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9B253A-5E02-4345-BA94-7C45EDEC57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88BEE2-6F9C-4B8C-A92C-BC624B95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F1nf_jXpg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47.radikal.ru/i118/1108/70/5961283aaf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886604" cy="16763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Мы помним! 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Дети – герои войны!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86058"/>
            <a:ext cx="7086600" cy="18288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Мы никогда об этом не забудем!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1941 - 1945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1418 </a:t>
            </a:r>
            <a:r>
              <a:rPr lang="ru-RU" sz="4000" b="1" dirty="0" smtClean="0">
                <a:solidFill>
                  <a:schemeClr val="accent1"/>
                </a:solidFill>
              </a:rPr>
              <a:t>страшных военных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 дней и ночей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1.mreporter.ru/c/187441.0.jpg"/>
          <p:cNvPicPr>
            <a:picLocks noChangeAspect="1" noChangeArrowheads="1"/>
          </p:cNvPicPr>
          <p:nvPr/>
        </p:nvPicPr>
        <p:blipFill>
          <a:blip r:embed="rId2" cstate="print"/>
          <a:srcRect l="12305" r="12695"/>
          <a:stretch>
            <a:fillRect/>
          </a:stretch>
        </p:blipFill>
        <p:spPr bwMode="auto">
          <a:xfrm>
            <a:off x="-64" y="0"/>
            <a:ext cx="9144064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64307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Более 50 тысяч костромичей погибли на фронте, около 11 тысяч умерли от ран и болезней, 51 тысяча пропала без вести, свыше 800 человек погибли в плену, 230 </a:t>
            </a:r>
            <a:r>
              <a:rPr lang="ru-RU" sz="2000" i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костромичек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отдали свою жизнь в боях за Родину.</a:t>
            </a:r>
            <a:endParaRPr lang="ru-RU" sz="2000" i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j85.users.photofile.ru/photo/bj85/150675583/xlarge/164682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222376" cy="2576456"/>
          </a:xfrm>
          <a:prstGeom prst="rect">
            <a:avLst/>
          </a:prstGeom>
          <a:noFill/>
        </p:spPr>
      </p:pic>
      <p:pic>
        <p:nvPicPr>
          <p:cNvPr id="27652" name="Picture 4" descr="http://hovrashok.com.ua/images/Jan/11/34a7a7e6f5d7f5fb96cb561941c8e74c/mini_4.jpg"/>
          <p:cNvPicPr>
            <a:picLocks noChangeAspect="1" noChangeArrowheads="1"/>
          </p:cNvPicPr>
          <p:nvPr/>
        </p:nvPicPr>
        <p:blipFill>
          <a:blip r:embed="rId3" cstate="print"/>
          <a:srcRect t="5921" r="2940" b="7236"/>
          <a:stretch>
            <a:fillRect/>
          </a:stretch>
        </p:blipFill>
        <p:spPr bwMode="auto">
          <a:xfrm>
            <a:off x="5143504" y="214290"/>
            <a:ext cx="3821933" cy="2547956"/>
          </a:xfrm>
          <a:prstGeom prst="rect">
            <a:avLst/>
          </a:prstGeom>
          <a:noFill/>
        </p:spPr>
      </p:pic>
      <p:pic>
        <p:nvPicPr>
          <p:cNvPr id="27654" name="Picture 6" descr="http://nezabudem2009.narod.ru/kursk7.jpg"/>
          <p:cNvPicPr>
            <a:picLocks noChangeAspect="1" noChangeArrowheads="1"/>
          </p:cNvPicPr>
          <p:nvPr/>
        </p:nvPicPr>
        <p:blipFill>
          <a:blip r:embed="rId4" cstate="print"/>
          <a:srcRect t="14340"/>
          <a:stretch>
            <a:fillRect/>
          </a:stretch>
        </p:blipFill>
        <p:spPr bwMode="auto">
          <a:xfrm>
            <a:off x="5143504" y="3857628"/>
            <a:ext cx="3740150" cy="2844812"/>
          </a:xfrm>
          <a:prstGeom prst="rect">
            <a:avLst/>
          </a:prstGeom>
          <a:noFill/>
        </p:spPr>
      </p:pic>
      <p:pic>
        <p:nvPicPr>
          <p:cNvPr id="27656" name="Picture 8" descr="http://gblor.ru/media/images/top/preview/lh3.googleusercontent.com--rbF82f8AE3k-VZfuDn5bSgI-AAAAAAAM8m4-iEBfbhRBBPw-w765-h517-1079503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4105270" cy="2774708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00034" y="2857497"/>
            <a:ext cx="8358246" cy="100013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 всей стране мужчины, женщины и дети встали  на защиту своей Родины. Дети лишились детства. Многие из них совершили подвиги во имя победы  ценой собственной жизни. История бережно хранит имена мальчишек и девчонок, ставших навеки героями в этой безжалостной войне.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Мы помним! Дети – герои войны!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ko44.ru/media/k2/items/cache/eb913f27e0736cc0e7a553583b5f1f9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ihi.ru/pics/2014/04/28/6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4262439" cy="3196830"/>
          </a:xfrm>
          <a:prstGeom prst="rect">
            <a:avLst/>
          </a:prstGeom>
          <a:noFill/>
        </p:spPr>
      </p:pic>
      <p:pic>
        <p:nvPicPr>
          <p:cNvPr id="29700" name="Picture 4" descr="http://ftp.kosnet.ru/~ipkar/karavaevo/obel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" y="428604"/>
            <a:ext cx="4600455" cy="2928958"/>
          </a:xfrm>
          <a:prstGeom prst="rect">
            <a:avLst/>
          </a:prstGeom>
          <a:noFill/>
        </p:spPr>
      </p:pic>
      <p:pic>
        <p:nvPicPr>
          <p:cNvPr id="29702" name="Picture 6" descr="http://novosti44.ru/media/k2/items/cache/68fd1d661976b9d8b879f7809970f2e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03"/>
            <a:ext cx="4214842" cy="3053975"/>
          </a:xfrm>
          <a:prstGeom prst="rect">
            <a:avLst/>
          </a:prstGeom>
          <a:noFill/>
        </p:spPr>
      </p:pic>
      <p:pic>
        <p:nvPicPr>
          <p:cNvPr id="29704" name="Picture 8" descr="http://img-fotki.yandex.ru/get/6200/22264419.94/0_61517_5909639b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4572032" cy="330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708660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38 лет молчания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3286124"/>
            <a:ext cx="7086600" cy="15097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Если почтить память каждого погибшего в той войне человека минутой молчания, страна будет молчать 38 лет…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ontent.foto.my.mail.ru/mail/ljudviga.38/_blogs/i-44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985000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2779</TotalTime>
  <Words>135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Мы помним!   Дети – герои войны!</vt:lpstr>
      <vt:lpstr>1941 - 1945</vt:lpstr>
      <vt:lpstr>Более 50 тысяч костромичей погибли на фронте, около 11 тысяч умерли от ран и болезней, 51 тысяча пропала без вести, свыше 800 человек погибли в плену, 230 костромичек отдали свою жизнь в боях за Родину.</vt:lpstr>
      <vt:lpstr>Слайд 4</vt:lpstr>
      <vt:lpstr>Мы помним! Дети – герои войны! </vt:lpstr>
      <vt:lpstr>Слайд 6</vt:lpstr>
      <vt:lpstr>Слайд 7</vt:lpstr>
      <vt:lpstr>38 лет молчания  </vt:lpstr>
      <vt:lpstr>Слайд 9</vt:lpstr>
      <vt:lpstr>Мы никогда об этом не забудем!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1941 - 1945</dc:title>
  <dc:creator>User</dc:creator>
  <cp:lastModifiedBy>User</cp:lastModifiedBy>
  <cp:revision>7</cp:revision>
  <dcterms:created xsi:type="dcterms:W3CDTF">2016-05-03T19:14:15Z</dcterms:created>
  <dcterms:modified xsi:type="dcterms:W3CDTF">2020-04-24T09:37:44Z</dcterms:modified>
</cp:coreProperties>
</file>