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0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1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7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235DD7-2469-4D63-83AF-1C8D85DE36F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93B799-EB21-4B29-B723-D4C499ED8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3434" y="3671248"/>
            <a:ext cx="10845458" cy="3493827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«Разрядка» </a:t>
            </a:r>
            <a:r>
              <a:rPr lang="ru-RU" sz="6000" b="0" dirty="0">
                <a:solidFill>
                  <a:schemeClr val="tx1"/>
                </a:solidFill>
                <a:latin typeface="Arial Black" panose="020B0A04020102020204" pitchFamily="34" charset="0"/>
              </a:rPr>
              <a:t>- сдай батарейку, сохрани город и </a:t>
            </a:r>
            <a:r>
              <a:rPr lang="ru-RU" sz="6000" b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планету!</a:t>
            </a:r>
            <a:r>
              <a:rPr lang="ru-RU" sz="6000" b="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6000" b="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168" y="430399"/>
            <a:ext cx="11313993" cy="138816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образования «Средняя школа № 3 имени В. М. Усова г. Гродно»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2271" y="2922700"/>
            <a:ext cx="4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проектов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 «ФЕНИКС»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199" y="1815834"/>
            <a:ext cx="10885114" cy="48920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Дойко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Виктория Юрьевна, 4 «Б». </a:t>
            </a: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Стельмах Александра Евгеньевна, 4 «Б». </a:t>
            </a: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Савоневич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Егор Олегович, 5 «Б». </a:t>
            </a: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Дершань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Никита Андреевич, 6 «В». </a:t>
            </a: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Шейко Алексей Геннадьевич, 10 «Б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" indent="0">
              <a:buNone/>
            </a:pP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команды: Берёза Екатерина Анатольевна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http://www.ecoinfo.by/wp-content/uploads/2018/11/8779_untit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/>
          <a:stretch>
            <a:fillRect/>
          </a:stretch>
        </p:blipFill>
        <p:spPr bwMode="auto">
          <a:xfrm>
            <a:off x="341193" y="3371668"/>
            <a:ext cx="6853973" cy="29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8566" y="457200"/>
            <a:ext cx="113634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СИТУАЦИИ ПО ПРОБЛЕМЕ БЕЗОПАСНОЙ УТИЛИЗАЦИИ ОТРАБОТАННЫХ ЭЛЕМЕНТОВ ПИТАНИЯ В Г. ГРОДНО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797" y="1411492"/>
            <a:ext cx="10849969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по сбору использованных пальчиковых батареек началась в Гродно в 2011 году. Тогда Гродненской области из средств республиканского бюджета было выделено 102 специальных контейнера. Сданные населением Гродненской области использованные батарейки отправлялись на базу «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Гроднооптторга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часть их отвозили в Минск на предприятие «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Экорез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5167" y="3248168"/>
            <a:ext cx="4282599" cy="330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нашем городе сдать отжившие свое пальчиковые батарейки можно в торговых учреждениях, учреждениях образования, предприятиях потребкооперации. Собирают батарейки и на крупных предприятиях.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603" y="527716"/>
            <a:ext cx="11614245" cy="12328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Результаты анкеты-вопросника для учащихся «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Маленькие батарейки – большие проблемы»: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025" t="42490" r="19756" b="16464"/>
          <a:stretch/>
        </p:blipFill>
        <p:spPr>
          <a:xfrm>
            <a:off x="675461" y="2362985"/>
            <a:ext cx="4892826" cy="3205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4267" t="37267" r="19964" b="21315"/>
          <a:stretch/>
        </p:blipFill>
        <p:spPr>
          <a:xfrm>
            <a:off x="6499694" y="2362985"/>
            <a:ext cx="4924507" cy="32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371" t="36893" r="19965" b="21316"/>
          <a:stretch/>
        </p:blipFill>
        <p:spPr>
          <a:xfrm>
            <a:off x="941695" y="518614"/>
            <a:ext cx="4329509" cy="2852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741" t="33349" r="19651" b="27285"/>
          <a:stretch/>
        </p:blipFill>
        <p:spPr>
          <a:xfrm>
            <a:off x="6591869" y="518614"/>
            <a:ext cx="4717917" cy="2852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2063" t="28871" r="20595" b="29524"/>
          <a:stretch/>
        </p:blipFill>
        <p:spPr>
          <a:xfrm>
            <a:off x="3669143" y="3480179"/>
            <a:ext cx="4858603" cy="30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9" y="226157"/>
            <a:ext cx="11409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Информационный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плакат по проблеме безопасной утилизации отработанных элементов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питания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content.schools.by/sh3grodno/library/image-23-04-21-03-3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5359" r="6040" b="14898"/>
          <a:stretch/>
        </p:blipFill>
        <p:spPr bwMode="auto">
          <a:xfrm>
            <a:off x="2825087" y="1980483"/>
            <a:ext cx="6632811" cy="453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428851"/>
            <a:ext cx="12082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Совместная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акция для учащихся и родителей, всего педагогического коллектива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«Охотники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батарейками»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2402004"/>
            <a:ext cx="5145206" cy="3753135"/>
          </a:xfrm>
          <a:prstGeom prst="rect">
            <a:avLst/>
          </a:prstGeom>
        </p:spPr>
      </p:pic>
      <p:pic>
        <p:nvPicPr>
          <p:cNvPr id="4098" name="Picture 2" descr="https://content.schools.by/sh3grodno/library/%D0%A0%D0%B8%D1%81%D1%83%D0%BD%D0%BE%D0%BA2_ZqTIk9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39817" r="-275" b="3643"/>
          <a:stretch/>
        </p:blipFill>
        <p:spPr bwMode="auto">
          <a:xfrm>
            <a:off x="6150591" y="2402004"/>
            <a:ext cx="5395415" cy="37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388" y="619920"/>
            <a:ext cx="107407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Делая небольшое усилие, мы не только помогаем сберечь природу, но и обезопасить здоровье себя и </a:t>
            </a:r>
            <a:r>
              <a:rPr lang="ru-RU" sz="44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4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близких!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15" y="3827345"/>
            <a:ext cx="2709933" cy="27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56</TotalTime>
  <Words>234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Corbel</vt:lpstr>
      <vt:lpstr>Times New Roman</vt:lpstr>
      <vt:lpstr>Базис</vt:lpstr>
      <vt:lpstr>«Разрядка» - сдай батарейку, сохрани город и планету! </vt:lpstr>
      <vt:lpstr>Команда «ФЕНИКС»</vt:lpstr>
      <vt:lpstr>Презентация PowerPoint</vt:lpstr>
      <vt:lpstr>Результаты анкеты-вопросника для учащихся «Маленькие батарейки – большие проблемы»: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«Разрядка» - сдай батарейку, сохрани город и планету!</dc:title>
  <dc:creator>HP</dc:creator>
  <cp:lastModifiedBy>HP</cp:lastModifiedBy>
  <cp:revision>12</cp:revision>
  <dcterms:created xsi:type="dcterms:W3CDTF">2021-05-14T18:01:27Z</dcterms:created>
  <dcterms:modified xsi:type="dcterms:W3CDTF">2021-05-14T18:58:09Z</dcterms:modified>
</cp:coreProperties>
</file>