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8DECB-A1CA-4898-ACB3-3DD786C43917}" type="datetimeFigureOut">
              <a:rPr lang="ru-RU" smtClean="0"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AE67-3A8E-4BFE-8BB7-6190DBE76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53734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8DECB-A1CA-4898-ACB3-3DD786C43917}" type="datetimeFigureOut">
              <a:rPr lang="ru-RU" smtClean="0"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AE67-3A8E-4BFE-8BB7-6190DBE76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395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8DECB-A1CA-4898-ACB3-3DD786C43917}" type="datetimeFigureOut">
              <a:rPr lang="ru-RU" smtClean="0"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AE67-3A8E-4BFE-8BB7-6190DBE76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30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8DECB-A1CA-4898-ACB3-3DD786C43917}" type="datetimeFigureOut">
              <a:rPr lang="ru-RU" smtClean="0"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AE67-3A8E-4BFE-8BB7-6190DBE76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275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8DECB-A1CA-4898-ACB3-3DD786C43917}" type="datetimeFigureOut">
              <a:rPr lang="ru-RU" smtClean="0"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AE67-3A8E-4BFE-8BB7-6190DBE76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4924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8DECB-A1CA-4898-ACB3-3DD786C43917}" type="datetimeFigureOut">
              <a:rPr lang="ru-RU" smtClean="0"/>
              <a:t>11.03.2015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AE67-3A8E-4BFE-8BB7-6190DBE76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180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8DECB-A1CA-4898-ACB3-3DD786C43917}" type="datetimeFigureOut">
              <a:rPr lang="ru-RU" smtClean="0"/>
              <a:t>11.03.2015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AE67-3A8E-4BFE-8BB7-6190DBE76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944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8DECB-A1CA-4898-ACB3-3DD786C43917}" type="datetimeFigureOut">
              <a:rPr lang="ru-RU" smtClean="0"/>
              <a:t>11.03.2015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AE67-3A8E-4BFE-8BB7-6190DBE76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3758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8DECB-A1CA-4898-ACB3-3DD786C43917}" type="datetimeFigureOut">
              <a:rPr lang="ru-RU" smtClean="0"/>
              <a:t>11.03.2015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AE67-3A8E-4BFE-8BB7-6190DBE76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03186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8DECB-A1CA-4898-ACB3-3DD786C43917}" type="datetimeFigureOut">
              <a:rPr lang="ru-RU" smtClean="0"/>
              <a:t>11.03.2015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AE67-3A8E-4BFE-8BB7-6190DBE76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092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8DECB-A1CA-4898-ACB3-3DD786C43917}" type="datetimeFigureOut">
              <a:rPr lang="ru-RU" smtClean="0"/>
              <a:t>11.03.2015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6AE67-3A8E-4BFE-8BB7-6190DBE76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934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A8DECB-A1CA-4898-ACB3-3DD786C43917}" type="datetimeFigureOut">
              <a:rPr lang="ru-RU" smtClean="0"/>
              <a:t>11.03.2015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06AE67-3A8E-4BFE-8BB7-6190DBE76D8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2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60502"/>
          </a:xfrm>
        </p:spPr>
        <p:txBody>
          <a:bodyPr>
            <a:normAutofit fontScale="32500" lnSpcReduction="20000"/>
          </a:bodyPr>
          <a:lstStyle/>
          <a:p>
            <a:r>
              <a:rPr lang="ru-RU" sz="4900" dirty="0"/>
              <a:t>Государственное учреждение образования</a:t>
            </a:r>
          </a:p>
          <a:p>
            <a:r>
              <a:rPr lang="ru-RU" sz="4900" dirty="0"/>
              <a:t>«Средняя школа №3 имени </a:t>
            </a:r>
            <a:r>
              <a:rPr lang="ru-RU" sz="4900" dirty="0" err="1"/>
              <a:t>В.М.Усова</a:t>
            </a:r>
            <a:r>
              <a:rPr lang="ru-RU" sz="4900" dirty="0"/>
              <a:t> г. Гродно»</a:t>
            </a:r>
          </a:p>
          <a:p>
            <a:r>
              <a:rPr lang="be-BY" sz="4900" dirty="0"/>
              <a:t> </a:t>
            </a:r>
            <a:endParaRPr lang="ru-RU" sz="4900" dirty="0"/>
          </a:p>
          <a:p>
            <a:r>
              <a:rPr lang="be-BY" sz="4900" dirty="0"/>
              <a:t> </a:t>
            </a:r>
            <a:endParaRPr lang="ru-RU" sz="4900" dirty="0"/>
          </a:p>
          <a:p>
            <a:r>
              <a:rPr lang="be-BY" sz="4900" dirty="0"/>
              <a:t> </a:t>
            </a:r>
            <a:endParaRPr lang="ru-RU" sz="4900" dirty="0"/>
          </a:p>
          <a:p>
            <a:r>
              <a:rPr lang="ru-RU" sz="4900" b="1" dirty="0"/>
              <a:t>Сделай тёплым свой дом, а не землю. Займись энергосбережением!</a:t>
            </a:r>
            <a:endParaRPr lang="ru-RU" sz="4900" dirty="0"/>
          </a:p>
          <a:p>
            <a:r>
              <a:rPr lang="ru-RU" sz="4900" dirty="0"/>
              <a:t> </a:t>
            </a:r>
          </a:p>
          <a:p>
            <a:r>
              <a:rPr lang="be-BY" sz="4900" dirty="0"/>
              <a:t> </a:t>
            </a:r>
            <a:endParaRPr lang="ru-RU" sz="4900" dirty="0"/>
          </a:p>
          <a:p>
            <a:r>
              <a:rPr lang="be-BY" sz="4900" dirty="0"/>
              <a:t> </a:t>
            </a:r>
            <a:endParaRPr lang="ru-RU" sz="4900" dirty="0"/>
          </a:p>
          <a:p>
            <a:r>
              <a:rPr lang="be-BY" sz="4900" dirty="0"/>
              <a:t> </a:t>
            </a:r>
            <a:endParaRPr lang="ru-RU" sz="4900" dirty="0"/>
          </a:p>
          <a:p>
            <a:r>
              <a:rPr lang="be-BY" sz="4900" dirty="0"/>
              <a:t> </a:t>
            </a:r>
            <a:endParaRPr lang="ru-RU" sz="4900" dirty="0"/>
          </a:p>
          <a:p>
            <a:r>
              <a:rPr lang="be-BY" sz="4900" dirty="0"/>
              <a:t> </a:t>
            </a:r>
            <a:endParaRPr lang="ru-RU" sz="4900" dirty="0"/>
          </a:p>
          <a:p>
            <a:pPr algn="r"/>
            <a:r>
              <a:rPr lang="be-BY" sz="4900" dirty="0"/>
              <a:t>                                                               Автор: </a:t>
            </a:r>
            <a:r>
              <a:rPr lang="ru-RU" sz="4900" dirty="0" err="1"/>
              <a:t>Курстак</a:t>
            </a:r>
            <a:r>
              <a:rPr lang="ru-RU" sz="4900" dirty="0"/>
              <a:t> Ян Витальевич</a:t>
            </a:r>
          </a:p>
          <a:p>
            <a:pPr algn="r"/>
            <a:r>
              <a:rPr lang="be-BY" sz="4900" dirty="0"/>
              <a:t>Руководитель:Курстак Янина Викентьевна,</a:t>
            </a:r>
            <a:endParaRPr lang="ru-RU" sz="4900" dirty="0"/>
          </a:p>
          <a:p>
            <a:pPr algn="r"/>
            <a:r>
              <a:rPr lang="be-BY" sz="4900" dirty="0"/>
              <a:t>учитель начальных классов, </a:t>
            </a:r>
            <a:endParaRPr lang="be-BY" sz="4900" dirty="0" smtClean="0"/>
          </a:p>
          <a:p>
            <a:pPr algn="r"/>
            <a:r>
              <a:rPr lang="be-BY" sz="4900" dirty="0" smtClean="0"/>
              <a:t>СШ </a:t>
            </a:r>
            <a:r>
              <a:rPr lang="be-BY" sz="4900" dirty="0"/>
              <a:t>№3 имени </a:t>
            </a:r>
            <a:r>
              <a:rPr lang="be-BY" sz="4900" dirty="0" smtClean="0"/>
              <a:t>В.М.Усова </a:t>
            </a:r>
            <a:r>
              <a:rPr lang="be-BY" sz="4900" dirty="0"/>
              <a:t>г.Гродно</a:t>
            </a:r>
            <a:endParaRPr lang="ru-RU" sz="4900" dirty="0"/>
          </a:p>
          <a:p>
            <a:pPr algn="r"/>
            <a:r>
              <a:rPr lang="be-BY" sz="4900" dirty="0"/>
              <a:t> </a:t>
            </a:r>
            <a:endParaRPr lang="ru-RU" sz="4900" dirty="0"/>
          </a:p>
          <a:p>
            <a:r>
              <a:rPr lang="be-BY" sz="4900" dirty="0"/>
              <a:t> </a:t>
            </a:r>
            <a:endParaRPr lang="ru-RU" sz="4900" dirty="0"/>
          </a:p>
          <a:p>
            <a:r>
              <a:rPr lang="be-BY" sz="4900" dirty="0"/>
              <a:t> </a:t>
            </a:r>
            <a:endParaRPr lang="ru-RU" sz="4900" dirty="0"/>
          </a:p>
          <a:p>
            <a:r>
              <a:rPr lang="be-BY" sz="4900" dirty="0"/>
              <a:t> </a:t>
            </a:r>
            <a:endParaRPr lang="ru-RU" sz="4900" dirty="0"/>
          </a:p>
          <a:p>
            <a:r>
              <a:rPr lang="be-BY" sz="4900" dirty="0"/>
              <a:t> </a:t>
            </a:r>
            <a:endParaRPr lang="ru-RU" sz="4900" dirty="0"/>
          </a:p>
          <a:p>
            <a:r>
              <a:rPr lang="be-BY" sz="4900" dirty="0"/>
              <a:t> </a:t>
            </a:r>
            <a:endParaRPr lang="ru-RU" sz="4900" dirty="0"/>
          </a:p>
          <a:p>
            <a:r>
              <a:rPr lang="be-BY" sz="4900" dirty="0"/>
              <a:t> </a:t>
            </a:r>
            <a:endParaRPr lang="ru-RU" sz="4900" dirty="0"/>
          </a:p>
          <a:p>
            <a:r>
              <a:rPr lang="be-BY" sz="4900" dirty="0"/>
              <a:t> </a:t>
            </a:r>
            <a:endParaRPr lang="ru-RU" sz="4900" dirty="0"/>
          </a:p>
          <a:p>
            <a:r>
              <a:rPr lang="be-BY" sz="4900" dirty="0"/>
              <a:t> </a:t>
            </a:r>
            <a:endParaRPr lang="ru-RU" sz="4900" dirty="0"/>
          </a:p>
          <a:p>
            <a:r>
              <a:rPr lang="be-BY" sz="4900" dirty="0"/>
              <a:t> </a:t>
            </a:r>
            <a:endParaRPr lang="ru-RU" sz="4900" dirty="0"/>
          </a:p>
          <a:p>
            <a:r>
              <a:rPr lang="be-BY" sz="4900" dirty="0"/>
              <a:t>г.Гродно  2015г.</a:t>
            </a:r>
            <a:endParaRPr lang="ru-RU" sz="49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56006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202" y="-27586"/>
            <a:ext cx="9197407" cy="6885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0946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7398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525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7192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59221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4" y="0"/>
            <a:ext cx="91147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0197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302577"/>
              </p:ext>
            </p:extLst>
          </p:nvPr>
        </p:nvGraphicFramePr>
        <p:xfrm>
          <a:off x="-2" y="0"/>
          <a:ext cx="9252522" cy="687747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2096"/>
                <a:gridCol w="1253380"/>
                <a:gridCol w="1257311"/>
                <a:gridCol w="1555319"/>
                <a:gridCol w="936104"/>
                <a:gridCol w="936104"/>
                <a:gridCol w="936104"/>
                <a:gridCol w="936104"/>
              </a:tblGrid>
              <a:tr h="1906299"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</a:endParaRPr>
                    </a:p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Холодильник</a:t>
                      </a:r>
                    </a:p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</a:endParaRPr>
                    </a:p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Компьютер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>
                  <a:txBody>
                    <a:bodyPr/>
                    <a:lstStyle/>
                    <a:p>
                      <a:pPr marL="457200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</a:endParaRPr>
                    </a:p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Телевизор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7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</a:endParaRPr>
                    </a:p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Микроволновка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Утюг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Зарядка</a:t>
                      </a:r>
                    </a:p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для телефона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 gridSpan="2"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Лампочки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026757"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</a:endParaRPr>
                    </a:p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38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</a:endParaRPr>
                    </a:p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35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</a:endParaRPr>
                    </a:p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47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</a:endParaRPr>
                    </a:p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25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</a:endParaRPr>
                    </a:p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25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900" dirty="0">
                          <a:effectLst/>
                        </a:rPr>
                        <a:t> </a:t>
                      </a:r>
                      <a:endParaRPr lang="ru-RU" sz="600" dirty="0">
                        <a:effectLst/>
                      </a:endParaRPr>
                    </a:p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72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Энерго</a:t>
                      </a:r>
                      <a:endParaRPr lang="ru-RU" sz="1600" dirty="0">
                        <a:effectLst/>
                      </a:endParaRPr>
                    </a:p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сберега</a:t>
                      </a:r>
                      <a:endParaRPr lang="ru-RU" sz="1600" dirty="0">
                        <a:effectLst/>
                      </a:endParaRPr>
                    </a:p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ющие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Обыч</a:t>
                      </a:r>
                      <a:endParaRPr lang="ru-RU" sz="1600" dirty="0">
                        <a:effectLst/>
                      </a:endParaRPr>
                    </a:p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</a:rPr>
                        <a:t>ные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</a:tr>
              <a:tr h="455433">
                <a:tc rowSpan="2"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114кВт за </a:t>
                      </a:r>
                    </a:p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сутки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 rowSpan="2"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15,75 кВт за 5 часов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 rowSpan="2"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19,27кВт</a:t>
                      </a:r>
                    </a:p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За 3 часа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 rowSpan="2"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957Вт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 rowSpan="2"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957Вт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 rowSpan="2"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350Вт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68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358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</a:tr>
              <a:tr h="248898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117</a:t>
                      </a:r>
                    </a:p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кВт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  <a:tc>
                  <a:txBody>
                    <a:bodyPr/>
                    <a:lstStyle/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859,2</a:t>
                      </a:r>
                    </a:p>
                    <a:p>
                      <a:pPr marL="457200"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кВт</a:t>
                      </a:r>
                      <a:endParaRPr lang="ru-RU" sz="18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359" marR="3535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8032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0"/>
            <a:ext cx="9144000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Самые существенные и самые простые способы экономии электроэнергии.</a:t>
            </a:r>
            <a:endParaRPr lang="ru-RU" sz="1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/>
              <a:t>Любая рачительная хозяйка в цивилизованной стране никогда не включит в часы пик стиральную машину или электронагреватель.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/>
              <a:t>Систематически следите, чтобы днища кастрюль плотно прилегали к конфоркам электроплит.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/>
              <a:t>При приготовлении пищи не допускайте потерь тепла с уходящим паром, у каждой кастрюли должна быть своя плотно прилегающая крышка.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/>
              <a:t>Обязательно приобретите скороварки, так как они позволяют сэкономить и время, и электроэнергию.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/>
              <a:t>Кипятите в нем воды столько, сколько ее нужно в данный момент.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/>
              <a:t>Промышленность выпускает самые разнообразные светильники, и, если вам представляется возможность выбирать, отдайте свое предпочтение светильникам с люминесцентными лампами или светильникам с электролампами накаливания, оснащенным индивидуальными полупроводниковыми </a:t>
            </a:r>
            <a:r>
              <a:rPr lang="ru-RU" sz="1600" dirty="0" err="1"/>
              <a:t>светорегуляторами</a:t>
            </a:r>
            <a:r>
              <a:rPr lang="ru-RU" sz="1600" dirty="0"/>
              <a:t>.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/>
              <a:t>Умело сочетайте в доме все три вида искусственного освещения: общее, местное и комбинированное.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/>
              <a:t>Приучите себя регулярно, примерно 1 раз в месяц, вытирать пыль со светильников, что обеспечит и чистоту, и улучшение освещенности в доме.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/>
              <a:t>Приобретайте малогабаритные стиральные машины, так как они потребляют меньше электроэнергии.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sz="1600" dirty="0"/>
              <a:t>Не закрывайте гардинами и не загромождайте мебелью батареи центрального отопления. </a:t>
            </a:r>
          </a:p>
          <a:p>
            <a:r>
              <a:rPr lang="ru-RU" sz="1600" dirty="0"/>
              <a:t> </a:t>
            </a:r>
          </a:p>
          <a:p>
            <a:pPr algn="ctr"/>
            <a:r>
              <a:rPr lang="ru-RU" sz="1600" dirty="0"/>
              <a:t>Как минимум раз в месяц в каждом доме вспоминают о забытом свете в ванной, о работающем круглосуточно компьютере, о старом прожорливом холодильнике и т.д. И после оплаты счета за электричество на повестке дня появляется вопрос – как экономить электроэнергию и, соответственно, деньги.</a:t>
            </a:r>
          </a:p>
          <a:p>
            <a:pPr algn="ctr"/>
            <a:r>
              <a:rPr lang="ru-RU" sz="1600" dirty="0"/>
              <a:t> </a:t>
            </a:r>
          </a:p>
          <a:p>
            <a:pPr algn="ctr"/>
            <a:r>
              <a:rPr lang="ru-RU" sz="1600" dirty="0"/>
              <a:t>Потратьте сэкономленные деньги на что-то приятное!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9630146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71</Words>
  <Application>Microsoft Office PowerPoint</Application>
  <PresentationFormat>Экран (4:3)</PresentationFormat>
  <Paragraphs>86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</cp:revision>
  <dcterms:created xsi:type="dcterms:W3CDTF">2015-03-11T19:56:24Z</dcterms:created>
  <dcterms:modified xsi:type="dcterms:W3CDTF">2015-03-11T20:14:44Z</dcterms:modified>
</cp:coreProperties>
</file>