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232" y="-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E8A83-5D91-450F-ADB3-F6B36962CA77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8B155-0FDD-44D5-BEB7-D82849DD94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8B155-0FDD-44D5-BEB7-D82849DD948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21" Type="http://schemas.openxmlformats.org/officeDocument/2006/relationships/image" Target="../media/image19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5" Type="http://schemas.openxmlformats.org/officeDocument/2006/relationships/image" Target="../media/image13.jpeg"/><Relationship Id="rId23" Type="http://schemas.openxmlformats.org/officeDocument/2006/relationships/image" Target="../media/image21.jpe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Рисунок 4" descr="Копия Эскиз объемно-пространственной композиции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0" y="1"/>
            <a:ext cx="6857999" cy="9143999"/>
          </a:xfrm>
          <a:prstGeom prst="rect">
            <a:avLst/>
          </a:prstGeom>
          <a:noFill/>
        </p:spPr>
      </p:pic>
      <p:pic>
        <p:nvPicPr>
          <p:cNvPr id="2050" name="Рисунок 17" descr="Копия Копия Эскиз объемно-пространственной композици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6" y="428596"/>
            <a:ext cx="1620077" cy="14430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9" name="Рисунок 1" descr="ЭМБЛЕМА ПОГРАНКОМИТЕТА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8" y="500034"/>
            <a:ext cx="1390650" cy="1611312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65722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ГОСУДАРСТВЕННОЕ УЧРЕЖДЕНИЕ ОБРАЗОВАНИЯ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 ШКОЛА № 3 ИМЕНИ В.М.УСОВА Г.ГРОДНО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1571612" y="714348"/>
            <a:ext cx="3786214" cy="114300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rtl="0"/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</a:rPr>
              <a:t>ЕСТЬ ТАКАЯ ПРОФЕССИЯ -</a:t>
            </a:r>
            <a:endParaRPr lang="ru-RU" sz="36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effectLst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14290" y="2357422"/>
            <a:ext cx="2714644" cy="2775119"/>
          </a:xfrm>
          <a:prstGeom prst="rect">
            <a:avLst/>
          </a:prstGeom>
          <a:noFill/>
          <a:ln w="76200" cmpd="thickThin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137160" tIns="91440" rIns="137160" bIns="914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ИЗ ЛЕТОПИСИ ШКОЛЫ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1950 -1960 </a:t>
            </a:r>
            <a:r>
              <a:rPr kumimoji="0" lang="ru-RU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гг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– участие школьников СШ№ 3 г.Гродно в поисках родных и близких пограничников 3-й заставы 86 Августовского погранотряда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28 мая 1979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– открытие в школе музея Героя Советского Союза В.М.Усова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 декабря 1980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– торжественное открытие памятника Герою Советского Союза В.М.Усову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27 мая 1983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– открыта мемориальная доска А.Г.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Шарипову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21 марта 1984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– средней школе №3 г.Гродно присвоено имя В.М.Усова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Июнь 2002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- начало работы военно-патриотического лагеря «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Усовец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» на пограничной заставе №1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2011, 2012, 2013 </a:t>
            </a:r>
            <a:r>
              <a:rPr kumimoji="0" lang="ru-RU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гг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- участие в кадетской военно-патриотической смене учащихся Союзного государства «За честь Отчизны» в НДОЦ «Зубрёнок»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2012-2016 </a:t>
            </a:r>
            <a:r>
              <a:rPr kumimoji="0" lang="ru-RU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гг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- выпускники школы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Колковский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В.,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Жлабо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В., Бирюков И.,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Черников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А. - курсанты УО «Институт пограничной службы Республики Беларусь»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571480" y="5500694"/>
            <a:ext cx="5929354" cy="571503"/>
          </a:xfrm>
          <a:prstGeom prst="rect">
            <a:avLst/>
          </a:prstGeom>
          <a:noFill/>
          <a:ln w="76200" cmpd="thickThin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137160" tIns="91440" rIns="137160" bIns="9144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ВОЕННО-ПАТРИОТИЧЕСКИЙ ЛАГЕРЬ «УСОВЕЦ»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НА ЗАСТАВЕ ИМЕНИ В.М.УСОВА ГРОДНЕНСКОЙ ПОГРАНИЧНОЙ ГРУППЫ 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ШКОЛА ЮНЫХ ПОГРАНИЧНИКОВ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571876" y="2500298"/>
            <a:ext cx="3071834" cy="357190"/>
          </a:xfrm>
          <a:prstGeom prst="rect">
            <a:avLst/>
          </a:prstGeom>
          <a:noFill/>
          <a:ln w="76200" cmpd="thickThin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137160" tIns="91440" rIns="137160" bIns="9144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МЕМОРИАЛЬНЫЙ МУЗЕЙ В.М.УСОВА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" name="Рисунок 16" descr="D:\Фото\Фото школа\АЛЬБОМ\В летопись школы\летопись0 002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00372" y="2928926"/>
            <a:ext cx="114300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18" name="Рисунок 17" descr="D:\Фото\Фото школа\АЛЬБОМ\4в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10" y="3786182"/>
            <a:ext cx="114300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19" name="Рисунок 18" descr="D:\Фото\Фото школа\Гражд.патр.воспит\Музей ФОТО\Фото 2011\IMG_2014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00702" y="3786182"/>
            <a:ext cx="107157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20" name="Рисунок 19" descr="D:\Фото\Фото школа\Гражд.патр.воспит\Музей ФОТО\Фото 2011\IMG_2004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00702" y="2928926"/>
            <a:ext cx="10001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21" name="Рисунок 20" descr="D:\Фото\Фото школа\2015\День памяти Усова\DSC05286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00372" y="4643438"/>
            <a:ext cx="1071570" cy="857256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  <p:pic>
        <p:nvPicPr>
          <p:cNvPr id="22" name="Рисунок 21" descr="D:\Фото\Фото школа\2016\Вахта памяти\DSC08122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29264" y="4643438"/>
            <a:ext cx="1214446" cy="857256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  <p:pic>
        <p:nvPicPr>
          <p:cNvPr id="2061" name="Picture 13" descr="D:\Фото\Фото школа\АЛЬБОМ\Музей В.М.Усова сш № 3\Встреча с ветеранами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14818" y="3786182"/>
            <a:ext cx="1148614" cy="785817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2062" name="Picture 14" descr="D:\Фото\Фото школа\АЛЬБОМ\Музей В.М.Усова сш № 3\Фото-0199.jpg"/>
          <p:cNvPicPr>
            <a:picLocks noChangeAspect="1" noChangeArrowheads="1"/>
          </p:cNvPicPr>
          <p:nvPr/>
        </p:nvPicPr>
        <p:blipFill>
          <a:blip r:embed="rId13" cstate="print"/>
          <a:srcRect t="18798" b="28035"/>
          <a:stretch>
            <a:fillRect/>
          </a:stretch>
        </p:blipFill>
        <p:spPr bwMode="auto">
          <a:xfrm>
            <a:off x="4214818" y="2928926"/>
            <a:ext cx="1121315" cy="794862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26" name="Рисунок 25" descr="D:\Фото\Фото школа\Гражд.патр.воспит\Лагерь УСОВЕЦ\2011\На сайт\P6210036.JPG"/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5728" y="6143636"/>
            <a:ext cx="12144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Рисунок 26" descr="D:\Фото\Фото школа\Гражд.патр.воспит\Лагерь УСОВЕЦ\2013\Новая папка\01.07\P7010327.JPG"/>
          <p:cNvPicPr/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flipH="1">
            <a:off x="3929066" y="6500826"/>
            <a:ext cx="121444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Рисунок 27" descr="D:\Фото\Фото школа\Гражд.патр.воспит\Лагерь УСОВЕЦ\2013\Новая папка\01.07\P7010328.JPG"/>
          <p:cNvPicPr/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00174" y="6500826"/>
            <a:ext cx="107157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Рисунок 28" descr="D:\Фото\Фото школа\Гражд.патр.воспит\Лагерь УСОВЕЦ\2013\Новая папка\01.07\P7010321.JPG"/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714620" y="6215074"/>
            <a:ext cx="114300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Рисунок 29" descr="D:\Растим патриотов\УСОВЕЦ 2013\P6190007.JPG"/>
          <p:cNvPicPr/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286388" y="6215074"/>
            <a:ext cx="1143008" cy="9286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214290" y="7286644"/>
            <a:ext cx="6143668" cy="428628"/>
          </a:xfrm>
          <a:prstGeom prst="rect">
            <a:avLst/>
          </a:prstGeom>
          <a:noFill/>
          <a:ln w="76200" cmpd="thickThin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137160" tIns="91440" rIns="137160" bIns="9144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ВОЕННО-ПАТРИОТИЧЕСКИЕ  КЛАССЫ ПОГРАНИЧНОЙ НАПРАВЛЕННОСТИ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66" name="Picture 18" descr="D:\Фото\Фото школа\2016\Музей\DSC08236.JPG"/>
          <p:cNvPicPr>
            <a:picLocks noChangeAspect="1" noChangeArrowheads="1"/>
          </p:cNvPicPr>
          <p:nvPr/>
        </p:nvPicPr>
        <p:blipFill>
          <a:blip r:embed="rId19" cstate="print"/>
          <a:srcRect l="7426" t="7549" r="2683" b="1156"/>
          <a:stretch>
            <a:fillRect/>
          </a:stretch>
        </p:blipFill>
        <p:spPr bwMode="auto">
          <a:xfrm>
            <a:off x="4071942" y="4572000"/>
            <a:ext cx="1353976" cy="914818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  <p:pic>
        <p:nvPicPr>
          <p:cNvPr id="31" name="Picture 2" descr="D:\Фото\Фото школа\2016\6 класс.JPG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13846" y="7786710"/>
            <a:ext cx="1503304" cy="1000132"/>
          </a:xfrm>
          <a:prstGeom prst="rect">
            <a:avLst/>
          </a:prstGeom>
          <a:noFill/>
        </p:spPr>
      </p:pic>
      <p:pic>
        <p:nvPicPr>
          <p:cNvPr id="4" name="Picture 2" descr="D:\Фото\Фото школа\2016\8 класс.JP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857364" y="7786710"/>
            <a:ext cx="1503383" cy="1000132"/>
          </a:xfrm>
          <a:prstGeom prst="rect">
            <a:avLst/>
          </a:prstGeom>
          <a:noFill/>
        </p:spPr>
      </p:pic>
      <p:pic>
        <p:nvPicPr>
          <p:cNvPr id="32" name="Picture 3" descr="D:\Фото\Фото школа\2016\Суббота\24.09.2016\DSC02339.JPG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3429000" y="7786710"/>
            <a:ext cx="1503304" cy="1000132"/>
          </a:xfrm>
          <a:prstGeom prst="rect">
            <a:avLst/>
          </a:prstGeom>
          <a:noFill/>
        </p:spPr>
      </p:pic>
      <p:pic>
        <p:nvPicPr>
          <p:cNvPr id="5" name="Picture 3" descr="D:\Фото\Фото школа\2016\Суббота\24.09.2016\DSC02344.JP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5072074" y="7786710"/>
            <a:ext cx="1503383" cy="1000132"/>
          </a:xfrm>
          <a:prstGeom prst="rect">
            <a:avLst/>
          </a:prstGeom>
          <a:noFill/>
        </p:spPr>
      </p:pic>
      <p:sp>
        <p:nvSpPr>
          <p:cNvPr id="2057" name="WordArt 9"/>
          <p:cNvSpPr>
            <a:spLocks noChangeArrowheads="1" noChangeShapeType="1" noTextEdit="1"/>
          </p:cNvSpPr>
          <p:nvPr/>
        </p:nvSpPr>
        <p:spPr bwMode="auto">
          <a:xfrm>
            <a:off x="2428868" y="1714480"/>
            <a:ext cx="3857653" cy="100013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rtl="0"/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</a:rPr>
              <a:t>РОДИНУ ЗАЩИЩАТЬ</a:t>
            </a:r>
            <a:endParaRPr lang="ru-RU" sz="36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180</Words>
  <PresentationFormat>Экран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55</cp:revision>
  <dcterms:modified xsi:type="dcterms:W3CDTF">2016-11-08T16:26:52Z</dcterms:modified>
</cp:coreProperties>
</file>