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7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НА САЙТ\ФОНЕМАТИЧЕСКИЙ СЛУХ\IMG_20180908_1053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9093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:\НА САЙТ\ФОНЕМАТИЧЕСКИЙ СЛУХ\IMG_20180908_105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9093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G:\НА САЙТ\ФОНЕМАТИЧЕСКИЙ СЛУХ\IMG_20180908_105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G:\НА САЙТ\ФОНЕМАТИЧЕСКИЙ СЛУХ\IMG_20180908_1054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2020-10-21T11:41:40Z</dcterms:modified>
</cp:coreProperties>
</file>