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8" r:id="rId3"/>
    <p:sldId id="276" r:id="rId4"/>
    <p:sldId id="265" r:id="rId5"/>
    <p:sldId id="263" r:id="rId6"/>
    <p:sldId id="258" r:id="rId7"/>
    <p:sldId id="262" r:id="rId8"/>
    <p:sldId id="259" r:id="rId9"/>
    <p:sldId id="260" r:id="rId10"/>
    <p:sldId id="261" r:id="rId11"/>
    <p:sldId id="266" r:id="rId12"/>
    <p:sldId id="277" r:id="rId13"/>
    <p:sldId id="264" r:id="rId14"/>
    <p:sldId id="268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2" autoAdjust="0"/>
    <p:restoredTop sz="0" autoAdjust="0"/>
  </p:normalViewPr>
  <p:slideViewPr>
    <p:cSldViewPr>
      <p:cViewPr>
        <p:scale>
          <a:sx n="100" d="100"/>
          <a:sy n="100" d="100"/>
        </p:scale>
        <p:origin x="-768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41342-E896-49F2-B801-CE35885FCA73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709EF-F722-4057-9343-78EB5C48F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8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09EF-F722-4057-9343-78EB5C48F1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9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A503888-3286-4534-AD7B-7CE0C370479E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68C358B-4319-450D-903A-8414B258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3888-3286-4534-AD7B-7CE0C370479E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358B-4319-450D-903A-8414B258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3888-3286-4534-AD7B-7CE0C370479E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358B-4319-450D-903A-8414B258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A503888-3286-4534-AD7B-7CE0C370479E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358B-4319-450D-903A-8414B258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A503888-3286-4534-AD7B-7CE0C370479E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68C358B-4319-450D-903A-8414B25877E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A503888-3286-4534-AD7B-7CE0C370479E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68C358B-4319-450D-903A-8414B258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A503888-3286-4534-AD7B-7CE0C370479E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68C358B-4319-450D-903A-8414B258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3888-3286-4534-AD7B-7CE0C370479E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358B-4319-450D-903A-8414B258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A503888-3286-4534-AD7B-7CE0C370479E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68C358B-4319-450D-903A-8414B258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A503888-3286-4534-AD7B-7CE0C370479E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68C358B-4319-450D-903A-8414B258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A503888-3286-4534-AD7B-7CE0C370479E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68C358B-4319-450D-903A-8414B258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A503888-3286-4534-AD7B-7CE0C370479E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68C358B-4319-450D-903A-8414B258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1;&#1088;&#1086;&#1095;&#1082;&#1080;&#1085;&#1072;%20&#1043;.&#1051;\&#1044;&#1077;&#1090;&#1089;&#1082;&#1080;&#1077;%20&#1087;&#1077;&#1089;&#1085;&#1080;%20&#1086;%20&#1084;&#1072;&#1084;&#1077;%20-%20&#1051;&#1102;&#1073;&#1083;&#1102;%20&#1090;&#1077;&#1073;&#1103;%20&#1084;&#1072;&#1084;&#1072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gi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061520" cy="172819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ambria" pitchFamily="18" charset="0"/>
              </a:rPr>
              <a:t>Лучше всех на свете мамочка моя!</a:t>
            </a:r>
            <a:endParaRPr lang="ru-RU" sz="5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2780928"/>
            <a:ext cx="4680520" cy="19442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Книги о маме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для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младших школьников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7" name="Picture 6" descr="http://klub-drug.ru/wp-content/uploads/2011/04/9641976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221089"/>
            <a:ext cx="1944214" cy="1944216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2532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0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8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0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9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7308304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10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7308304" y="0"/>
              <a:ext cx="1835696" cy="1835696"/>
            </a:xfrm>
            <a:prstGeom prst="rect">
              <a:avLst/>
            </a:prstGeom>
            <a:noFill/>
          </p:spPr>
        </p:pic>
      </p:grpSp>
      <p:pic>
        <p:nvPicPr>
          <p:cNvPr id="22530" name="Picture 2" descr="http://allday1.com/imagedb/7c/9/dfb3887fd336edd784a9db20695ac.jpg"/>
          <p:cNvPicPr>
            <a:picLocks noChangeAspect="1" noChangeArrowheads="1"/>
          </p:cNvPicPr>
          <p:nvPr/>
        </p:nvPicPr>
        <p:blipFill>
          <a:blip r:embed="rId6" cstate="print"/>
          <a:srcRect l="7843" t="3721" r="9804" b="6984"/>
          <a:stretch>
            <a:fillRect/>
          </a:stretch>
        </p:blipFill>
        <p:spPr bwMode="auto">
          <a:xfrm>
            <a:off x="1115616" y="2276872"/>
            <a:ext cx="30243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Детские песни о маме - Люблю тебя мам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316416" y="60212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5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ocuments\ЗАЧЕТНАЯ РАБОТА 1\зач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3616691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0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6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0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7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7308304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8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7308304" y="0"/>
              <a:ext cx="1835696" cy="1835696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5220072" y="1124745"/>
            <a:ext cx="3384376" cy="46782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      Самым любимым (маме и бабушке).- М: Планета детства, 2007</a:t>
            </a:r>
          </a:p>
          <a:p>
            <a:pPr algn="just"/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Самый лучший подарок маме — это… Хорошее поведение!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Фу-у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, как скучно… Тогда внимание и забота!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Ну-у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, опять посуду мыть и игрушки убирать… А что же тогда ты хочешь подарить? А вот  это мы узнаем, прочитав эту книжку.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14" descr="http://klub-drug.ru/wp-content/uploads/2011/04/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805264"/>
            <a:ext cx="923925" cy="800100"/>
          </a:xfrm>
          <a:prstGeom prst="rect">
            <a:avLst/>
          </a:prstGeom>
          <a:noFill/>
        </p:spPr>
      </p:pic>
    </p:spTree>
  </p:cSld>
  <p:clrMapOvr>
    <a:masterClrMapping/>
  </p:clrMapOvr>
  <p:transition advTm="1123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ocuments\ЗАЧЕТНАЯ РАБОТА 1\зач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3292206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" name="Группа 2"/>
          <p:cNvGrpSpPr/>
          <p:nvPr/>
        </p:nvGrpSpPr>
        <p:grpSpPr>
          <a:xfrm>
            <a:off x="179512" y="0"/>
            <a:ext cx="8964488" cy="6686600"/>
            <a:chOff x="0" y="0"/>
            <a:chExt cx="9144000" cy="6858000"/>
          </a:xfrm>
        </p:grpSpPr>
        <p:pic>
          <p:nvPicPr>
            <p:cNvPr id="4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0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5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0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6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7308304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7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7308304" y="0"/>
              <a:ext cx="1835696" cy="1835696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4716016" y="836712"/>
            <a:ext cx="4104456" cy="4708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</a:rPr>
              <a:t>Дональдсон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,Д. , А. 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</a:rPr>
              <a:t>Шефлер</a:t>
            </a:r>
            <a:endParaRPr lang="ru-RU" sz="2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    Хочу к маме!- М. АСТ, 2013г.  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 </a:t>
            </a:r>
          </a:p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Мама потерялась…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Куда она девалась?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- Не плачь, - сказал мотылёк цветной,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Не плачь, мартышка, пошли со мной!.."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Сможет ли мотылек помочь мартышке найти её маму? 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Ведь приметы все время приводят их к "неправильным" зверям…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</a:br>
            <a:endParaRPr lang="ru-RU" sz="2000" b="1" dirty="0">
              <a:solidFill>
                <a:schemeClr val="tx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14" descr="http://klub-drug.ru/wp-content/uploads/2011/04/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805264"/>
            <a:ext cx="923925" cy="800100"/>
          </a:xfrm>
          <a:prstGeom prst="rect">
            <a:avLst/>
          </a:prstGeom>
          <a:noFill/>
        </p:spPr>
      </p:pic>
    </p:spTree>
  </p:cSld>
  <p:clrMapOvr>
    <a:masterClrMapping/>
  </p:clrMapOvr>
  <p:transition advTm="1134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cer\Documents\ЗАЧЕТНАЯ РАБОТА 1\за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602" y="692696"/>
            <a:ext cx="3218927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0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5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0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6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7308304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7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7308304" y="0"/>
              <a:ext cx="1835696" cy="1835696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4572000" y="548681"/>
            <a:ext cx="3672408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Егорова, Е.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       Цветы для мамы. - Москва : Лит. 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</a:rPr>
              <a:t>об-ние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"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</a:rPr>
              <a:t>Угреша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", 2012.</a:t>
            </a:r>
          </a:p>
          <a:p>
            <a:pPr algn="just"/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Все мы любим нашу драгоценную мамочку, но так часто забываем ей об этом сказать. Забываем поцеловать, поблагодарить за доброту и нежность, а иногда и обнять перед сном. И она, молча и терпеливо, ждет, продолжая заботиться и переживать, радоваться нашим победам и поддерживать в момент проигрыша.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14" descr="http://klub-drug.ru/wp-content/uploads/2011/04/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589240"/>
            <a:ext cx="923925" cy="800100"/>
          </a:xfrm>
          <a:prstGeom prst="rect">
            <a:avLst/>
          </a:prstGeom>
          <a:noFill/>
        </p:spPr>
      </p:pic>
    </p:spTree>
  </p:cSld>
  <p:clrMapOvr>
    <a:masterClrMapping/>
  </p:clrMapOvr>
  <p:transition advTm="1004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ocuments\ЗАЧЕТНАЯ РАБОТА 1\зач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3508181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0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5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0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6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7308304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7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7308304" y="0"/>
              <a:ext cx="1835696" cy="1835696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4644008" y="764704"/>
            <a:ext cx="4032448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</a:rPr>
              <a:t>Гераскина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,Л.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   Синий цветочек для мамы. – М.: Самовар, 2012</a:t>
            </a:r>
          </a:p>
          <a:p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Маша и Ваня отправились в дремучий лес, чтобы отыскать волшебный синий цветочек, который поможет их маме скорее выздороветь. Поиски заветного цветочка привели их  к Бабе-Яге. Она пригласила на предстоящий пир Лешего и Водяного. Удастся  ли детям освободиться, уйти от погони и принести маме букет синих цветочков?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14" descr="http://klub-drug.ru/wp-content/uploads/2011/04/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877272"/>
            <a:ext cx="923925" cy="800100"/>
          </a:xfrm>
          <a:prstGeom prst="rect">
            <a:avLst/>
          </a:prstGeom>
          <a:noFill/>
        </p:spPr>
      </p:pic>
    </p:spTree>
  </p:cSld>
  <p:clrMapOvr>
    <a:masterClrMapping/>
  </p:clrMapOvr>
  <p:transition advTm="1129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cer\Documents\ЗАЧЕТНАЯ РАБОТА 1\мама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96944" cy="7038513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0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5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0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6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7308304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7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7308304" y="0"/>
              <a:ext cx="1835696" cy="18356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Tm="251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Documents\ЗАЧЕТНАЯ РАБОТА 1\мама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23" y="0"/>
            <a:ext cx="9087877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96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fashionblogeu.info/photo/56b5d22294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776864" cy="5832648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0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6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0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7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7308304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8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7308304" y="0"/>
              <a:ext cx="1835696" cy="18356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Tm="858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ocuments\ЗАЧЕТНАЯ РАБОТА 1\зач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2084">
            <a:off x="333308" y="1252332"/>
            <a:ext cx="1512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Users\Acer\Documents\ЗАЧЕТНАЯ РАБОТА 1\зач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340768"/>
            <a:ext cx="1551163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C:\Users\Acer\Documents\ЗАЧЕТНАЯ РАБОТА 1\зач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12776"/>
            <a:ext cx="1658363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C:\Users\Acer\Documents\ЗАЧЕТНАЯ РАБОТА 1\зач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412776"/>
            <a:ext cx="166923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C:\Users\Acer\Documents\ЗАЧЕТНАЯ РАБОТА 1\зач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56198">
            <a:off x="7476662" y="1252915"/>
            <a:ext cx="1589132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Acer\Documents\ЗАЧЕТНАЯ РАБОТА 1\зач13.jpg"/>
          <p:cNvPicPr>
            <a:picLocks noChangeAspect="1" noChangeArrowheads="1"/>
          </p:cNvPicPr>
          <p:nvPr/>
        </p:nvPicPr>
        <p:blipFill>
          <a:blip r:embed="rId7" cstate="print"/>
          <a:srcRect l="15120" r="13817"/>
          <a:stretch>
            <a:fillRect/>
          </a:stretch>
        </p:blipFill>
        <p:spPr bwMode="auto">
          <a:xfrm rot="21180301">
            <a:off x="395536" y="3861048"/>
            <a:ext cx="153495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Acer\Documents\ЗАЧЕТНАЯ РАБОТА 1\зач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3789040"/>
            <a:ext cx="161916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Acer\Documents\ЗАЧЕТНАЯ РАБОТА 1\зач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3789040"/>
            <a:ext cx="1607145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Acer\Documents\ЗАЧЕТНАЯ РАБОТА 1\зач2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3789040"/>
            <a:ext cx="1584176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Acer\Documents\ЗАЧЕТНАЯ РАБОТА 1\зач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30053">
            <a:off x="7432600" y="3929454"/>
            <a:ext cx="1485659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51520" y="0"/>
              <a:ext cx="1835696" cy="1835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6200000">
              <a:off x="0" y="5022304"/>
              <a:ext cx="1835696" cy="1835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0800000">
              <a:off x="7308304" y="5022304"/>
              <a:ext cx="1835696" cy="1835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7308304" y="0"/>
              <a:ext cx="1835696" cy="1835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7" name="Picture 10" descr="http://klub-drug.ru/wp-content/uploads/2011/04/41.2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39952" y="5661248"/>
            <a:ext cx="1066800" cy="100012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907704" y="188640"/>
            <a:ext cx="583264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Эти веселые, добрые, познавательные, и красочная книги о мамах и других любимых людях можно взять в нашей библиотеке.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285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ocuments\ЗАЧЕТНАЯ РАБОТА 1\зач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3482147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0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5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0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6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7308304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7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7308304" y="0"/>
              <a:ext cx="1835696" cy="1835696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5148064" y="1412776"/>
            <a:ext cx="3528392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Бокова Т.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      Мама, папа, я!- М.: АСТ,-2010г.  </a:t>
            </a:r>
          </a:p>
          <a:p>
            <a:pPr algn="just"/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  В книжке можно прочесть стихи: «Липучка-почемучка», «Папа», «Бабушка на пенсии», «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Деда-непоседа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», «Мой подарок на 8 марта».</a:t>
            </a:r>
          </a:p>
          <a:p>
            <a:pPr algn="just"/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14" descr="http://klub-drug.ru/wp-content/uploads/2011/04/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805264"/>
            <a:ext cx="923925" cy="800100"/>
          </a:xfrm>
          <a:prstGeom prst="rect">
            <a:avLst/>
          </a:prstGeom>
          <a:noFill/>
        </p:spPr>
      </p:pic>
    </p:spTree>
  </p:cSld>
  <p:clrMapOvr>
    <a:masterClrMapping/>
  </p:clrMapOvr>
  <p:transition advTm="826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ocuments\ЗАЧЕТНАЯ РАБОТА 1\зач13.jpg"/>
          <p:cNvPicPr>
            <a:picLocks noChangeAspect="1" noChangeArrowheads="1"/>
          </p:cNvPicPr>
          <p:nvPr/>
        </p:nvPicPr>
        <p:blipFill>
          <a:blip r:embed="rId2" cstate="print"/>
          <a:srcRect l="15120" r="13817"/>
          <a:stretch>
            <a:fillRect/>
          </a:stretch>
        </p:blipFill>
        <p:spPr bwMode="auto">
          <a:xfrm>
            <a:off x="827584" y="836712"/>
            <a:ext cx="3325748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0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5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0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6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7308304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7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7308304" y="0"/>
              <a:ext cx="1835696" cy="1835696"/>
            </a:xfrm>
            <a:prstGeom prst="rect">
              <a:avLst/>
            </a:prstGeom>
            <a:noFill/>
          </p:spPr>
        </p:pic>
      </p:grp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788024" y="958080"/>
            <a:ext cx="4032448" cy="43704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ru-RU" sz="2000" b="1" dirty="0" smtClean="0"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Сапгир, Г.В. , Е. 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</a:rPr>
              <a:t>Карганова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, Г. 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</a:rPr>
              <a:t>Сокольский</a:t>
            </a:r>
            <a:endParaRPr lang="ru-RU" sz="2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fontAlgn="base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       Мама для мамонтенка. 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</a:rPr>
              <a:t>Сказки.-М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.: АСТ, 2010 </a:t>
            </a:r>
            <a:b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2000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pPr algn="just" fontAlgn="base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Крошка Енот, воображала и зазнайка Мышонок, добрый и отзывчивый щенок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Тошка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, Мамонтенок, который больше всего на свете мечтал найти свою маму – герои любимого  мультика встретятся с вами на страницах этой книги. </a:t>
            </a:r>
          </a:p>
          <a:p>
            <a:pPr marL="0" marR="0" lvl="0" indent="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4" descr="http://klub-drug.ru/wp-content/uploads/2011/04/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661248"/>
            <a:ext cx="923925" cy="800100"/>
          </a:xfrm>
          <a:prstGeom prst="rect">
            <a:avLst/>
          </a:prstGeom>
          <a:noFill/>
        </p:spPr>
      </p:pic>
    </p:spTree>
  </p:cSld>
  <p:clrMapOvr>
    <a:masterClrMapping/>
  </p:clrMapOvr>
  <p:transition advTm="1358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ocuments\ЗАЧЕТНАЯ РАБОТА 1\зач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3276000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0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6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0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7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7308304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8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7308304" y="0"/>
              <a:ext cx="1835696" cy="1835696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4860032" y="1484784"/>
            <a:ext cx="3851920" cy="36625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Любимая мама. Стихи .-М: АСТ.- 2010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    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Стихи и рассказы, которые вы прочитаете в этой книге, - это признание в любви маме - самому родному и дорогому человеку на свете.</a:t>
            </a:r>
            <a:r>
              <a:rPr lang="ru-RU" sz="2000" b="1" dirty="0" smtClean="0">
                <a:latin typeface="Cambria" pitchFamily="18" charset="0"/>
              </a:rPr>
              <a:t/>
            </a:r>
            <a:br>
              <a:rPr lang="ru-RU" sz="2000" b="1" dirty="0" smtClean="0">
                <a:latin typeface="Cambr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14" descr="http://klub-drug.ru/wp-content/uploads/2011/04/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877272"/>
            <a:ext cx="923925" cy="800100"/>
          </a:xfrm>
          <a:prstGeom prst="rect">
            <a:avLst/>
          </a:prstGeom>
          <a:noFill/>
        </p:spPr>
      </p:pic>
    </p:spTree>
  </p:cSld>
  <p:clrMapOvr>
    <a:masterClrMapping/>
  </p:clrMapOvr>
  <p:transition advTm="524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ocuments\ЗАЧЕТНАЯ РАБОТА 1\зач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3443137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0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5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0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6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7308304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7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7308304" y="0"/>
              <a:ext cx="1835696" cy="1835696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4788024" y="1196752"/>
            <a:ext cx="3851920" cy="36625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Орлова А.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    И про маму, и про бабушку.  - М: Астрель.-2012г. 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 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     Всем нам так  хочется, чтобы мама была рядом. А как здорово, когда  есть еще и бабушка.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14" descr="http://klub-drug.ru/wp-content/uploads/2011/04/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661248"/>
            <a:ext cx="923925" cy="800100"/>
          </a:xfrm>
          <a:prstGeom prst="rect">
            <a:avLst/>
          </a:prstGeom>
          <a:noFill/>
        </p:spPr>
      </p:pic>
    </p:spTree>
  </p:cSld>
  <p:clrMapOvr>
    <a:masterClrMapping/>
  </p:clrMapOvr>
  <p:transition advTm="1015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cer\Documents\ЗАЧЕТНАЯ РАБОТА 1\зач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9" y="908720"/>
            <a:ext cx="3360860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932040" y="1124744"/>
            <a:ext cx="3456384" cy="43704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Борисов, В.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   Заботливые мамы.- М. : Алтей и К°, 2012.</a:t>
            </a:r>
          </a:p>
          <a:p>
            <a:pPr algn="just"/>
            <a:endParaRPr lang="ru-RU" sz="2000" b="1" dirty="0" smtClean="0"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У каждого человека и животного есть мама, самая замечательная, самая добрая и красивая. Стихи В. Степанова «Про маму» рассказывают нам про маму маленького козлика, самую лучшую маму на свете.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0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6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0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7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7308304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8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7308304" y="0"/>
              <a:ext cx="1835696" cy="1835696"/>
            </a:xfrm>
            <a:prstGeom prst="rect">
              <a:avLst/>
            </a:prstGeom>
            <a:noFill/>
          </p:spPr>
        </p:pic>
      </p:grpSp>
      <p:pic>
        <p:nvPicPr>
          <p:cNvPr id="9" name="Picture 14" descr="http://klub-drug.ru/wp-content/uploads/2011/04/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733256"/>
            <a:ext cx="923925" cy="800100"/>
          </a:xfrm>
          <a:prstGeom prst="rect">
            <a:avLst/>
          </a:prstGeom>
          <a:noFill/>
        </p:spPr>
      </p:pic>
    </p:spTree>
  </p:cSld>
  <p:clrMapOvr>
    <a:masterClrMapping/>
  </p:clrMapOvr>
  <p:transition advTm="940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ocuments\ЗАЧЕТНАЯ РАБОТА 1\зач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3593093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04048" y="980728"/>
            <a:ext cx="3816424" cy="40934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      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Мама, папа, школа и я. –М.: Оникс, 2011г.</a:t>
            </a: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   В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сборник вошли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озорные рассказы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повествующие о жизни гимназистов и школьников - ровесников сегодняшних учеников начальной школы. Предисловие "Для любознательного читателя" расскажет о том, какой была школа 100 лет назад.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0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6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0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7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7308304" y="5022304"/>
              <a:ext cx="1835696" cy="1835696"/>
            </a:xfrm>
            <a:prstGeom prst="rect">
              <a:avLst/>
            </a:prstGeom>
            <a:noFill/>
          </p:spPr>
        </p:pic>
        <p:pic>
          <p:nvPicPr>
            <p:cNvPr id="8" name="Picture 4" descr="http://img1.liveinternet.ru/images/attach/c/2/72/973/72973663_1301770008_Ugolok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7308304" y="0"/>
              <a:ext cx="1835696" cy="1835696"/>
            </a:xfrm>
            <a:prstGeom prst="rect">
              <a:avLst/>
            </a:prstGeom>
            <a:noFill/>
          </p:spPr>
        </p:pic>
      </p:grpSp>
      <p:pic>
        <p:nvPicPr>
          <p:cNvPr id="9" name="Picture 14" descr="http://klub-drug.ru/wp-content/uploads/2011/04/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661248"/>
            <a:ext cx="923925" cy="800100"/>
          </a:xfrm>
          <a:prstGeom prst="rect">
            <a:avLst/>
          </a:prstGeom>
          <a:noFill/>
        </p:spPr>
      </p:pic>
    </p:spTree>
  </p:cSld>
  <p:clrMapOvr>
    <a:masterClrMapping/>
  </p:clrMapOvr>
  <p:transition advTm="9001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394</TotalTime>
  <Words>426</Words>
  <Application>Microsoft Office PowerPoint</Application>
  <PresentationFormat>Экран (4:3)</PresentationFormat>
  <Paragraphs>48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Лучше всех на свете мамочка моя!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user</cp:lastModifiedBy>
  <cp:revision>65</cp:revision>
  <dcterms:created xsi:type="dcterms:W3CDTF">2016-10-28T10:00:01Z</dcterms:created>
  <dcterms:modified xsi:type="dcterms:W3CDTF">2019-10-07T13:54:30Z</dcterms:modified>
</cp:coreProperties>
</file>