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4" autoAdjust="0"/>
    <p:restoredTop sz="94660"/>
  </p:normalViewPr>
  <p:slideViewPr>
    <p:cSldViewPr>
      <p:cViewPr varScale="1">
        <p:scale>
          <a:sx n="70" d="100"/>
          <a:sy n="70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B93-0DF8-4EE7-9E76-9C443800FED1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B08C27-AE6E-4D95-83C3-9DDC2449C9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B93-0DF8-4EE7-9E76-9C443800FED1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8C27-AE6E-4D95-83C3-9DDC2449C9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B93-0DF8-4EE7-9E76-9C443800FED1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8C27-AE6E-4D95-83C3-9DDC2449C9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B93-0DF8-4EE7-9E76-9C443800FED1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B08C27-AE6E-4D95-83C3-9DDC2449C9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B93-0DF8-4EE7-9E76-9C443800FED1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8C27-AE6E-4D95-83C3-9DDC2449C9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B93-0DF8-4EE7-9E76-9C443800FED1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8C27-AE6E-4D95-83C3-9DDC2449C9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B93-0DF8-4EE7-9E76-9C443800FED1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7B08C27-AE6E-4D95-83C3-9DDC2449C93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B93-0DF8-4EE7-9E76-9C443800FED1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8C27-AE6E-4D95-83C3-9DDC2449C9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B93-0DF8-4EE7-9E76-9C443800FED1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8C27-AE6E-4D95-83C3-9DDC2449C9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B93-0DF8-4EE7-9E76-9C443800FED1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8C27-AE6E-4D95-83C3-9DDC2449C9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B93-0DF8-4EE7-9E76-9C443800FED1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8C27-AE6E-4D95-83C3-9DDC2449C93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178B93-0DF8-4EE7-9E76-9C443800FED1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B08C27-AE6E-4D95-83C3-9DDC2449C9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laycast.ru/uploads/2018/11/13/26125039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r="3108" b="2716"/>
          <a:stretch/>
        </p:blipFill>
        <p:spPr bwMode="auto">
          <a:xfrm>
            <a:off x="-169800" y="0"/>
            <a:ext cx="93137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646469">
            <a:off x="1907704" y="3717032"/>
            <a:ext cx="5760640" cy="9144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Книги-   юбиляры 2019</a:t>
            </a:r>
            <a:endParaRPr lang="ru-RU" sz="66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Рисунок 4" descr="http://fb.ru/misc/i/gallery/40429/18033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873">
            <a:off x="6357366" y="2785932"/>
            <a:ext cx="950340" cy="128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cdn.book24.ru/v2/ASE000000000837938/COVER/cover3d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881">
            <a:off x="5603892" y="1457384"/>
            <a:ext cx="1040516" cy="1251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bestbooks.by/pics/items/978-5-699-91660-3_larg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775" y="2652006"/>
            <a:ext cx="801251" cy="103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im0-tub-by.yandex.net/i?id=89138152fb06ff551c3e820a1df65ecf-l&amp;n=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93096"/>
            <a:ext cx="1152128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512258" y="188640"/>
            <a:ext cx="716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Государственное учреждение образования «Средняя школа №1 </a:t>
            </a:r>
            <a:r>
              <a:rPr lang="ru-RU" sz="1600" dirty="0" err="1" smtClean="0">
                <a:latin typeface="Monotype Corsiva" pitchFamily="66" charset="0"/>
                <a:cs typeface="Times New Roman" pitchFamily="18" charset="0"/>
              </a:rPr>
              <a:t>г.п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. Корма»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017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www.playcast.ru/uploads/2018/11/13/26125039.pn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r="3108" b="2716"/>
          <a:stretch/>
        </p:blipFill>
        <p:spPr bwMode="auto">
          <a:xfrm>
            <a:off x="-684584" y="-624044"/>
            <a:ext cx="10153128" cy="74888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052736"/>
            <a:ext cx="3452192" cy="13967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(1934) 190 лет — Погорельский А. «Чёрная курица, или Подземные жители»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908720"/>
            <a:ext cx="28083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(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1924) 160 лет — Островский А.Н. «Гроза»</a:t>
            </a:r>
          </a:p>
        </p:txBody>
      </p:sp>
      <p:pic>
        <p:nvPicPr>
          <p:cNvPr id="7" name="Рисунок 6" descr="http://dobro-biblio.ucoz.ru/_pu/5/955137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29" y="2348880"/>
            <a:ext cx="1872208" cy="252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0-tub-by.yandex.net/i?id=89138152fb06ff551c3e820a1df65ecf-l&amp;n=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2088232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2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www.playcast.ru/uploads/2018/11/13/26125039.pn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r="3108" b="2716"/>
          <a:stretch/>
        </p:blipFill>
        <p:spPr bwMode="auto">
          <a:xfrm>
            <a:off x="-540568" y="116632"/>
            <a:ext cx="9937104" cy="6854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1206" y="1540751"/>
            <a:ext cx="3572105" cy="14687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(1854) 80 лет —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Фраерман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Р.И. «Дикая собака Динго, или Повесть о первой любви»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4863" y="1628800"/>
            <a:ext cx="30963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(1829) 185 лет — Пушкин А.С. «Сказка о Золотом петушке» </a:t>
            </a:r>
          </a:p>
        </p:txBody>
      </p:sp>
      <p:pic>
        <p:nvPicPr>
          <p:cNvPr id="7" name="Рисунок 6" descr="https://snoska.ru/images/covers/fd/14/fd14a324-6025-5ba1-915b-74dcc61c1de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41540"/>
            <a:ext cx="1352941" cy="1843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ozon-st.cdn.ngenix.net/multimedia/books_covers/100518957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54116"/>
            <a:ext cx="1944216" cy="2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540565" y="2967335"/>
            <a:ext cx="203143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(1899) 90 лет — Чуковский К.И. «Айболит» (1929)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Рисунок 9" descr="https://img-gorod.ru/upload/iblock/570/5706026a7edcaeda005fa079f63c680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1400"/>
            <a:ext cx="1584176" cy="1733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1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laycast.ru/uploads/2018/11/13/26125039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r="3108" b="2716"/>
          <a:stretch/>
        </p:blipFill>
        <p:spPr bwMode="auto">
          <a:xfrm>
            <a:off x="-756592" y="-531440"/>
            <a:ext cx="10441160" cy="73894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835696" y="1268760"/>
            <a:ext cx="55446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Monotype Corsiva" pitchFamily="66" charset="0"/>
              </a:rPr>
              <a:t>Библиотека – это то место, где по-настоящему отдают дань уважения книгам-юбилярам. Здесь можно найти как детские книги, так и книги для взрослых, советскую и русскую литературу, а также произведения зарубежных авторов. Работники книжных хранилищ по месяцам расписывают план работы, посвящённой той или иной книге. Для библиотек составляются и публикуются полные списки писателей-юбиляров и книг-юбиляров текущего года. Давайте перечислим и книжные памятники, прочно вошедшие в нашу жизнь и поселившиеся на многих «золотых» полках. Именно эти книги будут праздновать свои юбилеи в 2019 году</a:t>
            </a:r>
          </a:p>
        </p:txBody>
      </p:sp>
    </p:spTree>
    <p:extLst>
      <p:ext uri="{BB962C8B-B14F-4D97-AF65-F5344CB8AC3E}">
        <p14:creationId xmlns:p14="http://schemas.microsoft.com/office/powerpoint/2010/main" val="40892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www.playcast.ru/uploads/2018/11/13/26125039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r="3108" b="2716"/>
          <a:stretch/>
        </p:blipFill>
        <p:spPr bwMode="auto">
          <a:xfrm>
            <a:off x="-756592" y="-531440"/>
            <a:ext cx="10441160" cy="7389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089713"/>
            <a:ext cx="419100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80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лет — Бажов П.П.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       «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Малахитовая шкатулка» 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3600400" cy="12968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Monotype Corsiva" pitchFamily="66" charset="0"/>
              </a:rPr>
              <a:t>(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1939) 50 лет — Васильев Б.Л. «А зори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здесь тихие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…» 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https://book24.ua/upload/iblock/9d6/9d62017e1f3000fccb4e6e0cc3b772e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97825"/>
            <a:ext cx="2323227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.pinimg.com/originals/69/aa/7b/69aa7b9673665e9211a2250b6b80ba8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2709627"/>
            <a:ext cx="2282849" cy="2735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5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1700808"/>
            <a:ext cx="4343400" cy="472440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 descr="http://www.playcast.ru/uploads/2018/11/13/26125039.pn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r="3108" b="2716"/>
          <a:stretch/>
        </p:blipFill>
        <p:spPr bwMode="auto">
          <a:xfrm>
            <a:off x="-612576" y="-190997"/>
            <a:ext cx="9865096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204005" y="1268760"/>
            <a:ext cx="32403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(1969) 80 лет — Волков А.М. «Волшебник Изумрудного города» </a:t>
            </a:r>
          </a:p>
        </p:txBody>
      </p:sp>
      <p:pic>
        <p:nvPicPr>
          <p:cNvPr id="7" name="Рисунок 6" descr="http://www.internationaltoys.com/media/catalog/product/cache/1/image/9df78eab33525d08d6e5fb8d27136e95/B/-/B-15276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077" y="2793954"/>
            <a:ext cx="1944216" cy="23166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444365" y="1249258"/>
            <a:ext cx="33661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(1939) 80 лет — Гайдар А.П. «Судьба барабанщика» </a:t>
            </a:r>
          </a:p>
        </p:txBody>
      </p:sp>
      <p:pic>
        <p:nvPicPr>
          <p:cNvPr id="9" name="Рисунок 8" descr="https://biblio.by/media/catalog/product/cache/1/image/1200x630/602f0fa2c1f0d1ba5e241f914e856ff9/9/7/9785990578487-2014--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6" r="35207"/>
          <a:stretch/>
        </p:blipFill>
        <p:spPr bwMode="auto">
          <a:xfrm>
            <a:off x="4923133" y="2708920"/>
            <a:ext cx="1866161" cy="1996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5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://www.playcast.ru/uploads/2018/11/13/26125039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r="3108" b="2716"/>
          <a:stretch/>
        </p:blipFill>
        <p:spPr bwMode="auto">
          <a:xfrm>
            <a:off x="-900608" y="-387424"/>
            <a:ext cx="10297144" cy="73873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4191000" cy="119326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     (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1939) 160 лет —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Гончаров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И.А. «Обломов»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155614"/>
            <a:ext cx="3236168" cy="1311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(1859) 195 лет — Грибоедов А.С. «Горе от ума» 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https://opt.detskoelukoshko.ru/wa-data/public/shop/products/03/57/95703/images/84630/84630.750x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1944216" cy="276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book24.kz/upload/iblock/e74/e74f3366f50349c49922530d41d8e8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67190"/>
            <a:ext cx="2140024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8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www.playcast.ru/uploads/2018/11/13/26125039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r="3108" b="2716"/>
          <a:stretch/>
        </p:blipFill>
        <p:spPr bwMode="auto">
          <a:xfrm>
            <a:off x="-900608" y="-387424"/>
            <a:ext cx="10297144" cy="73873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1268760"/>
            <a:ext cx="3456384" cy="10801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(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1824) 175 лет — Дюма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А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«Три мушкетёра» 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38092" y="1344180"/>
            <a:ext cx="3164160" cy="118072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(1859) 165 лет — Тургенев И.С. «Му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му» </a:t>
            </a:r>
            <a:endParaRPr lang="ru-RU" sz="26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https://im0-tub-by.yandex.net/i?id=ae6e0e17d34c7571c5b1ce0f0946da5e-l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194421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cdn.book24.ru/v2/ITD000000000234805/COVER/cover3d1__w6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24944"/>
            <a:ext cx="1944216" cy="2299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9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www.playcast.ru/uploads/2018/11/13/26125039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r="3108" b="2716"/>
          <a:stretch/>
        </p:blipFill>
        <p:spPr bwMode="auto">
          <a:xfrm>
            <a:off x="-756592" y="-548385"/>
            <a:ext cx="10297144" cy="73873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51620" y="980728"/>
            <a:ext cx="3456384" cy="13681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b="1" dirty="0" smtClean="0">
                <a:latin typeface="Monotype Corsiva" pitchFamily="66" charset="0"/>
              </a:rPr>
              <a:t>       (</a:t>
            </a:r>
            <a:r>
              <a:rPr lang="ru-RU" sz="2600" b="1" dirty="0">
                <a:latin typeface="Monotype Corsiva" pitchFamily="66" charset="0"/>
              </a:rPr>
              <a:t>1959) 160 лет — </a:t>
            </a:r>
            <a:r>
              <a:rPr lang="ru-RU" sz="2600" b="1" dirty="0" smtClean="0">
                <a:latin typeface="Monotype Corsiva" pitchFamily="66" charset="0"/>
              </a:rPr>
              <a:t>  Тургенев </a:t>
            </a:r>
            <a:r>
              <a:rPr lang="ru-RU" sz="2600" b="1" dirty="0">
                <a:latin typeface="Monotype Corsiva" pitchFamily="66" charset="0"/>
              </a:rPr>
              <a:t>И.С. «Дворянское гнездо»</a:t>
            </a:r>
            <a:endParaRPr lang="ru-RU" sz="2600" b="1" dirty="0"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63988" y="980728"/>
            <a:ext cx="3312368" cy="124070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b="1" dirty="0">
                <a:latin typeface="Monotype Corsiva" pitchFamily="66" charset="0"/>
              </a:rPr>
              <a:t>(1939) 120 лет  — </a:t>
            </a:r>
            <a:endParaRPr lang="ru-RU" sz="2600" b="1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latin typeface="Monotype Corsiva" pitchFamily="66" charset="0"/>
              </a:rPr>
              <a:t>Чехов </a:t>
            </a:r>
            <a:r>
              <a:rPr lang="ru-RU" sz="2600" b="1" dirty="0">
                <a:latin typeface="Monotype Corsiva" pitchFamily="66" charset="0"/>
              </a:rPr>
              <a:t>А.П. </a:t>
            </a:r>
            <a:endParaRPr lang="ru-RU" sz="2600" b="1" dirty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latin typeface="Monotype Corsiva" pitchFamily="66" charset="0"/>
              </a:rPr>
              <a:t>«</a:t>
            </a:r>
            <a:r>
              <a:rPr lang="ru-RU" sz="2600" b="1" dirty="0">
                <a:latin typeface="Monotype Corsiva" pitchFamily="66" charset="0"/>
              </a:rPr>
              <a:t>Дама с собачкой» </a:t>
            </a:r>
            <a:endParaRPr lang="ru-RU" sz="2600" b="1" dirty="0">
              <a:latin typeface="Monotype Corsiva" pitchFamily="66" charset="0"/>
            </a:endParaRPr>
          </a:p>
        </p:txBody>
      </p:sp>
      <p:pic>
        <p:nvPicPr>
          <p:cNvPr id="6" name="Рисунок 5" descr="https://im0-tub-by.yandex.net/i?id=5b48263de8a13c0ca2e88351c8600704-l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180020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g-gorod.ru/upload/iblock/079/07917b25de3a22d2de4136519c23dbc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1656184" cy="2531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3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www.playcast.ru/uploads/2018/11/13/26125039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r="3108" b="2716"/>
          <a:stretch/>
        </p:blipFill>
        <p:spPr bwMode="auto">
          <a:xfrm>
            <a:off x="-733334" y="-548386"/>
            <a:ext cx="10297144" cy="73873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9632" y="1052736"/>
            <a:ext cx="3240360" cy="1108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078121"/>
            <a:ext cx="3308176" cy="1545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(1834) 75 лет — Каверин В.А. «Два капитана» 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052736"/>
            <a:ext cx="30603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(1844) 185 лет — Ершов П.П. «Конёк-Горбунок» </a:t>
            </a:r>
          </a:p>
        </p:txBody>
      </p:sp>
      <p:pic>
        <p:nvPicPr>
          <p:cNvPr id="7" name="Рисунок 6" descr="https://bestbooks.by/pics/items/978-5-699-91660-3_lar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87" y="2401221"/>
            <a:ext cx="2214246" cy="250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moymir.ru/media/catalog/product/000000/72/49/06/1313648724906_8_B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1" r="14127"/>
          <a:stretch/>
        </p:blipFill>
        <p:spPr bwMode="auto">
          <a:xfrm>
            <a:off x="5281684" y="2497474"/>
            <a:ext cx="1738588" cy="2515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8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 descr="http://www.playcast.ru/uploads/2018/11/13/26125039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r="3108" b="2716"/>
          <a:stretch/>
        </p:blipFill>
        <p:spPr bwMode="auto">
          <a:xfrm>
            <a:off x="-733334" y="-548386"/>
            <a:ext cx="10297144" cy="73873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1124744"/>
            <a:ext cx="3600400" cy="10801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1944) 65 лет — Носов Н.Н. «Приключения Незнайки и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его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друзей» 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980728"/>
            <a:ext cx="3308176" cy="102465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itchFamily="66" charset="0"/>
              </a:rPr>
              <a:t>(1949) 95 лет — </a:t>
            </a:r>
            <a:r>
              <a:rPr lang="ru-RU" b="1" dirty="0" err="1">
                <a:latin typeface="Monotype Corsiva" pitchFamily="66" charset="0"/>
              </a:rPr>
              <a:t>Олеша</a:t>
            </a:r>
            <a:r>
              <a:rPr lang="ru-RU" b="1" dirty="0">
                <a:latin typeface="Monotype Corsiva" pitchFamily="66" charset="0"/>
              </a:rPr>
              <a:t> Ю.К. «Три толстяка» 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5" name="Рисунок 4" descr="https://cdn.book24.ru/v2/ASE000000000837938/COVER/cover3d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24855"/>
            <a:ext cx="2160240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fb.ru/misc/i/gallery/40429/180336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602" y="2120340"/>
            <a:ext cx="2005670" cy="2820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69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283</TotalTime>
  <Words>377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2001-12-31T22:03:44Z</dcterms:created>
  <dcterms:modified xsi:type="dcterms:W3CDTF">2002-01-01T02:46:45Z</dcterms:modified>
</cp:coreProperties>
</file>