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77" r:id="rId4"/>
    <p:sldId id="276" r:id="rId5"/>
    <p:sldId id="274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pos="5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8" d="100"/>
          <a:sy n="78" d="100"/>
        </p:scale>
        <p:origin x="642" y="90"/>
      </p:cViewPr>
      <p:guideLst>
        <p:guide orient="horz"/>
        <p:guide pos="5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91487" y="1563130"/>
            <a:ext cx="8001000" cy="1118286"/>
          </a:xfrm>
        </p:spPr>
        <p:txBody>
          <a:bodyPr>
            <a:noAutofit/>
          </a:bodyPr>
          <a:lstStyle/>
          <a:p>
            <a:r>
              <a:rPr lang="be-BY" sz="5400" dirty="0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Літаратурны калейдаскоп</a:t>
            </a:r>
            <a:endParaRPr lang="be-BY" sz="54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be-BY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Пазакласнае мерапрыемства для вучняў 8 – 9 класаў</a:t>
            </a:r>
            <a:endParaRPr lang="be-BY" sz="28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4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mozyrlib.by/colleague/colleg_img/e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483" y="636373"/>
            <a:ext cx="3687376" cy="59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dneprovec.by/images/2017/02/15333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562" y="1037967"/>
            <a:ext cx="6898166" cy="5086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64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mg0.liveinternet.ru/images/attach/d/2/149/933/149933010_000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40" y="436215"/>
            <a:ext cx="4161750" cy="5754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img.tyt.by/620x620s/n/obshchestvo/0d/1/palcheuski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515" y="436215"/>
            <a:ext cx="3933825" cy="59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09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www.culture.ru/storage/images/58a6d8c1cb971eb0c89d1d6aac9e9843/ee849a612ca6804b715242d029a20c1a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69" y="444843"/>
            <a:ext cx="4651204" cy="574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avatars.mds.yandex.net/get-pdb/1818344/41da21fe-d6a3-485c-9ade-aa4d6a63f38c/s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367" y="444843"/>
            <a:ext cx="4633784" cy="5994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20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pbs.twimg.com/media/DQmawZaWAAETu5t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405" y="620381"/>
            <a:ext cx="3873157" cy="5813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27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4211" y="4487332"/>
            <a:ext cx="10115593" cy="1507067"/>
          </a:xfrm>
        </p:spPr>
        <p:txBody>
          <a:bodyPr/>
          <a:lstStyle/>
          <a:p>
            <a:r>
              <a:rPr lang="be-BY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Якуб колас                   янка купала</a:t>
            </a:r>
            <a:endParaRPr lang="be-BY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https://narbel.bsu.by/wp-content/uploads/2018/10/yakub-kolas-246508-52-797x10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063" y="685800"/>
            <a:ext cx="2813424" cy="361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forexdengi.com/attachment.php?attachmentid=2589389&amp;d=155309824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107" y="685800"/>
            <a:ext cx="3007061" cy="361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69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568" y="4487332"/>
            <a:ext cx="10603120" cy="1507067"/>
          </a:xfrm>
        </p:spPr>
        <p:txBody>
          <a:bodyPr>
            <a:normAutofit/>
          </a:bodyPr>
          <a:lstStyle/>
          <a:p>
            <a:r>
              <a:rPr lang="be-BY" sz="2000" dirty="0" smtClean="0"/>
              <a:t>Максім багдановіч              Мікола Гусоўскі                 Францыск Скарына</a:t>
            </a:r>
            <a:endParaRPr lang="be-BY" sz="2000" dirty="0"/>
          </a:p>
        </p:txBody>
      </p:sp>
      <p:pic>
        <p:nvPicPr>
          <p:cNvPr id="5" name="Picture 2" descr="https://pbs.twimg.com/media/DQmawZaWAAETu5t.jpg:larg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67" y="686329"/>
            <a:ext cx="2408319" cy="361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img0.liveinternet.ru/images/attach/d/2/149/933/149933010_000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629" y="685801"/>
            <a:ext cx="2595566" cy="358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dneprovec.by/images/2017/02/15333_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714" y="685800"/>
            <a:ext cx="3843974" cy="361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22094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4487332"/>
            <a:ext cx="9646037" cy="1507067"/>
          </a:xfrm>
        </p:spPr>
        <p:txBody>
          <a:bodyPr/>
          <a:lstStyle/>
          <a:p>
            <a:r>
              <a:rPr lang="be-BY" dirty="0" smtClean="0"/>
              <a:t>Алесь пальчэўскі            паўлюк трус</a:t>
            </a:r>
            <a:endParaRPr lang="be-BY" dirty="0"/>
          </a:p>
        </p:txBody>
      </p:sp>
      <p:pic>
        <p:nvPicPr>
          <p:cNvPr id="5" name="Picture 4" descr="https://img.tyt.by/620x620s/n/obshchestvo/0d/1/palcheuski_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665" y="531342"/>
            <a:ext cx="3286897" cy="395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mozyrlib.by/colleague/colleg_img/e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286" y="630195"/>
            <a:ext cx="3150973" cy="388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8344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9954956" cy="1507067"/>
          </a:xfrm>
        </p:spPr>
        <p:txBody>
          <a:bodyPr/>
          <a:lstStyle/>
          <a:p>
            <a:r>
              <a:rPr lang="be-BY" dirty="0" smtClean="0"/>
              <a:t> Міхась савіцкі                 васіль быкаў</a:t>
            </a:r>
            <a:endParaRPr lang="be-BY" dirty="0"/>
          </a:p>
        </p:txBody>
      </p:sp>
      <p:pic>
        <p:nvPicPr>
          <p:cNvPr id="5" name="Picture 4" descr="https://img.tyt.by/n/08/8/ivanov_00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611" y="432486"/>
            <a:ext cx="3262184" cy="3781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www.culture.ru/storage/images/58a6d8c1cb971eb0c89d1d6aac9e9843/ee849a612ca6804b715242d029a20c1a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764" y="685800"/>
            <a:ext cx="3929747" cy="361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04457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346" y="4462618"/>
            <a:ext cx="9749952" cy="1507067"/>
          </a:xfrm>
        </p:spPr>
        <p:txBody>
          <a:bodyPr/>
          <a:lstStyle/>
          <a:p>
            <a:r>
              <a:rPr lang="be-BY" dirty="0" smtClean="0"/>
              <a:t>             Ефрасіння </a:t>
            </a:r>
            <a:br>
              <a:rPr lang="be-BY" dirty="0" smtClean="0"/>
            </a:br>
            <a:r>
              <a:rPr lang="be-BY" dirty="0" smtClean="0"/>
              <a:t>             полацкая                         цётка</a:t>
            </a:r>
            <a:endParaRPr lang="be-BY" dirty="0"/>
          </a:p>
        </p:txBody>
      </p:sp>
      <p:pic>
        <p:nvPicPr>
          <p:cNvPr id="5" name="Picture 4" descr="https://avatars.mds.yandex.net/get-pdb/1818344/41da21fe-d6a3-485c-9ade-aa4d6a63f38c/s120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775" y="685800"/>
            <a:ext cx="2794000" cy="361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www.cultin.ru/writers-images/pashkevich-aloiza-stepanovna_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508" y="685800"/>
            <a:ext cx="2984260" cy="361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033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63826" y="815546"/>
            <a:ext cx="10639169" cy="5178853"/>
          </a:xfrm>
        </p:spPr>
        <p:txBody>
          <a:bodyPr>
            <a:normAutofit/>
          </a:bodyPr>
          <a:lstStyle/>
          <a:p>
            <a:pPr algn="just"/>
            <a:r>
              <a:rPr lang="be-BY" b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Наша </a:t>
            </a:r>
            <a:r>
              <a:rPr lang="be-BY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мова вечная, бо яна як наш характар. </a:t>
            </a:r>
            <a:r>
              <a:rPr lang="be-BY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be-BY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даецца кволая ад пяшчотнай мяккасці, яна раптам кідае наверх схаваную ад усіх жалезную мужнасць і сілу.</a:t>
            </a:r>
            <a:br>
              <a:rPr lang="be-BY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be-BY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як быццам дамогшыся свайго, б’е, як перапёлка ў жыце – мякка, а за тры вярсты чуваць</a:t>
            </a:r>
            <a:br>
              <a:rPr lang="be-BY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У.Караткевіч</a:t>
            </a:r>
            <a:endParaRPr lang="be-BY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881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0350" y="1260389"/>
            <a:ext cx="6104238" cy="2335426"/>
          </a:xfrm>
        </p:spPr>
        <p:txBody>
          <a:bodyPr>
            <a:noAutofit/>
          </a:bodyPr>
          <a:lstStyle/>
          <a:p>
            <a:pPr algn="just"/>
            <a:r>
              <a:rPr lang="be-BY" sz="2400" dirty="0" smtClean="0">
                <a:latin typeface="Arial Black" panose="020B0A04020102020204" pitchFamily="34" charset="0"/>
              </a:rPr>
              <a:t>Я не ганю землі чужыя –</a:t>
            </a:r>
          </a:p>
          <a:p>
            <a:pPr algn="just"/>
            <a:r>
              <a:rPr lang="be-BY" sz="2400" dirty="0" smtClean="0">
                <a:latin typeface="Arial Black" panose="020B0A04020102020204" pitchFamily="34" charset="0"/>
              </a:rPr>
              <a:t>Хай іх сонца не абміне.</a:t>
            </a:r>
          </a:p>
          <a:p>
            <a:pPr algn="just"/>
            <a:r>
              <a:rPr lang="be-BY" sz="2400" dirty="0" smtClean="0">
                <a:latin typeface="Arial Black" panose="020B0A04020102020204" pitchFamily="34" charset="0"/>
              </a:rPr>
              <a:t>Толькі дзе б за морам не жыў я, </a:t>
            </a:r>
          </a:p>
          <a:p>
            <a:pPr algn="just"/>
            <a:r>
              <a:rPr lang="be-BY" sz="2400" dirty="0" smtClean="0">
                <a:latin typeface="Arial Black" panose="020B0A04020102020204" pitchFamily="34" charset="0"/>
              </a:rPr>
              <a:t>Беларусь мая снілася мне</a:t>
            </a:r>
          </a:p>
          <a:p>
            <a:pPr algn="just"/>
            <a:r>
              <a:rPr lang="ru-RU" sz="2400" dirty="0">
                <a:latin typeface="Arial Black" panose="020B0A04020102020204" pitchFamily="34" charset="0"/>
              </a:rPr>
              <a:t> </a:t>
            </a:r>
            <a:r>
              <a:rPr lang="ru-RU" sz="2400" dirty="0" smtClean="0">
                <a:latin typeface="Arial Black" panose="020B0A04020102020204" pitchFamily="34" charset="0"/>
              </a:rPr>
              <a:t>                                   </a:t>
            </a:r>
            <a:r>
              <a:rPr lang="ru-RU" sz="2400" dirty="0" err="1" smtClean="0">
                <a:latin typeface="Arial Black" panose="020B0A04020102020204" pitchFamily="34" charset="0"/>
              </a:rPr>
              <a:t>П.Бро</a:t>
            </a:r>
            <a:r>
              <a:rPr lang="be-BY" sz="2400" dirty="0" smtClean="0">
                <a:latin typeface="Arial Black" panose="020B0A04020102020204" pitchFamily="34" charset="0"/>
              </a:rPr>
              <a:t>ўка</a:t>
            </a:r>
            <a:endParaRPr lang="be-BY" sz="2400" dirty="0">
              <a:latin typeface="Arial Black" panose="020B0A04020102020204" pitchFamily="34" charset="0"/>
            </a:endParaRPr>
          </a:p>
        </p:txBody>
      </p:sp>
      <p:pic>
        <p:nvPicPr>
          <p:cNvPr id="1026" name="Picture 2" descr="https://avatars.mds.yandex.net/get-pdb/70729/ffa86589-38e1-4b97-baa3-d5a91d046ef7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8" y="1260389"/>
            <a:ext cx="4927603" cy="369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187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3pulse.com/uploads/photo/02/72/63/2016/09/30/5c561cdcf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77" y="717760"/>
            <a:ext cx="2554968" cy="136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tripsecrets.ru/wp-content/uploads/2019/03/0-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157" y="575657"/>
            <a:ext cx="1989255" cy="2266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vatars.mds.yandex.net/get-pdb/199965/e40736e6-47b2-41b6-896b-2a27aa19d31c/ori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84" y="2656704"/>
            <a:ext cx="3134926" cy="1890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avatars.mds.yandex.net/get-pdb/234183/b9f5f629-1034-4d35-9e7a-cc87e65c1e27/ori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5395" y="415020"/>
            <a:ext cx="3867664" cy="374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                            Беларусь                        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6032" y="4547286"/>
            <a:ext cx="2951549" cy="196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wikiway.com/upload/resize_cache/uf/963/1024_800_1/Brest_28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691" y="3974260"/>
            <a:ext cx="4472202" cy="253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08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2995" y="605482"/>
            <a:ext cx="12019005" cy="5388918"/>
          </a:xfrm>
        </p:spPr>
        <p:txBody>
          <a:bodyPr/>
          <a:lstStyle/>
          <a:p>
            <a:pPr indent="457200"/>
            <a:r>
              <a:rPr lang="be-BY" sz="2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Якія народныя святы дайшлі да нас з язычніцкага часу?</a:t>
            </a:r>
            <a:br>
              <a:rPr lang="be-BY" sz="2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2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2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2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2. назваць гарады Беларусі, якія ўзніклі да 12 стагоддзя</a:t>
            </a:r>
            <a:br>
              <a:rPr lang="be-BY" sz="2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2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2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2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3. якім быў дзяржаўны лад у вялікім княстве літоўскім у 16 стагоддзі?</a:t>
            </a:r>
            <a:br>
              <a:rPr lang="be-BY" sz="2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2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e-BY" sz="2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2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4. калі ўпершыню ў гістарычных помніках узгадваецца </a:t>
            </a:r>
            <a:br>
              <a:rPr lang="be-BY" sz="2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2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першапачатковая назва нашага раённага цэнтра?</a:t>
            </a:r>
            <a:endParaRPr lang="be-BY" sz="2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99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27902" y="766120"/>
            <a:ext cx="10911017" cy="5228280"/>
          </a:xfrm>
        </p:spPr>
        <p:txBody>
          <a:bodyPr>
            <a:normAutofit/>
          </a:bodyPr>
          <a:lstStyle/>
          <a:p>
            <a:pPr algn="just"/>
            <a:r>
              <a:rPr lang="be-BY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Жывёлы, якія ходзяць у пустыні, ведаюць  … свае, птушкі, якія лятаюць у паветры, ведаюць гнёзды свае, рыбы, якія плаваюць па моры і ў … чуюць … свае, пчолы і ім  … бароняць вуллі свае.    </a:t>
            </a:r>
            <a:br>
              <a:rPr lang="be-BY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Таксама і людзі, дзе нарадзіліся і  … былі, да таго месца вялікую ласку маюць.</a:t>
            </a:r>
            <a:endParaRPr lang="be-BY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232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8410360" cy="2106827"/>
          </a:xfrm>
        </p:spPr>
        <p:txBody>
          <a:bodyPr>
            <a:normAutofit fontScale="90000"/>
          </a:bodyPr>
          <a:lstStyle/>
          <a:p>
            <a:pPr algn="just"/>
            <a:r>
              <a:rPr lang="be-BY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be-BY" sz="2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Акраверш – незвычайны від паэзіі, бо разлічаны на зрокавае ўспрыманне. </a:t>
            </a:r>
            <a:br>
              <a:rPr lang="be-BY" sz="2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2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Пачатковыя літары такіх вершаў, прачытаныя зверху ўніз, утвараюць словы ці словазлучэнні</a:t>
            </a:r>
            <a:endParaRPr lang="be-BY" sz="2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09817" y="3274541"/>
            <a:ext cx="8612660" cy="2959443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be-BY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</a:t>
            </a:r>
            <a:r>
              <a:rPr lang="be-BY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be-BY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ятрарка,Пушкін, Багдановіч...</a:t>
            </a:r>
          </a:p>
          <a:p>
            <a:pPr algn="just"/>
            <a:r>
              <a:rPr lang="be-BY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be-BY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be-BY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 Бога несмяротны дар.</a:t>
            </a:r>
          </a:p>
          <a:p>
            <a:pPr algn="just"/>
            <a:r>
              <a:rPr lang="be-BY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be-BY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be-BY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моцый,думак рух у Слове,</a:t>
            </a:r>
          </a:p>
          <a:p>
            <a:pPr algn="just"/>
            <a:r>
              <a:rPr lang="be-BY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be-BY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be-BY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аўсёдная прысутнасць чар.</a:t>
            </a:r>
          </a:p>
          <a:p>
            <a:pPr algn="just"/>
            <a:r>
              <a:rPr lang="be-BY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be-BY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be-BY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вечная загадка-таямніца:</a:t>
            </a:r>
          </a:p>
          <a:p>
            <a:pPr algn="just"/>
            <a:r>
              <a:rPr lang="be-BY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be-BY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be-BY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можна ў вершы цэлы свет змясціць</a:t>
            </a:r>
            <a:endParaRPr lang="be-BY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02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84212" y="321276"/>
            <a:ext cx="6074934" cy="2384854"/>
          </a:xfrm>
        </p:spPr>
        <p:txBody>
          <a:bodyPr>
            <a:normAutofit/>
          </a:bodyPr>
          <a:lstStyle/>
          <a:p>
            <a:pPr algn="just"/>
            <a:r>
              <a:rPr lang="be-BY" sz="27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Ах, как умеете Вы, Анна,</a:t>
            </a:r>
            <a:br>
              <a:rPr lang="be-BY" sz="27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27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замечать, что я влюблен,</a:t>
            </a:r>
            <a:br>
              <a:rPr lang="be-BY" sz="27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27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все же шлю я Вам не стон, </a:t>
            </a:r>
            <a:br>
              <a:rPr lang="be-BY" sz="27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27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возглас радостный: осанна!</a:t>
            </a:r>
            <a:r>
              <a:rPr lang="be-BY" sz="2400" dirty="0" smtClean="0">
                <a:solidFill>
                  <a:srgbClr val="7030A0"/>
                </a:solidFill>
              </a:rPr>
              <a:t/>
            </a:r>
            <a:br>
              <a:rPr lang="be-BY" sz="2400" dirty="0" smtClean="0">
                <a:solidFill>
                  <a:srgbClr val="7030A0"/>
                </a:solidFill>
              </a:rPr>
            </a:br>
            <a:endParaRPr lang="be-BY" sz="2400" dirty="0">
              <a:solidFill>
                <a:srgbClr val="7030A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806777" y="3433119"/>
            <a:ext cx="6586153" cy="2720546"/>
          </a:xfrm>
        </p:spPr>
        <p:txBody>
          <a:bodyPr>
            <a:noAutofit/>
          </a:bodyPr>
          <a:lstStyle/>
          <a:p>
            <a:r>
              <a:rPr lang="be-BY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чую подых твайго сэрца</a:t>
            </a:r>
          </a:p>
          <a:p>
            <a:r>
              <a:rPr lang="be-BY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Шырокай хваляй кончыка хваста,</a:t>
            </a:r>
          </a:p>
          <a:p>
            <a:r>
              <a:rPr lang="be-BY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Калі душа мая імкнецца</a:t>
            </a:r>
          </a:p>
          <a:p>
            <a:r>
              <a:rPr lang="be-BY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Адчуць на смак рыбінкі хваста</a:t>
            </a:r>
            <a:endParaRPr lang="be-BY" sz="3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99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narbel.bsu.by/wp-content/uploads/2018/10/yakub-kolas-246508-52-797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61" y="160638"/>
            <a:ext cx="5039578" cy="6474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mg.tyt.by/n/08/8/ivanov_0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470" y="160638"/>
            <a:ext cx="4239692" cy="6363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188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forexdengi.com/attachment.php?attachmentid=2589389&amp;d=15530982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92" y="580766"/>
            <a:ext cx="4279651" cy="572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cultin.ru/writers-images/pashkevich-aloiza-stepanovna_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300" y="852015"/>
            <a:ext cx="4499360" cy="544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408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340</TotalTime>
  <Words>220</Words>
  <Application>Microsoft Office PowerPoint</Application>
  <PresentationFormat>Широкоэкранный</PresentationFormat>
  <Paragraphs>27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 Black</vt:lpstr>
      <vt:lpstr>Century Gothic</vt:lpstr>
      <vt:lpstr>Impact</vt:lpstr>
      <vt:lpstr>Times New Roman</vt:lpstr>
      <vt:lpstr>Wingdings 3</vt:lpstr>
      <vt:lpstr>Сектор</vt:lpstr>
      <vt:lpstr>Літаратурны калейдаскоп</vt:lpstr>
      <vt:lpstr>Презентация PowerPoint</vt:lpstr>
      <vt:lpstr>Презентация PowerPoint</vt:lpstr>
      <vt:lpstr>1. Якія народныя святы дайшлі да нас з язычніцкага часу?      2. назваць гарады Беларусі, якія ўзніклі да 12 стагоддзя      3. якім быў дзяржаўны лад у вялікім княстве літоўскім у 16 стагоддзі?       4. калі ўпершыню ў гістарычных помніках узгадваецца  першапачатковая назва нашага раённага цэнтра?</vt:lpstr>
      <vt:lpstr>     Жывёлы, якія ходзяць у пустыні, ведаюць  … свае, птушкі, якія лятаюць у паветры, ведаюць гнёзды свае, рыбы, якія плаваюць па моры і ў … чуюць … свае, пчолы і ім  … бароняць вуллі свае.          Таксама і людзі, дзе нарадзіліся і  … былі, да таго месца вялікую ласку маюць.</vt:lpstr>
      <vt:lpstr>       Акраверш – незвычайны від паэзіі, бо разлічаны на зрокавае ўспрыманне.           Пачатковыя літары такіх вершаў, прачытаныя зверху ўніз, утвараюць словы ці словазлучэнні</vt:lpstr>
      <vt:lpstr>Ах, как умеете Вы, Анна, не замечать, что я влюблен, но все же шлю я Вам не стон,  А возглас радостный: осанна!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Якуб колас                   янка купала</vt:lpstr>
      <vt:lpstr>Максім багдановіч              Мікола Гусоўскі                 Францыск Скарына</vt:lpstr>
      <vt:lpstr>Алесь пальчэўскі            паўлюк трус</vt:lpstr>
      <vt:lpstr> Міхась савіцкі                 васіль быкаў</vt:lpstr>
      <vt:lpstr>             Ефрасіння               полацкая                         цётка</vt:lpstr>
      <vt:lpstr>      Наша мова вечная, бо яна як наш характар. Здаецца кволая ад пяшчотнай мяккасці, яна раптам кідае наверх схаваную ад усіх жалезную мужнасць і сілу.        І як быццам дамогшыся свайго, б’е, як перапёлка ў жыце – мякка, а за тры вярсты чуваць                                                        У.Караткевіч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Літаратурны калейдаскоп</dc:title>
  <dc:creator>1</dc:creator>
  <cp:lastModifiedBy>1</cp:lastModifiedBy>
  <cp:revision>20</cp:revision>
  <cp:lastPrinted>2019-12-18T07:37:09Z</cp:lastPrinted>
  <dcterms:created xsi:type="dcterms:W3CDTF">2019-12-17T06:12:22Z</dcterms:created>
  <dcterms:modified xsi:type="dcterms:W3CDTF">2019-12-19T05:01:28Z</dcterms:modified>
</cp:coreProperties>
</file>