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Layouts/slideLayout39.xml" ContentType="application/vnd.openxmlformats-officedocument.presentationml.slideLayout+xml"/>
  <Override PartName="/ppt/theme/theme5.xml" ContentType="application/vnd.openxmlformats-officedocument.theme+xml"/>
  <Override PartName="/ppt/slideLayouts/slideLayout57.xml" ContentType="application/vnd.openxmlformats-officedocument.presentationml.slideLayout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53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Masters/slideMaster4.xml" ContentType="application/vnd.openxmlformats-officedocument.presentationml.slideMaster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theme/theme6.xml" ContentType="application/vnd.openxmlformats-officedocument.theme+xml"/>
  <Override PartName="/ppt/slideLayouts/slideLayout69.xml" ContentType="application/vnd.openxmlformats-officedocument.presentationml.slideLayou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76.xml" ContentType="application/vnd.openxmlformats-officedocument.presentationml.slideLayout+xml"/>
  <Default Extension="png" ContentType="image/png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3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33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72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70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50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Default Extension="gif" ContentType="image/gif"/>
  <Override PartName="/ppt/slideMasters/slideMaster7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Layouts/slideLayout59.xml" ContentType="application/vnd.openxmlformats-officedocument.presentationml.slideLayout+xml"/>
  <Override PartName="/ppt/slideLayouts/slideLayout68.xml" ContentType="application/vnd.openxmlformats-officedocument.presentationml.slideLayout+xml"/>
  <Override PartName="/ppt/theme/theme7.xml" ContentType="application/vnd.openxmlformats-officedocument.them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73.xml" ContentType="application/vnd.openxmlformats-officedocument.presentationml.slideLayout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Masters/slideMaster6.xml" ContentType="application/vnd.openxmlformats-officedocument.presentationml.slideMaster+xml"/>
  <Override PartName="/ppt/theme/theme8.xml" ContentType="application/vnd.openxmlformats-officedocument.theme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slideMasters/slideMaster2.xml" ContentType="application/vnd.openxmlformats-officedocument.presentationml.slideMaster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slideLayouts/slideLayout49.xml" ContentType="application/vnd.openxmlformats-officedocument.presentationml.slideLayout+xml"/>
  <Override PartName="/ppt/slideLayouts/slideLayout67.xml" ContentType="application/vnd.openxmlformats-officedocument.presentationml.slideLayout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46.xml" ContentType="application/vnd.openxmlformats-officedocument.presentationml.slide+xml"/>
  <Override PartName="/ppt/slideLayouts/slideLayout5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s/slide24.xml" ContentType="application/vnd.openxmlformats-officedocument.presentationml.slide+xml"/>
  <Override PartName="/ppt/slides/slide35.xml" ContentType="application/vnd.openxmlformats-officedocument.presentationml.slide+xml"/>
  <Override PartName="/ppt/slides/slide53.xml" ContentType="application/vnd.openxmlformats-officedocument.presentationml.slide+xml"/>
  <Override PartName="/ppt/slideLayouts/slideLayout16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6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6" r:id="rId2"/>
    <p:sldMasterId id="2147483708" r:id="rId3"/>
    <p:sldMasterId id="2147483720" r:id="rId4"/>
    <p:sldMasterId id="2147483732" r:id="rId5"/>
    <p:sldMasterId id="2147483744" r:id="rId6"/>
    <p:sldMasterId id="2147483756" r:id="rId7"/>
  </p:sldMasterIdLst>
  <p:notesMasterIdLst>
    <p:notesMasterId r:id="rId61"/>
  </p:notesMasterIdLst>
  <p:sldIdLst>
    <p:sldId id="260" r:id="rId8"/>
    <p:sldId id="279" r:id="rId9"/>
    <p:sldId id="280" r:id="rId10"/>
    <p:sldId id="286" r:id="rId11"/>
    <p:sldId id="257" r:id="rId12"/>
    <p:sldId id="288" r:id="rId13"/>
    <p:sldId id="289" r:id="rId14"/>
    <p:sldId id="281" r:id="rId15"/>
    <p:sldId id="290" r:id="rId16"/>
    <p:sldId id="291" r:id="rId17"/>
    <p:sldId id="261" r:id="rId18"/>
    <p:sldId id="259" r:id="rId19"/>
    <p:sldId id="292" r:id="rId20"/>
    <p:sldId id="264" r:id="rId21"/>
    <p:sldId id="265" r:id="rId22"/>
    <p:sldId id="266" r:id="rId23"/>
    <p:sldId id="267" r:id="rId24"/>
    <p:sldId id="296" r:id="rId25"/>
    <p:sldId id="295" r:id="rId26"/>
    <p:sldId id="298" r:id="rId27"/>
    <p:sldId id="258" r:id="rId28"/>
    <p:sldId id="270" r:id="rId29"/>
    <p:sldId id="271" r:id="rId30"/>
    <p:sldId id="272" r:id="rId31"/>
    <p:sldId id="273" r:id="rId32"/>
    <p:sldId id="274" r:id="rId33"/>
    <p:sldId id="275" r:id="rId34"/>
    <p:sldId id="276" r:id="rId35"/>
    <p:sldId id="297" r:id="rId36"/>
    <p:sldId id="293" r:id="rId37"/>
    <p:sldId id="268" r:id="rId38"/>
    <p:sldId id="269" r:id="rId39"/>
    <p:sldId id="299" r:id="rId40"/>
    <p:sldId id="294" r:id="rId41"/>
    <p:sldId id="300" r:id="rId42"/>
    <p:sldId id="301" r:id="rId43"/>
    <p:sldId id="302" r:id="rId44"/>
    <p:sldId id="303" r:id="rId45"/>
    <p:sldId id="304" r:id="rId46"/>
    <p:sldId id="305" r:id="rId47"/>
    <p:sldId id="306" r:id="rId48"/>
    <p:sldId id="308" r:id="rId49"/>
    <p:sldId id="307" r:id="rId50"/>
    <p:sldId id="282" r:id="rId51"/>
    <p:sldId id="283" r:id="rId52"/>
    <p:sldId id="313" r:id="rId53"/>
    <p:sldId id="278" r:id="rId54"/>
    <p:sldId id="277" r:id="rId55"/>
    <p:sldId id="309" r:id="rId56"/>
    <p:sldId id="310" r:id="rId57"/>
    <p:sldId id="311" r:id="rId58"/>
    <p:sldId id="312" r:id="rId59"/>
    <p:sldId id="315" r:id="rId6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40" d="100"/>
          <a:sy n="40" d="100"/>
        </p:scale>
        <p:origin x="-720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26" Type="http://schemas.openxmlformats.org/officeDocument/2006/relationships/slide" Target="slides/slide19.xml"/><Relationship Id="rId39" Type="http://schemas.openxmlformats.org/officeDocument/2006/relationships/slide" Target="slides/slide32.xml"/><Relationship Id="rId21" Type="http://schemas.openxmlformats.org/officeDocument/2006/relationships/slide" Target="slides/slide14.xml"/><Relationship Id="rId34" Type="http://schemas.openxmlformats.org/officeDocument/2006/relationships/slide" Target="slides/slide27.xml"/><Relationship Id="rId42" Type="http://schemas.openxmlformats.org/officeDocument/2006/relationships/slide" Target="slides/slide35.xml"/><Relationship Id="rId47" Type="http://schemas.openxmlformats.org/officeDocument/2006/relationships/slide" Target="slides/slide40.xml"/><Relationship Id="rId50" Type="http://schemas.openxmlformats.org/officeDocument/2006/relationships/slide" Target="slides/slide43.xml"/><Relationship Id="rId55" Type="http://schemas.openxmlformats.org/officeDocument/2006/relationships/slide" Target="slides/slide48.xml"/><Relationship Id="rId63" Type="http://schemas.openxmlformats.org/officeDocument/2006/relationships/viewProps" Target="viewProps.xml"/><Relationship Id="rId7" Type="http://schemas.openxmlformats.org/officeDocument/2006/relationships/slideMaster" Target="slideMasters/slideMaster7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9.xml"/><Relationship Id="rId20" Type="http://schemas.openxmlformats.org/officeDocument/2006/relationships/slide" Target="slides/slide13.xml"/><Relationship Id="rId29" Type="http://schemas.openxmlformats.org/officeDocument/2006/relationships/slide" Target="slides/slide22.xml"/><Relationship Id="rId41" Type="http://schemas.openxmlformats.org/officeDocument/2006/relationships/slide" Target="slides/slide34.xml"/><Relationship Id="rId54" Type="http://schemas.openxmlformats.org/officeDocument/2006/relationships/slide" Target="slides/slide47.xml"/><Relationship Id="rId62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4.xml"/><Relationship Id="rId24" Type="http://schemas.openxmlformats.org/officeDocument/2006/relationships/slide" Target="slides/slide17.xml"/><Relationship Id="rId32" Type="http://schemas.openxmlformats.org/officeDocument/2006/relationships/slide" Target="slides/slide25.xml"/><Relationship Id="rId37" Type="http://schemas.openxmlformats.org/officeDocument/2006/relationships/slide" Target="slides/slide30.xml"/><Relationship Id="rId40" Type="http://schemas.openxmlformats.org/officeDocument/2006/relationships/slide" Target="slides/slide33.xml"/><Relationship Id="rId45" Type="http://schemas.openxmlformats.org/officeDocument/2006/relationships/slide" Target="slides/slide38.xml"/><Relationship Id="rId53" Type="http://schemas.openxmlformats.org/officeDocument/2006/relationships/slide" Target="slides/slide46.xml"/><Relationship Id="rId58" Type="http://schemas.openxmlformats.org/officeDocument/2006/relationships/slide" Target="slides/slide5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8.xml"/><Relationship Id="rId23" Type="http://schemas.openxmlformats.org/officeDocument/2006/relationships/slide" Target="slides/slide16.xml"/><Relationship Id="rId28" Type="http://schemas.openxmlformats.org/officeDocument/2006/relationships/slide" Target="slides/slide21.xml"/><Relationship Id="rId36" Type="http://schemas.openxmlformats.org/officeDocument/2006/relationships/slide" Target="slides/slide29.xml"/><Relationship Id="rId49" Type="http://schemas.openxmlformats.org/officeDocument/2006/relationships/slide" Target="slides/slide42.xml"/><Relationship Id="rId57" Type="http://schemas.openxmlformats.org/officeDocument/2006/relationships/slide" Target="slides/slide50.xml"/><Relationship Id="rId61" Type="http://schemas.openxmlformats.org/officeDocument/2006/relationships/notesMaster" Target="notesMasters/notesMaster1.xml"/><Relationship Id="rId10" Type="http://schemas.openxmlformats.org/officeDocument/2006/relationships/slide" Target="slides/slide3.xml"/><Relationship Id="rId19" Type="http://schemas.openxmlformats.org/officeDocument/2006/relationships/slide" Target="slides/slide12.xml"/><Relationship Id="rId31" Type="http://schemas.openxmlformats.org/officeDocument/2006/relationships/slide" Target="slides/slide24.xml"/><Relationship Id="rId44" Type="http://schemas.openxmlformats.org/officeDocument/2006/relationships/slide" Target="slides/slide37.xml"/><Relationship Id="rId52" Type="http://schemas.openxmlformats.org/officeDocument/2006/relationships/slide" Target="slides/slide45.xml"/><Relationship Id="rId60" Type="http://schemas.openxmlformats.org/officeDocument/2006/relationships/slide" Target="slides/slide53.xml"/><Relationship Id="rId65" Type="http://schemas.openxmlformats.org/officeDocument/2006/relationships/tableStyles" Target="tableStyle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openxmlformats.org/officeDocument/2006/relationships/slide" Target="slides/slide15.xml"/><Relationship Id="rId27" Type="http://schemas.openxmlformats.org/officeDocument/2006/relationships/slide" Target="slides/slide20.xml"/><Relationship Id="rId30" Type="http://schemas.openxmlformats.org/officeDocument/2006/relationships/slide" Target="slides/slide23.xml"/><Relationship Id="rId35" Type="http://schemas.openxmlformats.org/officeDocument/2006/relationships/slide" Target="slides/slide28.xml"/><Relationship Id="rId43" Type="http://schemas.openxmlformats.org/officeDocument/2006/relationships/slide" Target="slides/slide36.xml"/><Relationship Id="rId48" Type="http://schemas.openxmlformats.org/officeDocument/2006/relationships/slide" Target="slides/slide41.xml"/><Relationship Id="rId56" Type="http://schemas.openxmlformats.org/officeDocument/2006/relationships/slide" Target="slides/slide49.xml"/><Relationship Id="rId64" Type="http://schemas.openxmlformats.org/officeDocument/2006/relationships/theme" Target="theme/theme1.xml"/><Relationship Id="rId8" Type="http://schemas.openxmlformats.org/officeDocument/2006/relationships/slide" Target="slides/slide1.xml"/><Relationship Id="rId51" Type="http://schemas.openxmlformats.org/officeDocument/2006/relationships/slide" Target="slides/slide44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5" Type="http://schemas.openxmlformats.org/officeDocument/2006/relationships/slide" Target="slides/slide18.xml"/><Relationship Id="rId33" Type="http://schemas.openxmlformats.org/officeDocument/2006/relationships/slide" Target="slides/slide26.xml"/><Relationship Id="rId38" Type="http://schemas.openxmlformats.org/officeDocument/2006/relationships/slide" Target="slides/slide31.xml"/><Relationship Id="rId46" Type="http://schemas.openxmlformats.org/officeDocument/2006/relationships/slide" Target="slides/slide39.xml"/><Relationship Id="rId59" Type="http://schemas.openxmlformats.org/officeDocument/2006/relationships/slide" Target="slides/slide5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ABBAFAC-0CC8-4BC6-824A-5B5E06DBFE78}" type="datetimeFigureOut">
              <a:rPr lang="ru-RU" smtClean="0"/>
              <a:pPr/>
              <a:t>20.12.2019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99A4442-F201-4F0E-8207-8F2F92E7525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0751203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44D1A6E-7C18-4071-8382-0B4DDFC3D1D1}" type="slidenum">
              <a:rPr lang="ru-RU" smtClean="0">
                <a:solidFill>
                  <a:prstClr val="black"/>
                </a:solidFill>
              </a:rPr>
              <a:pPr/>
              <a:t>1</a:t>
            </a:fld>
            <a:endParaRPr lang="ru-RU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AB685E-2DFB-466A-808E-D5580A1528E7}" type="datetimeFigureOut">
              <a:rPr lang="ru-RU" smtClean="0"/>
              <a:pPr/>
              <a:t>20.12.2019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46D63C-C032-4C05-BD47-D276A7F73A5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0291307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AB685E-2DFB-466A-808E-D5580A1528E7}" type="datetimeFigureOut">
              <a:rPr lang="ru-RU" smtClean="0"/>
              <a:pPr/>
              <a:t>20.12.2019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46D63C-C032-4C05-BD47-D276A7F73A5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9702450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AB685E-2DFB-466A-808E-D5580A1528E7}" type="datetimeFigureOut">
              <a:rPr lang="ru-RU" smtClean="0"/>
              <a:pPr/>
              <a:t>20.12.2019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46D63C-C032-4C05-BD47-D276A7F73A5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6076795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8805863" cy="6858000"/>
            <a:chOff x="0" y="0"/>
            <a:chExt cx="5547" cy="4320"/>
          </a:xfrm>
        </p:grpSpPr>
        <p:grpSp>
          <p:nvGrpSpPr>
            <p:cNvPr id="5" name="Group 3"/>
            <p:cNvGrpSpPr>
              <a:grpSpLocks/>
            </p:cNvGrpSpPr>
            <p:nvPr userDrawn="1"/>
          </p:nvGrpSpPr>
          <p:grpSpPr bwMode="auto">
            <a:xfrm rot="-215207">
              <a:off x="3690" y="234"/>
              <a:ext cx="1857" cy="3625"/>
              <a:chOff x="3010" y="778"/>
              <a:chExt cx="1857" cy="3625"/>
            </a:xfrm>
          </p:grpSpPr>
          <p:sp>
            <p:nvSpPr>
              <p:cNvPr id="39" name="Freeform 4"/>
              <p:cNvSpPr>
                <a:spLocks/>
              </p:cNvSpPr>
              <p:nvPr userDrawn="1"/>
            </p:nvSpPr>
            <p:spPr bwMode="ltGray">
              <a:xfrm rot="12185230" flipV="1">
                <a:off x="3534" y="778"/>
                <a:ext cx="1333" cy="1485"/>
              </a:xfrm>
              <a:custGeom>
                <a:avLst/>
                <a:gdLst>
                  <a:gd name="T0" fmla="*/ 36 w 596"/>
                  <a:gd name="T1" fmla="*/ 825 h 666"/>
                  <a:gd name="T2" fmla="*/ 13 w 596"/>
                  <a:gd name="T3" fmla="*/ 760 h 666"/>
                  <a:gd name="T4" fmla="*/ 0 w 596"/>
                  <a:gd name="T5" fmla="*/ 644 h 666"/>
                  <a:gd name="T6" fmla="*/ 9 w 596"/>
                  <a:gd name="T7" fmla="*/ 495 h 666"/>
                  <a:gd name="T8" fmla="*/ 56 w 596"/>
                  <a:gd name="T9" fmla="*/ 337 h 666"/>
                  <a:gd name="T10" fmla="*/ 154 w 596"/>
                  <a:gd name="T11" fmla="*/ 187 h 666"/>
                  <a:gd name="T12" fmla="*/ 318 w 596"/>
                  <a:gd name="T13" fmla="*/ 69 h 666"/>
                  <a:gd name="T14" fmla="*/ 552 w 596"/>
                  <a:gd name="T15" fmla="*/ 4 h 666"/>
                  <a:gd name="T16" fmla="*/ 850 w 596"/>
                  <a:gd name="T17" fmla="*/ 20 h 666"/>
                  <a:gd name="T18" fmla="*/ 1083 w 596"/>
                  <a:gd name="T19" fmla="*/ 152 h 666"/>
                  <a:gd name="T20" fmla="*/ 1239 w 596"/>
                  <a:gd name="T21" fmla="*/ 368 h 666"/>
                  <a:gd name="T22" fmla="*/ 1322 w 596"/>
                  <a:gd name="T23" fmla="*/ 633 h 666"/>
                  <a:gd name="T24" fmla="*/ 1331 w 596"/>
                  <a:gd name="T25" fmla="*/ 912 h 666"/>
                  <a:gd name="T26" fmla="*/ 1266 w 596"/>
                  <a:gd name="T27" fmla="*/ 1171 h 666"/>
                  <a:gd name="T28" fmla="*/ 1134 w 596"/>
                  <a:gd name="T29" fmla="*/ 1371 h 666"/>
                  <a:gd name="T30" fmla="*/ 933 w 596"/>
                  <a:gd name="T31" fmla="*/ 1478 h 666"/>
                  <a:gd name="T32" fmla="*/ 870 w 596"/>
                  <a:gd name="T33" fmla="*/ 1469 h 666"/>
                  <a:gd name="T34" fmla="*/ 986 w 596"/>
                  <a:gd name="T35" fmla="*/ 1376 h 666"/>
                  <a:gd name="T36" fmla="*/ 1078 w 596"/>
                  <a:gd name="T37" fmla="*/ 1213 h 666"/>
                  <a:gd name="T38" fmla="*/ 1138 w 596"/>
                  <a:gd name="T39" fmla="*/ 1012 h 666"/>
                  <a:gd name="T40" fmla="*/ 1163 w 596"/>
                  <a:gd name="T41" fmla="*/ 792 h 666"/>
                  <a:gd name="T42" fmla="*/ 1150 w 596"/>
                  <a:gd name="T43" fmla="*/ 575 h 666"/>
                  <a:gd name="T44" fmla="*/ 1085 w 596"/>
                  <a:gd name="T45" fmla="*/ 388 h 666"/>
                  <a:gd name="T46" fmla="*/ 968 w 596"/>
                  <a:gd name="T47" fmla="*/ 250 h 666"/>
                  <a:gd name="T48" fmla="*/ 763 w 596"/>
                  <a:gd name="T49" fmla="*/ 167 h 666"/>
                  <a:gd name="T50" fmla="*/ 550 w 596"/>
                  <a:gd name="T51" fmla="*/ 136 h 666"/>
                  <a:gd name="T52" fmla="*/ 389 w 596"/>
                  <a:gd name="T53" fmla="*/ 158 h 666"/>
                  <a:gd name="T54" fmla="*/ 271 w 596"/>
                  <a:gd name="T55" fmla="*/ 225 h 666"/>
                  <a:gd name="T56" fmla="*/ 188 w 596"/>
                  <a:gd name="T57" fmla="*/ 332 h 666"/>
                  <a:gd name="T58" fmla="*/ 127 w 596"/>
                  <a:gd name="T59" fmla="*/ 459 h 666"/>
                  <a:gd name="T60" fmla="*/ 89 w 596"/>
                  <a:gd name="T61" fmla="*/ 606 h 666"/>
                  <a:gd name="T62" fmla="*/ 63 w 596"/>
                  <a:gd name="T63" fmla="*/ 756 h 66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0" t="0" r="r" b="b"/>
                <a:pathLst>
                  <a:path w="596" h="666">
                    <a:moveTo>
                      <a:pt x="22" y="372"/>
                    </a:moveTo>
                    <a:lnTo>
                      <a:pt x="16" y="370"/>
                    </a:lnTo>
                    <a:lnTo>
                      <a:pt x="10" y="360"/>
                    </a:lnTo>
                    <a:lnTo>
                      <a:pt x="6" y="341"/>
                    </a:lnTo>
                    <a:lnTo>
                      <a:pt x="1" y="318"/>
                    </a:lnTo>
                    <a:lnTo>
                      <a:pt x="0" y="289"/>
                    </a:lnTo>
                    <a:lnTo>
                      <a:pt x="0" y="257"/>
                    </a:lnTo>
                    <a:lnTo>
                      <a:pt x="4" y="222"/>
                    </a:lnTo>
                    <a:lnTo>
                      <a:pt x="13" y="187"/>
                    </a:lnTo>
                    <a:lnTo>
                      <a:pt x="25" y="151"/>
                    </a:lnTo>
                    <a:lnTo>
                      <a:pt x="45" y="116"/>
                    </a:lnTo>
                    <a:lnTo>
                      <a:pt x="69" y="84"/>
                    </a:lnTo>
                    <a:lnTo>
                      <a:pt x="101" y="55"/>
                    </a:lnTo>
                    <a:lnTo>
                      <a:pt x="142" y="31"/>
                    </a:lnTo>
                    <a:lnTo>
                      <a:pt x="190" y="13"/>
                    </a:lnTo>
                    <a:lnTo>
                      <a:pt x="247" y="2"/>
                    </a:lnTo>
                    <a:lnTo>
                      <a:pt x="314" y="0"/>
                    </a:lnTo>
                    <a:lnTo>
                      <a:pt x="380" y="9"/>
                    </a:lnTo>
                    <a:lnTo>
                      <a:pt x="436" y="33"/>
                    </a:lnTo>
                    <a:lnTo>
                      <a:pt x="484" y="68"/>
                    </a:lnTo>
                    <a:lnTo>
                      <a:pt x="524" y="113"/>
                    </a:lnTo>
                    <a:lnTo>
                      <a:pt x="554" y="165"/>
                    </a:lnTo>
                    <a:lnTo>
                      <a:pt x="577" y="222"/>
                    </a:lnTo>
                    <a:lnTo>
                      <a:pt x="591" y="284"/>
                    </a:lnTo>
                    <a:lnTo>
                      <a:pt x="596" y="347"/>
                    </a:lnTo>
                    <a:lnTo>
                      <a:pt x="595" y="409"/>
                    </a:lnTo>
                    <a:lnTo>
                      <a:pt x="585" y="469"/>
                    </a:lnTo>
                    <a:lnTo>
                      <a:pt x="566" y="525"/>
                    </a:lnTo>
                    <a:lnTo>
                      <a:pt x="540" y="574"/>
                    </a:lnTo>
                    <a:lnTo>
                      <a:pt x="507" y="615"/>
                    </a:lnTo>
                    <a:lnTo>
                      <a:pt x="465" y="645"/>
                    </a:lnTo>
                    <a:lnTo>
                      <a:pt x="417" y="663"/>
                    </a:lnTo>
                    <a:lnTo>
                      <a:pt x="360" y="666"/>
                    </a:lnTo>
                    <a:lnTo>
                      <a:pt x="389" y="659"/>
                    </a:lnTo>
                    <a:lnTo>
                      <a:pt x="417" y="642"/>
                    </a:lnTo>
                    <a:lnTo>
                      <a:pt x="441" y="617"/>
                    </a:lnTo>
                    <a:lnTo>
                      <a:pt x="463" y="583"/>
                    </a:lnTo>
                    <a:lnTo>
                      <a:pt x="482" y="544"/>
                    </a:lnTo>
                    <a:lnTo>
                      <a:pt x="497" y="501"/>
                    </a:lnTo>
                    <a:lnTo>
                      <a:pt x="509" y="454"/>
                    </a:lnTo>
                    <a:lnTo>
                      <a:pt x="517" y="404"/>
                    </a:lnTo>
                    <a:lnTo>
                      <a:pt x="520" y="355"/>
                    </a:lnTo>
                    <a:lnTo>
                      <a:pt x="519" y="305"/>
                    </a:lnTo>
                    <a:lnTo>
                      <a:pt x="514" y="258"/>
                    </a:lnTo>
                    <a:lnTo>
                      <a:pt x="502" y="213"/>
                    </a:lnTo>
                    <a:lnTo>
                      <a:pt x="485" y="174"/>
                    </a:lnTo>
                    <a:lnTo>
                      <a:pt x="462" y="139"/>
                    </a:lnTo>
                    <a:lnTo>
                      <a:pt x="433" y="112"/>
                    </a:lnTo>
                    <a:lnTo>
                      <a:pt x="397" y="93"/>
                    </a:lnTo>
                    <a:lnTo>
                      <a:pt x="341" y="75"/>
                    </a:lnTo>
                    <a:lnTo>
                      <a:pt x="290" y="65"/>
                    </a:lnTo>
                    <a:lnTo>
                      <a:pt x="246" y="61"/>
                    </a:lnTo>
                    <a:lnTo>
                      <a:pt x="207" y="63"/>
                    </a:lnTo>
                    <a:lnTo>
                      <a:pt x="174" y="71"/>
                    </a:lnTo>
                    <a:lnTo>
                      <a:pt x="146" y="84"/>
                    </a:lnTo>
                    <a:lnTo>
                      <a:pt x="121" y="101"/>
                    </a:lnTo>
                    <a:lnTo>
                      <a:pt x="101" y="123"/>
                    </a:lnTo>
                    <a:lnTo>
                      <a:pt x="84" y="149"/>
                    </a:lnTo>
                    <a:lnTo>
                      <a:pt x="69" y="176"/>
                    </a:lnTo>
                    <a:lnTo>
                      <a:pt x="57" y="206"/>
                    </a:lnTo>
                    <a:lnTo>
                      <a:pt x="48" y="239"/>
                    </a:lnTo>
                    <a:lnTo>
                      <a:pt x="40" y="272"/>
                    </a:lnTo>
                    <a:lnTo>
                      <a:pt x="33" y="305"/>
                    </a:lnTo>
                    <a:lnTo>
                      <a:pt x="28" y="339"/>
                    </a:lnTo>
                    <a:lnTo>
                      <a:pt x="22" y="372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006699"/>
                  </a:solidFill>
                  <a:latin typeface="Arial" charset="0"/>
                </a:endParaRPr>
              </a:p>
            </p:txBody>
          </p:sp>
          <p:sp>
            <p:nvSpPr>
              <p:cNvPr id="40" name="Freeform 5"/>
              <p:cNvSpPr>
                <a:spLocks/>
              </p:cNvSpPr>
              <p:nvPr userDrawn="1"/>
            </p:nvSpPr>
            <p:spPr bwMode="ltGray">
              <a:xfrm rot="12185230" flipV="1">
                <a:off x="4029" y="1802"/>
                <a:ext cx="571" cy="531"/>
              </a:xfrm>
              <a:custGeom>
                <a:avLst/>
                <a:gdLst>
                  <a:gd name="T0" fmla="*/ 0 w 257"/>
                  <a:gd name="T1" fmla="*/ 0 h 237"/>
                  <a:gd name="T2" fmla="*/ 0 w 257"/>
                  <a:gd name="T3" fmla="*/ 56 h 237"/>
                  <a:gd name="T4" fmla="*/ 7 w 257"/>
                  <a:gd name="T5" fmla="*/ 112 h 237"/>
                  <a:gd name="T6" fmla="*/ 13 w 257"/>
                  <a:gd name="T7" fmla="*/ 168 h 237"/>
                  <a:gd name="T8" fmla="*/ 24 w 257"/>
                  <a:gd name="T9" fmla="*/ 220 h 237"/>
                  <a:gd name="T10" fmla="*/ 40 w 257"/>
                  <a:gd name="T11" fmla="*/ 267 h 237"/>
                  <a:gd name="T12" fmla="*/ 60 w 257"/>
                  <a:gd name="T13" fmla="*/ 316 h 237"/>
                  <a:gd name="T14" fmla="*/ 84 w 257"/>
                  <a:gd name="T15" fmla="*/ 361 h 237"/>
                  <a:gd name="T16" fmla="*/ 113 w 257"/>
                  <a:gd name="T17" fmla="*/ 399 h 237"/>
                  <a:gd name="T18" fmla="*/ 149 w 257"/>
                  <a:gd name="T19" fmla="*/ 435 h 237"/>
                  <a:gd name="T20" fmla="*/ 191 w 257"/>
                  <a:gd name="T21" fmla="*/ 466 h 237"/>
                  <a:gd name="T22" fmla="*/ 236 w 257"/>
                  <a:gd name="T23" fmla="*/ 491 h 237"/>
                  <a:gd name="T24" fmla="*/ 291 w 257"/>
                  <a:gd name="T25" fmla="*/ 511 h 237"/>
                  <a:gd name="T26" fmla="*/ 351 w 257"/>
                  <a:gd name="T27" fmla="*/ 524 h 237"/>
                  <a:gd name="T28" fmla="*/ 418 w 257"/>
                  <a:gd name="T29" fmla="*/ 531 h 237"/>
                  <a:gd name="T30" fmla="*/ 489 w 257"/>
                  <a:gd name="T31" fmla="*/ 529 h 237"/>
                  <a:gd name="T32" fmla="*/ 571 w 257"/>
                  <a:gd name="T33" fmla="*/ 520 h 237"/>
                  <a:gd name="T34" fmla="*/ 498 w 257"/>
                  <a:gd name="T35" fmla="*/ 509 h 237"/>
                  <a:gd name="T36" fmla="*/ 433 w 257"/>
                  <a:gd name="T37" fmla="*/ 493 h 237"/>
                  <a:gd name="T38" fmla="*/ 378 w 257"/>
                  <a:gd name="T39" fmla="*/ 475 h 237"/>
                  <a:gd name="T40" fmla="*/ 329 w 257"/>
                  <a:gd name="T41" fmla="*/ 457 h 237"/>
                  <a:gd name="T42" fmla="*/ 284 w 257"/>
                  <a:gd name="T43" fmla="*/ 432 h 237"/>
                  <a:gd name="T44" fmla="*/ 249 w 257"/>
                  <a:gd name="T45" fmla="*/ 408 h 237"/>
                  <a:gd name="T46" fmla="*/ 216 w 257"/>
                  <a:gd name="T47" fmla="*/ 379 h 237"/>
                  <a:gd name="T48" fmla="*/ 187 w 257"/>
                  <a:gd name="T49" fmla="*/ 347 h 237"/>
                  <a:gd name="T50" fmla="*/ 160 w 257"/>
                  <a:gd name="T51" fmla="*/ 316 h 237"/>
                  <a:gd name="T52" fmla="*/ 136 w 257"/>
                  <a:gd name="T53" fmla="*/ 280 h 237"/>
                  <a:gd name="T54" fmla="*/ 116 w 257"/>
                  <a:gd name="T55" fmla="*/ 240 h 237"/>
                  <a:gd name="T56" fmla="*/ 96 w 257"/>
                  <a:gd name="T57" fmla="*/ 197 h 237"/>
                  <a:gd name="T58" fmla="*/ 73 w 257"/>
                  <a:gd name="T59" fmla="*/ 155 h 237"/>
                  <a:gd name="T60" fmla="*/ 51 w 257"/>
                  <a:gd name="T61" fmla="*/ 105 h 237"/>
                  <a:gd name="T62" fmla="*/ 27 w 257"/>
                  <a:gd name="T63" fmla="*/ 54 h 237"/>
                  <a:gd name="T64" fmla="*/ 0 w 257"/>
                  <a:gd name="T65" fmla="*/ 0 h 237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0" t="0" r="r" b="b"/>
                <a:pathLst>
                  <a:path w="257" h="237">
                    <a:moveTo>
                      <a:pt x="0" y="0"/>
                    </a:moveTo>
                    <a:lnTo>
                      <a:pt x="0" y="25"/>
                    </a:lnTo>
                    <a:lnTo>
                      <a:pt x="3" y="50"/>
                    </a:lnTo>
                    <a:lnTo>
                      <a:pt x="6" y="75"/>
                    </a:lnTo>
                    <a:lnTo>
                      <a:pt x="11" y="98"/>
                    </a:lnTo>
                    <a:lnTo>
                      <a:pt x="18" y="119"/>
                    </a:lnTo>
                    <a:lnTo>
                      <a:pt x="27" y="141"/>
                    </a:lnTo>
                    <a:lnTo>
                      <a:pt x="38" y="161"/>
                    </a:lnTo>
                    <a:lnTo>
                      <a:pt x="51" y="178"/>
                    </a:lnTo>
                    <a:lnTo>
                      <a:pt x="67" y="194"/>
                    </a:lnTo>
                    <a:lnTo>
                      <a:pt x="86" y="208"/>
                    </a:lnTo>
                    <a:lnTo>
                      <a:pt x="106" y="219"/>
                    </a:lnTo>
                    <a:lnTo>
                      <a:pt x="131" y="228"/>
                    </a:lnTo>
                    <a:lnTo>
                      <a:pt x="158" y="234"/>
                    </a:lnTo>
                    <a:lnTo>
                      <a:pt x="188" y="237"/>
                    </a:lnTo>
                    <a:lnTo>
                      <a:pt x="220" y="236"/>
                    </a:lnTo>
                    <a:lnTo>
                      <a:pt x="257" y="232"/>
                    </a:lnTo>
                    <a:lnTo>
                      <a:pt x="224" y="227"/>
                    </a:lnTo>
                    <a:lnTo>
                      <a:pt x="195" y="220"/>
                    </a:lnTo>
                    <a:lnTo>
                      <a:pt x="170" y="212"/>
                    </a:lnTo>
                    <a:lnTo>
                      <a:pt x="148" y="204"/>
                    </a:lnTo>
                    <a:lnTo>
                      <a:pt x="128" y="193"/>
                    </a:lnTo>
                    <a:lnTo>
                      <a:pt x="112" y="182"/>
                    </a:lnTo>
                    <a:lnTo>
                      <a:pt x="97" y="169"/>
                    </a:lnTo>
                    <a:lnTo>
                      <a:pt x="84" y="155"/>
                    </a:lnTo>
                    <a:lnTo>
                      <a:pt x="72" y="141"/>
                    </a:lnTo>
                    <a:lnTo>
                      <a:pt x="61" y="125"/>
                    </a:lnTo>
                    <a:lnTo>
                      <a:pt x="52" y="107"/>
                    </a:lnTo>
                    <a:lnTo>
                      <a:pt x="43" y="88"/>
                    </a:lnTo>
                    <a:lnTo>
                      <a:pt x="33" y="69"/>
                    </a:lnTo>
                    <a:lnTo>
                      <a:pt x="23" y="47"/>
                    </a:lnTo>
                    <a:lnTo>
                      <a:pt x="12" y="2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006699"/>
                  </a:solidFill>
                  <a:latin typeface="Arial" charset="0"/>
                </a:endParaRPr>
              </a:p>
            </p:txBody>
          </p:sp>
          <p:sp>
            <p:nvSpPr>
              <p:cNvPr id="41" name="Freeform 6"/>
              <p:cNvSpPr>
                <a:spLocks/>
              </p:cNvSpPr>
              <p:nvPr userDrawn="1"/>
            </p:nvSpPr>
            <p:spPr bwMode="ltGray">
              <a:xfrm rot="12185230" flipV="1">
                <a:off x="3639" y="2167"/>
                <a:ext cx="277" cy="249"/>
              </a:xfrm>
              <a:custGeom>
                <a:avLst/>
                <a:gdLst>
                  <a:gd name="T0" fmla="*/ 172 w 124"/>
                  <a:gd name="T1" fmla="*/ 0 h 110"/>
                  <a:gd name="T2" fmla="*/ 277 w 124"/>
                  <a:gd name="T3" fmla="*/ 244 h 110"/>
                  <a:gd name="T4" fmla="*/ 268 w 124"/>
                  <a:gd name="T5" fmla="*/ 242 h 110"/>
                  <a:gd name="T6" fmla="*/ 239 w 124"/>
                  <a:gd name="T7" fmla="*/ 238 h 110"/>
                  <a:gd name="T8" fmla="*/ 199 w 124"/>
                  <a:gd name="T9" fmla="*/ 229 h 110"/>
                  <a:gd name="T10" fmla="*/ 152 w 124"/>
                  <a:gd name="T11" fmla="*/ 224 h 110"/>
                  <a:gd name="T12" fmla="*/ 101 w 124"/>
                  <a:gd name="T13" fmla="*/ 220 h 110"/>
                  <a:gd name="T14" fmla="*/ 56 w 124"/>
                  <a:gd name="T15" fmla="*/ 222 h 110"/>
                  <a:gd name="T16" fmla="*/ 20 w 124"/>
                  <a:gd name="T17" fmla="*/ 231 h 110"/>
                  <a:gd name="T18" fmla="*/ 0 w 124"/>
                  <a:gd name="T19" fmla="*/ 249 h 110"/>
                  <a:gd name="T20" fmla="*/ 9 w 124"/>
                  <a:gd name="T21" fmla="*/ 222 h 110"/>
                  <a:gd name="T22" fmla="*/ 18 w 124"/>
                  <a:gd name="T23" fmla="*/ 201 h 110"/>
                  <a:gd name="T24" fmla="*/ 36 w 124"/>
                  <a:gd name="T25" fmla="*/ 186 h 110"/>
                  <a:gd name="T26" fmla="*/ 56 w 124"/>
                  <a:gd name="T27" fmla="*/ 172 h 110"/>
                  <a:gd name="T28" fmla="*/ 80 w 124"/>
                  <a:gd name="T29" fmla="*/ 163 h 110"/>
                  <a:gd name="T30" fmla="*/ 105 w 124"/>
                  <a:gd name="T31" fmla="*/ 161 h 110"/>
                  <a:gd name="T32" fmla="*/ 132 w 124"/>
                  <a:gd name="T33" fmla="*/ 161 h 110"/>
                  <a:gd name="T34" fmla="*/ 161 w 124"/>
                  <a:gd name="T35" fmla="*/ 168 h 110"/>
                  <a:gd name="T36" fmla="*/ 163 w 124"/>
                  <a:gd name="T37" fmla="*/ 161 h 110"/>
                  <a:gd name="T38" fmla="*/ 156 w 124"/>
                  <a:gd name="T39" fmla="*/ 127 h 110"/>
                  <a:gd name="T40" fmla="*/ 150 w 124"/>
                  <a:gd name="T41" fmla="*/ 86 h 110"/>
                  <a:gd name="T42" fmla="*/ 145 w 124"/>
                  <a:gd name="T43" fmla="*/ 68 h 110"/>
                  <a:gd name="T44" fmla="*/ 141 w 124"/>
                  <a:gd name="T45" fmla="*/ 68 h 110"/>
                  <a:gd name="T46" fmla="*/ 136 w 124"/>
                  <a:gd name="T47" fmla="*/ 66 h 110"/>
                  <a:gd name="T48" fmla="*/ 132 w 124"/>
                  <a:gd name="T49" fmla="*/ 59 h 110"/>
                  <a:gd name="T50" fmla="*/ 127 w 124"/>
                  <a:gd name="T51" fmla="*/ 52 h 110"/>
                  <a:gd name="T52" fmla="*/ 127 w 124"/>
                  <a:gd name="T53" fmla="*/ 43 h 110"/>
                  <a:gd name="T54" fmla="*/ 132 w 124"/>
                  <a:gd name="T55" fmla="*/ 32 h 110"/>
                  <a:gd name="T56" fmla="*/ 147 w 124"/>
                  <a:gd name="T57" fmla="*/ 18 h 110"/>
                  <a:gd name="T58" fmla="*/ 172 w 124"/>
                  <a:gd name="T59" fmla="*/ 0 h 110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</a:gdLst>
                <a:ahLst/>
                <a:cxnLst>
                  <a:cxn ang="T60">
                    <a:pos x="T0" y="T1"/>
                  </a:cxn>
                  <a:cxn ang="T61">
                    <a:pos x="T2" y="T3"/>
                  </a:cxn>
                  <a:cxn ang="T62">
                    <a:pos x="T4" y="T5"/>
                  </a:cxn>
                  <a:cxn ang="T63">
                    <a:pos x="T6" y="T7"/>
                  </a:cxn>
                  <a:cxn ang="T64">
                    <a:pos x="T8" y="T9"/>
                  </a:cxn>
                  <a:cxn ang="T65">
                    <a:pos x="T10" y="T11"/>
                  </a:cxn>
                  <a:cxn ang="T66">
                    <a:pos x="T12" y="T13"/>
                  </a:cxn>
                  <a:cxn ang="T67">
                    <a:pos x="T14" y="T15"/>
                  </a:cxn>
                  <a:cxn ang="T68">
                    <a:pos x="T16" y="T17"/>
                  </a:cxn>
                  <a:cxn ang="T69">
                    <a:pos x="T18" y="T19"/>
                  </a:cxn>
                  <a:cxn ang="T70">
                    <a:pos x="T20" y="T21"/>
                  </a:cxn>
                  <a:cxn ang="T71">
                    <a:pos x="T22" y="T23"/>
                  </a:cxn>
                  <a:cxn ang="T72">
                    <a:pos x="T24" y="T25"/>
                  </a:cxn>
                  <a:cxn ang="T73">
                    <a:pos x="T26" y="T27"/>
                  </a:cxn>
                  <a:cxn ang="T74">
                    <a:pos x="T28" y="T29"/>
                  </a:cxn>
                  <a:cxn ang="T75">
                    <a:pos x="T30" y="T31"/>
                  </a:cxn>
                  <a:cxn ang="T76">
                    <a:pos x="T32" y="T33"/>
                  </a:cxn>
                  <a:cxn ang="T77">
                    <a:pos x="T34" y="T35"/>
                  </a:cxn>
                  <a:cxn ang="T78">
                    <a:pos x="T36" y="T37"/>
                  </a:cxn>
                  <a:cxn ang="T79">
                    <a:pos x="T38" y="T39"/>
                  </a:cxn>
                  <a:cxn ang="T80">
                    <a:pos x="T40" y="T41"/>
                  </a:cxn>
                  <a:cxn ang="T81">
                    <a:pos x="T42" y="T43"/>
                  </a:cxn>
                  <a:cxn ang="T82">
                    <a:pos x="T44" y="T45"/>
                  </a:cxn>
                  <a:cxn ang="T83">
                    <a:pos x="T46" y="T47"/>
                  </a:cxn>
                  <a:cxn ang="T84">
                    <a:pos x="T48" y="T49"/>
                  </a:cxn>
                  <a:cxn ang="T85">
                    <a:pos x="T50" y="T51"/>
                  </a:cxn>
                  <a:cxn ang="T86">
                    <a:pos x="T52" y="T53"/>
                  </a:cxn>
                  <a:cxn ang="T87">
                    <a:pos x="T54" y="T55"/>
                  </a:cxn>
                  <a:cxn ang="T88">
                    <a:pos x="T56" y="T57"/>
                  </a:cxn>
                  <a:cxn ang="T89">
                    <a:pos x="T58" y="T59"/>
                  </a:cxn>
                </a:cxnLst>
                <a:rect l="0" t="0" r="r" b="b"/>
                <a:pathLst>
                  <a:path w="124" h="110">
                    <a:moveTo>
                      <a:pt x="77" y="0"/>
                    </a:moveTo>
                    <a:lnTo>
                      <a:pt x="124" y="108"/>
                    </a:lnTo>
                    <a:lnTo>
                      <a:pt x="120" y="107"/>
                    </a:lnTo>
                    <a:lnTo>
                      <a:pt x="107" y="105"/>
                    </a:lnTo>
                    <a:lnTo>
                      <a:pt x="89" y="101"/>
                    </a:lnTo>
                    <a:lnTo>
                      <a:pt x="68" y="99"/>
                    </a:lnTo>
                    <a:lnTo>
                      <a:pt x="45" y="97"/>
                    </a:lnTo>
                    <a:lnTo>
                      <a:pt x="25" y="98"/>
                    </a:lnTo>
                    <a:lnTo>
                      <a:pt x="9" y="102"/>
                    </a:lnTo>
                    <a:lnTo>
                      <a:pt x="0" y="110"/>
                    </a:lnTo>
                    <a:lnTo>
                      <a:pt x="4" y="98"/>
                    </a:lnTo>
                    <a:lnTo>
                      <a:pt x="8" y="89"/>
                    </a:lnTo>
                    <a:lnTo>
                      <a:pt x="16" y="82"/>
                    </a:lnTo>
                    <a:lnTo>
                      <a:pt x="25" y="76"/>
                    </a:lnTo>
                    <a:lnTo>
                      <a:pt x="36" y="72"/>
                    </a:lnTo>
                    <a:lnTo>
                      <a:pt x="47" y="71"/>
                    </a:lnTo>
                    <a:lnTo>
                      <a:pt x="59" y="71"/>
                    </a:lnTo>
                    <a:lnTo>
                      <a:pt x="72" y="74"/>
                    </a:lnTo>
                    <a:lnTo>
                      <a:pt x="73" y="71"/>
                    </a:lnTo>
                    <a:lnTo>
                      <a:pt x="70" y="56"/>
                    </a:lnTo>
                    <a:lnTo>
                      <a:pt x="67" y="38"/>
                    </a:lnTo>
                    <a:lnTo>
                      <a:pt x="65" y="30"/>
                    </a:lnTo>
                    <a:lnTo>
                      <a:pt x="63" y="30"/>
                    </a:lnTo>
                    <a:lnTo>
                      <a:pt x="61" y="29"/>
                    </a:lnTo>
                    <a:lnTo>
                      <a:pt x="59" y="26"/>
                    </a:lnTo>
                    <a:lnTo>
                      <a:pt x="57" y="23"/>
                    </a:lnTo>
                    <a:lnTo>
                      <a:pt x="57" y="19"/>
                    </a:lnTo>
                    <a:lnTo>
                      <a:pt x="59" y="14"/>
                    </a:lnTo>
                    <a:lnTo>
                      <a:pt x="66" y="8"/>
                    </a:lnTo>
                    <a:lnTo>
                      <a:pt x="77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006699"/>
                  </a:solidFill>
                  <a:latin typeface="Arial" charset="0"/>
                </a:endParaRPr>
              </a:p>
            </p:txBody>
          </p:sp>
          <p:sp>
            <p:nvSpPr>
              <p:cNvPr id="42" name="Freeform 7"/>
              <p:cNvSpPr>
                <a:spLocks/>
              </p:cNvSpPr>
              <p:nvPr userDrawn="1"/>
            </p:nvSpPr>
            <p:spPr bwMode="ltGray">
              <a:xfrm rot="12185230" flipV="1">
                <a:off x="3979" y="977"/>
                <a:ext cx="245" cy="347"/>
              </a:xfrm>
              <a:custGeom>
                <a:avLst/>
                <a:gdLst>
                  <a:gd name="T0" fmla="*/ 0 w 109"/>
                  <a:gd name="T1" fmla="*/ 0 h 156"/>
                  <a:gd name="T2" fmla="*/ 11 w 109"/>
                  <a:gd name="T3" fmla="*/ 2 h 156"/>
                  <a:gd name="T4" fmla="*/ 40 w 109"/>
                  <a:gd name="T5" fmla="*/ 11 h 156"/>
                  <a:gd name="T6" fmla="*/ 83 w 109"/>
                  <a:gd name="T7" fmla="*/ 27 h 156"/>
                  <a:gd name="T8" fmla="*/ 130 w 109"/>
                  <a:gd name="T9" fmla="*/ 53 h 156"/>
                  <a:gd name="T10" fmla="*/ 175 w 109"/>
                  <a:gd name="T11" fmla="*/ 98 h 156"/>
                  <a:gd name="T12" fmla="*/ 216 w 109"/>
                  <a:gd name="T13" fmla="*/ 158 h 156"/>
                  <a:gd name="T14" fmla="*/ 241 w 109"/>
                  <a:gd name="T15" fmla="*/ 240 h 156"/>
                  <a:gd name="T16" fmla="*/ 245 w 109"/>
                  <a:gd name="T17" fmla="*/ 347 h 156"/>
                  <a:gd name="T18" fmla="*/ 236 w 109"/>
                  <a:gd name="T19" fmla="*/ 347 h 156"/>
                  <a:gd name="T20" fmla="*/ 223 w 109"/>
                  <a:gd name="T21" fmla="*/ 347 h 156"/>
                  <a:gd name="T22" fmla="*/ 209 w 109"/>
                  <a:gd name="T23" fmla="*/ 347 h 156"/>
                  <a:gd name="T24" fmla="*/ 196 w 109"/>
                  <a:gd name="T25" fmla="*/ 343 h 156"/>
                  <a:gd name="T26" fmla="*/ 182 w 109"/>
                  <a:gd name="T27" fmla="*/ 340 h 156"/>
                  <a:gd name="T28" fmla="*/ 166 w 109"/>
                  <a:gd name="T29" fmla="*/ 334 h 156"/>
                  <a:gd name="T30" fmla="*/ 148 w 109"/>
                  <a:gd name="T31" fmla="*/ 323 h 156"/>
                  <a:gd name="T32" fmla="*/ 130 w 109"/>
                  <a:gd name="T33" fmla="*/ 309 h 156"/>
                  <a:gd name="T34" fmla="*/ 119 w 109"/>
                  <a:gd name="T35" fmla="*/ 280 h 156"/>
                  <a:gd name="T36" fmla="*/ 119 w 109"/>
                  <a:gd name="T37" fmla="*/ 247 h 156"/>
                  <a:gd name="T38" fmla="*/ 126 w 109"/>
                  <a:gd name="T39" fmla="*/ 214 h 156"/>
                  <a:gd name="T40" fmla="*/ 133 w 109"/>
                  <a:gd name="T41" fmla="*/ 178 h 156"/>
                  <a:gd name="T42" fmla="*/ 126 w 109"/>
                  <a:gd name="T43" fmla="*/ 138 h 156"/>
                  <a:gd name="T44" fmla="*/ 108 w 109"/>
                  <a:gd name="T45" fmla="*/ 96 h 156"/>
                  <a:gd name="T46" fmla="*/ 70 w 109"/>
                  <a:gd name="T47" fmla="*/ 51 h 156"/>
                  <a:gd name="T48" fmla="*/ 0 w 109"/>
                  <a:gd name="T49" fmla="*/ 0 h 15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0" t="0" r="r" b="b"/>
                <a:pathLst>
                  <a:path w="109" h="156">
                    <a:moveTo>
                      <a:pt x="0" y="0"/>
                    </a:moveTo>
                    <a:lnTo>
                      <a:pt x="5" y="1"/>
                    </a:lnTo>
                    <a:lnTo>
                      <a:pt x="18" y="5"/>
                    </a:lnTo>
                    <a:lnTo>
                      <a:pt x="37" y="12"/>
                    </a:lnTo>
                    <a:lnTo>
                      <a:pt x="58" y="24"/>
                    </a:lnTo>
                    <a:lnTo>
                      <a:pt x="78" y="44"/>
                    </a:lnTo>
                    <a:lnTo>
                      <a:pt x="96" y="71"/>
                    </a:lnTo>
                    <a:lnTo>
                      <a:pt x="107" y="108"/>
                    </a:lnTo>
                    <a:lnTo>
                      <a:pt x="109" y="156"/>
                    </a:lnTo>
                    <a:lnTo>
                      <a:pt x="105" y="156"/>
                    </a:lnTo>
                    <a:lnTo>
                      <a:pt x="99" y="156"/>
                    </a:lnTo>
                    <a:lnTo>
                      <a:pt x="93" y="156"/>
                    </a:lnTo>
                    <a:lnTo>
                      <a:pt x="87" y="154"/>
                    </a:lnTo>
                    <a:lnTo>
                      <a:pt x="81" y="153"/>
                    </a:lnTo>
                    <a:lnTo>
                      <a:pt x="74" y="150"/>
                    </a:lnTo>
                    <a:lnTo>
                      <a:pt x="66" y="145"/>
                    </a:lnTo>
                    <a:lnTo>
                      <a:pt x="58" y="139"/>
                    </a:lnTo>
                    <a:lnTo>
                      <a:pt x="53" y="126"/>
                    </a:lnTo>
                    <a:lnTo>
                      <a:pt x="53" y="111"/>
                    </a:lnTo>
                    <a:lnTo>
                      <a:pt x="56" y="96"/>
                    </a:lnTo>
                    <a:lnTo>
                      <a:pt x="59" y="80"/>
                    </a:lnTo>
                    <a:lnTo>
                      <a:pt x="56" y="62"/>
                    </a:lnTo>
                    <a:lnTo>
                      <a:pt x="48" y="43"/>
                    </a:lnTo>
                    <a:lnTo>
                      <a:pt x="31" y="2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006699"/>
                  </a:solidFill>
                  <a:latin typeface="Arial" charset="0"/>
                </a:endParaRPr>
              </a:p>
            </p:txBody>
          </p:sp>
          <p:sp>
            <p:nvSpPr>
              <p:cNvPr id="43" name="Freeform 8"/>
              <p:cNvSpPr>
                <a:spLocks/>
              </p:cNvSpPr>
              <p:nvPr userDrawn="1"/>
            </p:nvSpPr>
            <p:spPr bwMode="ltGray">
              <a:xfrm rot="12185230" flipV="1">
                <a:off x="3845" y="2207"/>
                <a:ext cx="103" cy="209"/>
              </a:xfrm>
              <a:custGeom>
                <a:avLst/>
                <a:gdLst>
                  <a:gd name="T0" fmla="*/ 69 w 46"/>
                  <a:gd name="T1" fmla="*/ 0 h 94"/>
                  <a:gd name="T2" fmla="*/ 45 w 46"/>
                  <a:gd name="T3" fmla="*/ 84 h 94"/>
                  <a:gd name="T4" fmla="*/ 34 w 46"/>
                  <a:gd name="T5" fmla="*/ 138 h 94"/>
                  <a:gd name="T6" fmla="*/ 25 w 46"/>
                  <a:gd name="T7" fmla="*/ 176 h 94"/>
                  <a:gd name="T8" fmla="*/ 0 w 46"/>
                  <a:gd name="T9" fmla="*/ 209 h 94"/>
                  <a:gd name="T10" fmla="*/ 27 w 46"/>
                  <a:gd name="T11" fmla="*/ 196 h 94"/>
                  <a:gd name="T12" fmla="*/ 52 w 46"/>
                  <a:gd name="T13" fmla="*/ 178 h 94"/>
                  <a:gd name="T14" fmla="*/ 72 w 46"/>
                  <a:gd name="T15" fmla="*/ 153 h 94"/>
                  <a:gd name="T16" fmla="*/ 90 w 46"/>
                  <a:gd name="T17" fmla="*/ 127 h 94"/>
                  <a:gd name="T18" fmla="*/ 101 w 46"/>
                  <a:gd name="T19" fmla="*/ 98 h 94"/>
                  <a:gd name="T20" fmla="*/ 103 w 46"/>
                  <a:gd name="T21" fmla="*/ 67 h 94"/>
                  <a:gd name="T22" fmla="*/ 94 w 46"/>
                  <a:gd name="T23" fmla="*/ 33 h 94"/>
                  <a:gd name="T24" fmla="*/ 69 w 46"/>
                  <a:gd name="T25" fmla="*/ 0 h 94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46" h="94">
                    <a:moveTo>
                      <a:pt x="31" y="0"/>
                    </a:moveTo>
                    <a:lnTo>
                      <a:pt x="20" y="38"/>
                    </a:lnTo>
                    <a:lnTo>
                      <a:pt x="15" y="62"/>
                    </a:lnTo>
                    <a:lnTo>
                      <a:pt x="11" y="79"/>
                    </a:lnTo>
                    <a:lnTo>
                      <a:pt x="0" y="94"/>
                    </a:lnTo>
                    <a:lnTo>
                      <a:pt x="12" y="88"/>
                    </a:lnTo>
                    <a:lnTo>
                      <a:pt x="23" y="80"/>
                    </a:lnTo>
                    <a:lnTo>
                      <a:pt x="32" y="69"/>
                    </a:lnTo>
                    <a:lnTo>
                      <a:pt x="40" y="57"/>
                    </a:lnTo>
                    <a:lnTo>
                      <a:pt x="45" y="44"/>
                    </a:lnTo>
                    <a:lnTo>
                      <a:pt x="46" y="30"/>
                    </a:lnTo>
                    <a:lnTo>
                      <a:pt x="42" y="15"/>
                    </a:lnTo>
                    <a:lnTo>
                      <a:pt x="31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006699"/>
                  </a:solidFill>
                  <a:latin typeface="Arial" charset="0"/>
                </a:endParaRPr>
              </a:p>
            </p:txBody>
          </p:sp>
          <p:sp>
            <p:nvSpPr>
              <p:cNvPr id="44" name="Freeform 9"/>
              <p:cNvSpPr>
                <a:spLocks/>
              </p:cNvSpPr>
              <p:nvPr userDrawn="1"/>
            </p:nvSpPr>
            <p:spPr bwMode="ltGray">
              <a:xfrm rot="12185230" flipV="1">
                <a:off x="3895" y="1325"/>
                <a:ext cx="120" cy="90"/>
              </a:xfrm>
              <a:custGeom>
                <a:avLst/>
                <a:gdLst>
                  <a:gd name="T0" fmla="*/ 0 w 54"/>
                  <a:gd name="T1" fmla="*/ 0 h 40"/>
                  <a:gd name="T2" fmla="*/ 2 w 54"/>
                  <a:gd name="T3" fmla="*/ 2 h 40"/>
                  <a:gd name="T4" fmla="*/ 13 w 54"/>
                  <a:gd name="T5" fmla="*/ 7 h 40"/>
                  <a:gd name="T6" fmla="*/ 29 w 54"/>
                  <a:gd name="T7" fmla="*/ 18 h 40"/>
                  <a:gd name="T8" fmla="*/ 47 w 54"/>
                  <a:gd name="T9" fmla="*/ 27 h 40"/>
                  <a:gd name="T10" fmla="*/ 64 w 54"/>
                  <a:gd name="T11" fmla="*/ 34 h 40"/>
                  <a:gd name="T12" fmla="*/ 84 w 54"/>
                  <a:gd name="T13" fmla="*/ 38 h 40"/>
                  <a:gd name="T14" fmla="*/ 102 w 54"/>
                  <a:gd name="T15" fmla="*/ 41 h 40"/>
                  <a:gd name="T16" fmla="*/ 120 w 54"/>
                  <a:gd name="T17" fmla="*/ 36 h 40"/>
                  <a:gd name="T18" fmla="*/ 118 w 54"/>
                  <a:gd name="T19" fmla="*/ 56 h 40"/>
                  <a:gd name="T20" fmla="*/ 111 w 54"/>
                  <a:gd name="T21" fmla="*/ 74 h 40"/>
                  <a:gd name="T22" fmla="*/ 98 w 54"/>
                  <a:gd name="T23" fmla="*/ 86 h 40"/>
                  <a:gd name="T24" fmla="*/ 82 w 54"/>
                  <a:gd name="T25" fmla="*/ 90 h 40"/>
                  <a:gd name="T26" fmla="*/ 62 w 54"/>
                  <a:gd name="T27" fmla="*/ 88 h 40"/>
                  <a:gd name="T28" fmla="*/ 42 w 54"/>
                  <a:gd name="T29" fmla="*/ 72 h 40"/>
                  <a:gd name="T30" fmla="*/ 22 w 54"/>
                  <a:gd name="T31" fmla="*/ 45 h 40"/>
                  <a:gd name="T32" fmla="*/ 0 w 54"/>
                  <a:gd name="T33" fmla="*/ 0 h 40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54" h="40">
                    <a:moveTo>
                      <a:pt x="0" y="0"/>
                    </a:moveTo>
                    <a:lnTo>
                      <a:pt x="1" y="1"/>
                    </a:lnTo>
                    <a:lnTo>
                      <a:pt x="6" y="3"/>
                    </a:lnTo>
                    <a:lnTo>
                      <a:pt x="13" y="8"/>
                    </a:lnTo>
                    <a:lnTo>
                      <a:pt x="21" y="12"/>
                    </a:lnTo>
                    <a:lnTo>
                      <a:pt x="29" y="15"/>
                    </a:lnTo>
                    <a:lnTo>
                      <a:pt x="38" y="17"/>
                    </a:lnTo>
                    <a:lnTo>
                      <a:pt x="46" y="18"/>
                    </a:lnTo>
                    <a:lnTo>
                      <a:pt x="54" y="16"/>
                    </a:lnTo>
                    <a:lnTo>
                      <a:pt x="53" y="25"/>
                    </a:lnTo>
                    <a:lnTo>
                      <a:pt x="50" y="33"/>
                    </a:lnTo>
                    <a:lnTo>
                      <a:pt x="44" y="38"/>
                    </a:lnTo>
                    <a:lnTo>
                      <a:pt x="37" y="40"/>
                    </a:lnTo>
                    <a:lnTo>
                      <a:pt x="28" y="39"/>
                    </a:lnTo>
                    <a:lnTo>
                      <a:pt x="19" y="32"/>
                    </a:lnTo>
                    <a:lnTo>
                      <a:pt x="10" y="2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006699"/>
                  </a:solidFill>
                  <a:latin typeface="Arial" charset="0"/>
                </a:endParaRPr>
              </a:p>
            </p:txBody>
          </p:sp>
          <p:sp>
            <p:nvSpPr>
              <p:cNvPr id="45" name="Freeform 10"/>
              <p:cNvSpPr>
                <a:spLocks/>
              </p:cNvSpPr>
              <p:nvPr userDrawn="1"/>
            </p:nvSpPr>
            <p:spPr bwMode="ltGray">
              <a:xfrm rot="12185230" flipV="1">
                <a:off x="3010" y="2344"/>
                <a:ext cx="330" cy="2059"/>
              </a:xfrm>
              <a:custGeom>
                <a:avLst/>
                <a:gdLst>
                  <a:gd name="T0" fmla="*/ 0 w 149"/>
                  <a:gd name="T1" fmla="*/ 0 h 704"/>
                  <a:gd name="T2" fmla="*/ 13 w 149"/>
                  <a:gd name="T3" fmla="*/ 18 h 704"/>
                  <a:gd name="T4" fmla="*/ 35 w 149"/>
                  <a:gd name="T5" fmla="*/ 41 h 704"/>
                  <a:gd name="T6" fmla="*/ 62 w 149"/>
                  <a:gd name="T7" fmla="*/ 70 h 704"/>
                  <a:gd name="T8" fmla="*/ 91 w 149"/>
                  <a:gd name="T9" fmla="*/ 108 h 704"/>
                  <a:gd name="T10" fmla="*/ 128 w 149"/>
                  <a:gd name="T11" fmla="*/ 155 h 704"/>
                  <a:gd name="T12" fmla="*/ 162 w 149"/>
                  <a:gd name="T13" fmla="*/ 205 h 704"/>
                  <a:gd name="T14" fmla="*/ 195 w 149"/>
                  <a:gd name="T15" fmla="*/ 263 h 704"/>
                  <a:gd name="T16" fmla="*/ 221 w 149"/>
                  <a:gd name="T17" fmla="*/ 330 h 704"/>
                  <a:gd name="T18" fmla="*/ 248 w 149"/>
                  <a:gd name="T19" fmla="*/ 401 h 704"/>
                  <a:gd name="T20" fmla="*/ 266 w 149"/>
                  <a:gd name="T21" fmla="*/ 483 h 704"/>
                  <a:gd name="T22" fmla="*/ 275 w 149"/>
                  <a:gd name="T23" fmla="*/ 573 h 704"/>
                  <a:gd name="T24" fmla="*/ 279 w 149"/>
                  <a:gd name="T25" fmla="*/ 667 h 704"/>
                  <a:gd name="T26" fmla="*/ 266 w 149"/>
                  <a:gd name="T27" fmla="*/ 772 h 704"/>
                  <a:gd name="T28" fmla="*/ 241 w 149"/>
                  <a:gd name="T29" fmla="*/ 883 h 704"/>
                  <a:gd name="T30" fmla="*/ 204 w 149"/>
                  <a:gd name="T31" fmla="*/ 1000 h 704"/>
                  <a:gd name="T32" fmla="*/ 148 w 149"/>
                  <a:gd name="T33" fmla="*/ 1129 h 704"/>
                  <a:gd name="T34" fmla="*/ 86 w 149"/>
                  <a:gd name="T35" fmla="*/ 1275 h 704"/>
                  <a:gd name="T36" fmla="*/ 47 w 149"/>
                  <a:gd name="T37" fmla="*/ 1410 h 704"/>
                  <a:gd name="T38" fmla="*/ 22 w 149"/>
                  <a:gd name="T39" fmla="*/ 1535 h 704"/>
                  <a:gd name="T40" fmla="*/ 13 w 149"/>
                  <a:gd name="T41" fmla="*/ 1655 h 704"/>
                  <a:gd name="T42" fmla="*/ 13 w 149"/>
                  <a:gd name="T43" fmla="*/ 1769 h 704"/>
                  <a:gd name="T44" fmla="*/ 18 w 149"/>
                  <a:gd name="T45" fmla="*/ 1875 h 704"/>
                  <a:gd name="T46" fmla="*/ 27 w 149"/>
                  <a:gd name="T47" fmla="*/ 1968 h 704"/>
                  <a:gd name="T48" fmla="*/ 31 w 149"/>
                  <a:gd name="T49" fmla="*/ 2059 h 704"/>
                  <a:gd name="T50" fmla="*/ 91 w 149"/>
                  <a:gd name="T51" fmla="*/ 2012 h 704"/>
                  <a:gd name="T52" fmla="*/ 86 w 149"/>
                  <a:gd name="T53" fmla="*/ 1989 h 704"/>
                  <a:gd name="T54" fmla="*/ 80 w 149"/>
                  <a:gd name="T55" fmla="*/ 1922 h 704"/>
                  <a:gd name="T56" fmla="*/ 73 w 149"/>
                  <a:gd name="T57" fmla="*/ 1819 h 704"/>
                  <a:gd name="T58" fmla="*/ 78 w 149"/>
                  <a:gd name="T59" fmla="*/ 1682 h 704"/>
                  <a:gd name="T60" fmla="*/ 91 w 149"/>
                  <a:gd name="T61" fmla="*/ 1518 h 704"/>
                  <a:gd name="T62" fmla="*/ 128 w 149"/>
                  <a:gd name="T63" fmla="*/ 1331 h 704"/>
                  <a:gd name="T64" fmla="*/ 190 w 149"/>
                  <a:gd name="T65" fmla="*/ 1129 h 704"/>
                  <a:gd name="T66" fmla="*/ 286 w 149"/>
                  <a:gd name="T67" fmla="*/ 915 h 704"/>
                  <a:gd name="T68" fmla="*/ 317 w 149"/>
                  <a:gd name="T69" fmla="*/ 816 h 704"/>
                  <a:gd name="T70" fmla="*/ 330 w 149"/>
                  <a:gd name="T71" fmla="*/ 687 h 704"/>
                  <a:gd name="T72" fmla="*/ 319 w 149"/>
                  <a:gd name="T73" fmla="*/ 538 h 704"/>
                  <a:gd name="T74" fmla="*/ 290 w 149"/>
                  <a:gd name="T75" fmla="*/ 392 h 704"/>
                  <a:gd name="T76" fmla="*/ 241 w 149"/>
                  <a:gd name="T77" fmla="*/ 249 h 704"/>
                  <a:gd name="T78" fmla="*/ 179 w 149"/>
                  <a:gd name="T79" fmla="*/ 129 h 704"/>
                  <a:gd name="T80" fmla="*/ 97 w 149"/>
                  <a:gd name="T81" fmla="*/ 41 h 704"/>
                  <a:gd name="T82" fmla="*/ 0 w 149"/>
                  <a:gd name="T83" fmla="*/ 0 h 704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</a:gdLst>
                <a:ahLst/>
                <a:cxnLst>
                  <a:cxn ang="T84">
                    <a:pos x="T0" y="T1"/>
                  </a:cxn>
                  <a:cxn ang="T85">
                    <a:pos x="T2" y="T3"/>
                  </a:cxn>
                  <a:cxn ang="T86">
                    <a:pos x="T4" y="T5"/>
                  </a:cxn>
                  <a:cxn ang="T87">
                    <a:pos x="T6" y="T7"/>
                  </a:cxn>
                  <a:cxn ang="T88">
                    <a:pos x="T8" y="T9"/>
                  </a:cxn>
                  <a:cxn ang="T89">
                    <a:pos x="T10" y="T11"/>
                  </a:cxn>
                  <a:cxn ang="T90">
                    <a:pos x="T12" y="T13"/>
                  </a:cxn>
                  <a:cxn ang="T91">
                    <a:pos x="T14" y="T15"/>
                  </a:cxn>
                  <a:cxn ang="T92">
                    <a:pos x="T16" y="T17"/>
                  </a:cxn>
                  <a:cxn ang="T93">
                    <a:pos x="T18" y="T19"/>
                  </a:cxn>
                  <a:cxn ang="T94">
                    <a:pos x="T20" y="T21"/>
                  </a:cxn>
                  <a:cxn ang="T95">
                    <a:pos x="T22" y="T23"/>
                  </a:cxn>
                  <a:cxn ang="T96">
                    <a:pos x="T24" y="T25"/>
                  </a:cxn>
                  <a:cxn ang="T97">
                    <a:pos x="T26" y="T27"/>
                  </a:cxn>
                  <a:cxn ang="T98">
                    <a:pos x="T28" y="T29"/>
                  </a:cxn>
                  <a:cxn ang="T99">
                    <a:pos x="T30" y="T31"/>
                  </a:cxn>
                  <a:cxn ang="T100">
                    <a:pos x="T32" y="T33"/>
                  </a:cxn>
                  <a:cxn ang="T101">
                    <a:pos x="T34" y="T35"/>
                  </a:cxn>
                  <a:cxn ang="T102">
                    <a:pos x="T36" y="T37"/>
                  </a:cxn>
                  <a:cxn ang="T103">
                    <a:pos x="T38" y="T39"/>
                  </a:cxn>
                  <a:cxn ang="T104">
                    <a:pos x="T40" y="T41"/>
                  </a:cxn>
                  <a:cxn ang="T105">
                    <a:pos x="T42" y="T43"/>
                  </a:cxn>
                  <a:cxn ang="T106">
                    <a:pos x="T44" y="T45"/>
                  </a:cxn>
                  <a:cxn ang="T107">
                    <a:pos x="T46" y="T47"/>
                  </a:cxn>
                  <a:cxn ang="T108">
                    <a:pos x="T48" y="T49"/>
                  </a:cxn>
                  <a:cxn ang="T109">
                    <a:pos x="T50" y="T51"/>
                  </a:cxn>
                  <a:cxn ang="T110">
                    <a:pos x="T52" y="T53"/>
                  </a:cxn>
                  <a:cxn ang="T111">
                    <a:pos x="T54" y="T55"/>
                  </a:cxn>
                  <a:cxn ang="T112">
                    <a:pos x="T56" y="T57"/>
                  </a:cxn>
                  <a:cxn ang="T113">
                    <a:pos x="T58" y="T59"/>
                  </a:cxn>
                  <a:cxn ang="T114">
                    <a:pos x="T60" y="T61"/>
                  </a:cxn>
                  <a:cxn ang="T115">
                    <a:pos x="T62" y="T63"/>
                  </a:cxn>
                  <a:cxn ang="T116">
                    <a:pos x="T64" y="T65"/>
                  </a:cxn>
                  <a:cxn ang="T117">
                    <a:pos x="T66" y="T67"/>
                  </a:cxn>
                  <a:cxn ang="T118">
                    <a:pos x="T68" y="T69"/>
                  </a:cxn>
                  <a:cxn ang="T119">
                    <a:pos x="T70" y="T71"/>
                  </a:cxn>
                  <a:cxn ang="T120">
                    <a:pos x="T72" y="T73"/>
                  </a:cxn>
                  <a:cxn ang="T121">
                    <a:pos x="T74" y="T75"/>
                  </a:cxn>
                  <a:cxn ang="T122">
                    <a:pos x="T76" y="T77"/>
                  </a:cxn>
                  <a:cxn ang="T123">
                    <a:pos x="T78" y="T79"/>
                  </a:cxn>
                  <a:cxn ang="T124">
                    <a:pos x="T80" y="T81"/>
                  </a:cxn>
                  <a:cxn ang="T125">
                    <a:pos x="T82" y="T83"/>
                  </a:cxn>
                </a:cxnLst>
                <a:rect l="0" t="0" r="r" b="b"/>
                <a:pathLst>
                  <a:path w="149" h="704">
                    <a:moveTo>
                      <a:pt x="0" y="0"/>
                    </a:moveTo>
                    <a:lnTo>
                      <a:pt x="6" y="6"/>
                    </a:lnTo>
                    <a:lnTo>
                      <a:pt x="16" y="14"/>
                    </a:lnTo>
                    <a:lnTo>
                      <a:pt x="28" y="24"/>
                    </a:lnTo>
                    <a:lnTo>
                      <a:pt x="41" y="37"/>
                    </a:lnTo>
                    <a:lnTo>
                      <a:pt x="58" y="53"/>
                    </a:lnTo>
                    <a:lnTo>
                      <a:pt x="73" y="70"/>
                    </a:lnTo>
                    <a:lnTo>
                      <a:pt x="88" y="90"/>
                    </a:lnTo>
                    <a:lnTo>
                      <a:pt x="100" y="113"/>
                    </a:lnTo>
                    <a:lnTo>
                      <a:pt x="112" y="137"/>
                    </a:lnTo>
                    <a:lnTo>
                      <a:pt x="120" y="165"/>
                    </a:lnTo>
                    <a:lnTo>
                      <a:pt x="124" y="196"/>
                    </a:lnTo>
                    <a:lnTo>
                      <a:pt x="126" y="228"/>
                    </a:lnTo>
                    <a:lnTo>
                      <a:pt x="120" y="264"/>
                    </a:lnTo>
                    <a:lnTo>
                      <a:pt x="109" y="302"/>
                    </a:lnTo>
                    <a:lnTo>
                      <a:pt x="92" y="342"/>
                    </a:lnTo>
                    <a:lnTo>
                      <a:pt x="67" y="386"/>
                    </a:lnTo>
                    <a:lnTo>
                      <a:pt x="39" y="436"/>
                    </a:lnTo>
                    <a:lnTo>
                      <a:pt x="21" y="482"/>
                    </a:lnTo>
                    <a:lnTo>
                      <a:pt x="10" y="525"/>
                    </a:lnTo>
                    <a:lnTo>
                      <a:pt x="6" y="566"/>
                    </a:lnTo>
                    <a:lnTo>
                      <a:pt x="6" y="605"/>
                    </a:lnTo>
                    <a:lnTo>
                      <a:pt x="8" y="641"/>
                    </a:lnTo>
                    <a:lnTo>
                      <a:pt x="12" y="673"/>
                    </a:lnTo>
                    <a:lnTo>
                      <a:pt x="14" y="704"/>
                    </a:lnTo>
                    <a:lnTo>
                      <a:pt x="41" y="688"/>
                    </a:lnTo>
                    <a:lnTo>
                      <a:pt x="39" y="680"/>
                    </a:lnTo>
                    <a:lnTo>
                      <a:pt x="36" y="657"/>
                    </a:lnTo>
                    <a:lnTo>
                      <a:pt x="33" y="622"/>
                    </a:lnTo>
                    <a:lnTo>
                      <a:pt x="35" y="575"/>
                    </a:lnTo>
                    <a:lnTo>
                      <a:pt x="41" y="519"/>
                    </a:lnTo>
                    <a:lnTo>
                      <a:pt x="58" y="455"/>
                    </a:lnTo>
                    <a:lnTo>
                      <a:pt x="86" y="386"/>
                    </a:lnTo>
                    <a:lnTo>
                      <a:pt x="129" y="313"/>
                    </a:lnTo>
                    <a:lnTo>
                      <a:pt x="143" y="279"/>
                    </a:lnTo>
                    <a:lnTo>
                      <a:pt x="149" y="235"/>
                    </a:lnTo>
                    <a:lnTo>
                      <a:pt x="144" y="184"/>
                    </a:lnTo>
                    <a:lnTo>
                      <a:pt x="131" y="134"/>
                    </a:lnTo>
                    <a:lnTo>
                      <a:pt x="109" y="85"/>
                    </a:lnTo>
                    <a:lnTo>
                      <a:pt x="81" y="44"/>
                    </a:lnTo>
                    <a:lnTo>
                      <a:pt x="44" y="1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006699"/>
                  </a:solidFill>
                  <a:latin typeface="Arial" charset="0"/>
                </a:endParaRPr>
              </a:p>
            </p:txBody>
          </p:sp>
        </p:grpSp>
        <p:sp>
          <p:nvSpPr>
            <p:cNvPr id="6" name="Freeform 11"/>
            <p:cNvSpPr>
              <a:spLocks/>
            </p:cNvSpPr>
            <p:nvPr userDrawn="1"/>
          </p:nvSpPr>
          <p:spPr bwMode="ltGray">
            <a:xfrm rot="373331" flipH="1">
              <a:off x="22" y="1957"/>
              <a:ext cx="323" cy="649"/>
            </a:xfrm>
            <a:custGeom>
              <a:avLst/>
              <a:gdLst>
                <a:gd name="T0" fmla="*/ 237 w 128"/>
                <a:gd name="T1" fmla="*/ 0 h 217"/>
                <a:gd name="T2" fmla="*/ 265 w 128"/>
                <a:gd name="T3" fmla="*/ 27 h 217"/>
                <a:gd name="T4" fmla="*/ 290 w 128"/>
                <a:gd name="T5" fmla="*/ 81 h 217"/>
                <a:gd name="T6" fmla="*/ 310 w 128"/>
                <a:gd name="T7" fmla="*/ 150 h 217"/>
                <a:gd name="T8" fmla="*/ 323 w 128"/>
                <a:gd name="T9" fmla="*/ 233 h 217"/>
                <a:gd name="T10" fmla="*/ 320 w 128"/>
                <a:gd name="T11" fmla="*/ 332 h 217"/>
                <a:gd name="T12" fmla="*/ 293 w 128"/>
                <a:gd name="T13" fmla="*/ 434 h 217"/>
                <a:gd name="T14" fmla="*/ 237 w 128"/>
                <a:gd name="T15" fmla="*/ 541 h 217"/>
                <a:gd name="T16" fmla="*/ 151 w 128"/>
                <a:gd name="T17" fmla="*/ 649 h 217"/>
                <a:gd name="T18" fmla="*/ 124 w 128"/>
                <a:gd name="T19" fmla="*/ 637 h 217"/>
                <a:gd name="T20" fmla="*/ 96 w 128"/>
                <a:gd name="T21" fmla="*/ 628 h 217"/>
                <a:gd name="T22" fmla="*/ 66 w 128"/>
                <a:gd name="T23" fmla="*/ 613 h 217"/>
                <a:gd name="T24" fmla="*/ 40 w 128"/>
                <a:gd name="T25" fmla="*/ 601 h 217"/>
                <a:gd name="T26" fmla="*/ 20 w 128"/>
                <a:gd name="T27" fmla="*/ 586 h 217"/>
                <a:gd name="T28" fmla="*/ 5 w 128"/>
                <a:gd name="T29" fmla="*/ 568 h 217"/>
                <a:gd name="T30" fmla="*/ 0 w 128"/>
                <a:gd name="T31" fmla="*/ 547 h 217"/>
                <a:gd name="T32" fmla="*/ 3 w 128"/>
                <a:gd name="T33" fmla="*/ 532 h 217"/>
                <a:gd name="T34" fmla="*/ 33 w 128"/>
                <a:gd name="T35" fmla="*/ 511 h 217"/>
                <a:gd name="T36" fmla="*/ 73 w 128"/>
                <a:gd name="T37" fmla="*/ 482 h 217"/>
                <a:gd name="T38" fmla="*/ 116 w 128"/>
                <a:gd name="T39" fmla="*/ 449 h 217"/>
                <a:gd name="T40" fmla="*/ 159 w 128"/>
                <a:gd name="T41" fmla="*/ 401 h 217"/>
                <a:gd name="T42" fmla="*/ 199 w 128"/>
                <a:gd name="T43" fmla="*/ 335 h 217"/>
                <a:gd name="T44" fmla="*/ 230 w 128"/>
                <a:gd name="T45" fmla="*/ 248 h 217"/>
                <a:gd name="T46" fmla="*/ 245 w 128"/>
                <a:gd name="T47" fmla="*/ 138 h 217"/>
                <a:gd name="T48" fmla="*/ 237 w 128"/>
                <a:gd name="T49" fmla="*/ 0 h 217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128" h="217">
                  <a:moveTo>
                    <a:pt x="94" y="0"/>
                  </a:moveTo>
                  <a:lnTo>
                    <a:pt x="105" y="9"/>
                  </a:lnTo>
                  <a:lnTo>
                    <a:pt x="115" y="27"/>
                  </a:lnTo>
                  <a:lnTo>
                    <a:pt x="123" y="50"/>
                  </a:lnTo>
                  <a:lnTo>
                    <a:pt x="128" y="78"/>
                  </a:lnTo>
                  <a:lnTo>
                    <a:pt x="127" y="111"/>
                  </a:lnTo>
                  <a:lnTo>
                    <a:pt x="116" y="145"/>
                  </a:lnTo>
                  <a:lnTo>
                    <a:pt x="94" y="181"/>
                  </a:lnTo>
                  <a:lnTo>
                    <a:pt x="60" y="217"/>
                  </a:lnTo>
                  <a:lnTo>
                    <a:pt x="49" y="213"/>
                  </a:lnTo>
                  <a:lnTo>
                    <a:pt x="38" y="210"/>
                  </a:lnTo>
                  <a:lnTo>
                    <a:pt x="26" y="205"/>
                  </a:lnTo>
                  <a:lnTo>
                    <a:pt x="16" y="201"/>
                  </a:lnTo>
                  <a:lnTo>
                    <a:pt x="8" y="196"/>
                  </a:lnTo>
                  <a:lnTo>
                    <a:pt x="2" y="190"/>
                  </a:lnTo>
                  <a:lnTo>
                    <a:pt x="0" y="183"/>
                  </a:lnTo>
                  <a:lnTo>
                    <a:pt x="1" y="178"/>
                  </a:lnTo>
                  <a:lnTo>
                    <a:pt x="13" y="171"/>
                  </a:lnTo>
                  <a:lnTo>
                    <a:pt x="29" y="161"/>
                  </a:lnTo>
                  <a:lnTo>
                    <a:pt x="46" y="150"/>
                  </a:lnTo>
                  <a:lnTo>
                    <a:pt x="63" y="134"/>
                  </a:lnTo>
                  <a:lnTo>
                    <a:pt x="79" y="112"/>
                  </a:lnTo>
                  <a:lnTo>
                    <a:pt x="91" y="83"/>
                  </a:lnTo>
                  <a:lnTo>
                    <a:pt x="97" y="46"/>
                  </a:lnTo>
                  <a:lnTo>
                    <a:pt x="94" y="0"/>
                  </a:ln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006699"/>
                </a:solidFill>
                <a:latin typeface="Arial" charset="0"/>
              </a:endParaRPr>
            </a:p>
          </p:txBody>
        </p:sp>
        <p:sp>
          <p:nvSpPr>
            <p:cNvPr id="7" name="Freeform 12"/>
            <p:cNvSpPr>
              <a:spLocks/>
            </p:cNvSpPr>
            <p:nvPr userDrawn="1"/>
          </p:nvSpPr>
          <p:spPr bwMode="ltGray">
            <a:xfrm>
              <a:off x="168" y="1260"/>
              <a:ext cx="1259" cy="1532"/>
            </a:xfrm>
            <a:custGeom>
              <a:avLst/>
              <a:gdLst>
                <a:gd name="T0" fmla="*/ 891 w 1259"/>
                <a:gd name="T1" fmla="*/ 1532 h 1532"/>
                <a:gd name="T2" fmla="*/ 954 w 1259"/>
                <a:gd name="T3" fmla="*/ 1452 h 1532"/>
                <a:gd name="T4" fmla="*/ 1032 w 1259"/>
                <a:gd name="T5" fmla="*/ 1338 h 1532"/>
                <a:gd name="T6" fmla="*/ 1115 w 1259"/>
                <a:gd name="T7" fmla="*/ 1188 h 1532"/>
                <a:gd name="T8" fmla="*/ 1194 w 1259"/>
                <a:gd name="T9" fmla="*/ 1023 h 1532"/>
                <a:gd name="T10" fmla="*/ 1244 w 1259"/>
                <a:gd name="T11" fmla="*/ 841 h 1532"/>
                <a:gd name="T12" fmla="*/ 1259 w 1259"/>
                <a:gd name="T13" fmla="*/ 647 h 1532"/>
                <a:gd name="T14" fmla="*/ 1230 w 1259"/>
                <a:gd name="T15" fmla="*/ 463 h 1532"/>
                <a:gd name="T16" fmla="*/ 1140 w 1259"/>
                <a:gd name="T17" fmla="*/ 294 h 1532"/>
                <a:gd name="T18" fmla="*/ 1043 w 1259"/>
                <a:gd name="T19" fmla="*/ 190 h 1532"/>
                <a:gd name="T20" fmla="*/ 961 w 1259"/>
                <a:gd name="T21" fmla="*/ 109 h 1532"/>
                <a:gd name="T22" fmla="*/ 894 w 1259"/>
                <a:gd name="T23" fmla="*/ 65 h 1532"/>
                <a:gd name="T24" fmla="*/ 786 w 1259"/>
                <a:gd name="T25" fmla="*/ 18 h 1532"/>
                <a:gd name="T26" fmla="*/ 642 w 1259"/>
                <a:gd name="T27" fmla="*/ 0 h 1532"/>
                <a:gd name="T28" fmla="*/ 440 w 1259"/>
                <a:gd name="T29" fmla="*/ 23 h 1532"/>
                <a:gd name="T30" fmla="*/ 366 w 1259"/>
                <a:gd name="T31" fmla="*/ 44 h 1532"/>
                <a:gd name="T32" fmla="*/ 292 w 1259"/>
                <a:gd name="T33" fmla="*/ 58 h 1532"/>
                <a:gd name="T34" fmla="*/ 229 w 1259"/>
                <a:gd name="T35" fmla="*/ 79 h 1532"/>
                <a:gd name="T36" fmla="*/ 178 w 1259"/>
                <a:gd name="T37" fmla="*/ 103 h 1532"/>
                <a:gd name="T38" fmla="*/ 127 w 1259"/>
                <a:gd name="T39" fmla="*/ 127 h 1532"/>
                <a:gd name="T40" fmla="*/ 82 w 1259"/>
                <a:gd name="T41" fmla="*/ 158 h 1532"/>
                <a:gd name="T42" fmla="*/ 41 w 1259"/>
                <a:gd name="T43" fmla="*/ 197 h 1532"/>
                <a:gd name="T44" fmla="*/ 0 w 1259"/>
                <a:gd name="T45" fmla="*/ 243 h 1532"/>
                <a:gd name="T46" fmla="*/ 76 w 1259"/>
                <a:gd name="T47" fmla="*/ 215 h 1532"/>
                <a:gd name="T48" fmla="*/ 144 w 1259"/>
                <a:gd name="T49" fmla="*/ 194 h 1532"/>
                <a:gd name="T50" fmla="*/ 212 w 1259"/>
                <a:gd name="T51" fmla="*/ 179 h 1532"/>
                <a:gd name="T52" fmla="*/ 280 w 1259"/>
                <a:gd name="T53" fmla="*/ 164 h 1532"/>
                <a:gd name="T54" fmla="*/ 336 w 1259"/>
                <a:gd name="T55" fmla="*/ 149 h 1532"/>
                <a:gd name="T56" fmla="*/ 397 w 1259"/>
                <a:gd name="T57" fmla="*/ 149 h 1532"/>
                <a:gd name="T58" fmla="*/ 458 w 1259"/>
                <a:gd name="T59" fmla="*/ 141 h 1532"/>
                <a:gd name="T60" fmla="*/ 511 w 1259"/>
                <a:gd name="T61" fmla="*/ 146 h 1532"/>
                <a:gd name="T62" fmla="*/ 565 w 1259"/>
                <a:gd name="T63" fmla="*/ 152 h 1532"/>
                <a:gd name="T64" fmla="*/ 618 w 1259"/>
                <a:gd name="T65" fmla="*/ 166 h 1532"/>
                <a:gd name="T66" fmla="*/ 669 w 1259"/>
                <a:gd name="T67" fmla="*/ 186 h 1532"/>
                <a:gd name="T68" fmla="*/ 715 w 1259"/>
                <a:gd name="T69" fmla="*/ 205 h 1532"/>
                <a:gd name="T70" fmla="*/ 760 w 1259"/>
                <a:gd name="T71" fmla="*/ 239 h 1532"/>
                <a:gd name="T72" fmla="*/ 811 w 1259"/>
                <a:gd name="T73" fmla="*/ 267 h 1532"/>
                <a:gd name="T74" fmla="*/ 855 w 1259"/>
                <a:gd name="T75" fmla="*/ 307 h 1532"/>
                <a:gd name="T76" fmla="*/ 899 w 1259"/>
                <a:gd name="T77" fmla="*/ 348 h 1532"/>
                <a:gd name="T78" fmla="*/ 971 w 1259"/>
                <a:gd name="T79" fmla="*/ 464 h 1532"/>
                <a:gd name="T80" fmla="*/ 1016 w 1259"/>
                <a:gd name="T81" fmla="*/ 606 h 1532"/>
                <a:gd name="T82" fmla="*/ 1027 w 1259"/>
                <a:gd name="T83" fmla="*/ 774 h 1532"/>
                <a:gd name="T84" fmla="*/ 1022 w 1259"/>
                <a:gd name="T85" fmla="*/ 939 h 1532"/>
                <a:gd name="T86" fmla="*/ 1002 w 1259"/>
                <a:gd name="T87" fmla="*/ 1117 h 1532"/>
                <a:gd name="T88" fmla="*/ 966 w 1259"/>
                <a:gd name="T89" fmla="*/ 1279 h 1532"/>
                <a:gd name="T90" fmla="*/ 933 w 1259"/>
                <a:gd name="T91" fmla="*/ 1421 h 1532"/>
                <a:gd name="T92" fmla="*/ 891 w 1259"/>
                <a:gd name="T93" fmla="*/ 1532 h 1532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0" t="0" r="r" b="b"/>
              <a:pathLst>
                <a:path w="1259" h="1532">
                  <a:moveTo>
                    <a:pt x="891" y="1532"/>
                  </a:moveTo>
                  <a:lnTo>
                    <a:pt x="954" y="1452"/>
                  </a:lnTo>
                  <a:lnTo>
                    <a:pt x="1032" y="1338"/>
                  </a:lnTo>
                  <a:lnTo>
                    <a:pt x="1115" y="1188"/>
                  </a:lnTo>
                  <a:lnTo>
                    <a:pt x="1194" y="1023"/>
                  </a:lnTo>
                  <a:lnTo>
                    <a:pt x="1244" y="841"/>
                  </a:lnTo>
                  <a:lnTo>
                    <a:pt x="1259" y="647"/>
                  </a:lnTo>
                  <a:lnTo>
                    <a:pt x="1230" y="463"/>
                  </a:lnTo>
                  <a:lnTo>
                    <a:pt x="1140" y="294"/>
                  </a:lnTo>
                  <a:lnTo>
                    <a:pt x="1043" y="190"/>
                  </a:lnTo>
                  <a:lnTo>
                    <a:pt x="961" y="109"/>
                  </a:lnTo>
                  <a:lnTo>
                    <a:pt x="894" y="65"/>
                  </a:lnTo>
                  <a:lnTo>
                    <a:pt x="786" y="18"/>
                  </a:lnTo>
                  <a:lnTo>
                    <a:pt x="642" y="0"/>
                  </a:lnTo>
                  <a:lnTo>
                    <a:pt x="440" y="23"/>
                  </a:lnTo>
                  <a:lnTo>
                    <a:pt x="366" y="44"/>
                  </a:lnTo>
                  <a:lnTo>
                    <a:pt x="292" y="58"/>
                  </a:lnTo>
                  <a:lnTo>
                    <a:pt x="229" y="79"/>
                  </a:lnTo>
                  <a:lnTo>
                    <a:pt x="178" y="103"/>
                  </a:lnTo>
                  <a:lnTo>
                    <a:pt x="127" y="127"/>
                  </a:lnTo>
                  <a:lnTo>
                    <a:pt x="82" y="158"/>
                  </a:lnTo>
                  <a:lnTo>
                    <a:pt x="41" y="197"/>
                  </a:lnTo>
                  <a:lnTo>
                    <a:pt x="0" y="243"/>
                  </a:lnTo>
                  <a:lnTo>
                    <a:pt x="76" y="215"/>
                  </a:lnTo>
                  <a:lnTo>
                    <a:pt x="144" y="194"/>
                  </a:lnTo>
                  <a:lnTo>
                    <a:pt x="212" y="179"/>
                  </a:lnTo>
                  <a:lnTo>
                    <a:pt x="280" y="164"/>
                  </a:lnTo>
                  <a:lnTo>
                    <a:pt x="336" y="149"/>
                  </a:lnTo>
                  <a:lnTo>
                    <a:pt x="397" y="149"/>
                  </a:lnTo>
                  <a:lnTo>
                    <a:pt x="458" y="141"/>
                  </a:lnTo>
                  <a:lnTo>
                    <a:pt x="511" y="146"/>
                  </a:lnTo>
                  <a:lnTo>
                    <a:pt x="565" y="152"/>
                  </a:lnTo>
                  <a:lnTo>
                    <a:pt x="618" y="166"/>
                  </a:lnTo>
                  <a:lnTo>
                    <a:pt x="669" y="186"/>
                  </a:lnTo>
                  <a:lnTo>
                    <a:pt x="715" y="205"/>
                  </a:lnTo>
                  <a:lnTo>
                    <a:pt x="760" y="239"/>
                  </a:lnTo>
                  <a:lnTo>
                    <a:pt x="811" y="267"/>
                  </a:lnTo>
                  <a:lnTo>
                    <a:pt x="855" y="307"/>
                  </a:lnTo>
                  <a:lnTo>
                    <a:pt x="899" y="348"/>
                  </a:lnTo>
                  <a:lnTo>
                    <a:pt x="971" y="464"/>
                  </a:lnTo>
                  <a:lnTo>
                    <a:pt x="1016" y="606"/>
                  </a:lnTo>
                  <a:lnTo>
                    <a:pt x="1027" y="774"/>
                  </a:lnTo>
                  <a:lnTo>
                    <a:pt x="1022" y="939"/>
                  </a:lnTo>
                  <a:lnTo>
                    <a:pt x="1002" y="1117"/>
                  </a:lnTo>
                  <a:lnTo>
                    <a:pt x="966" y="1279"/>
                  </a:lnTo>
                  <a:lnTo>
                    <a:pt x="933" y="1421"/>
                  </a:lnTo>
                  <a:lnTo>
                    <a:pt x="891" y="1532"/>
                  </a:ln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006699"/>
                </a:solidFill>
                <a:latin typeface="Arial" charset="0"/>
              </a:endParaRPr>
            </a:p>
          </p:txBody>
        </p:sp>
        <p:sp>
          <p:nvSpPr>
            <p:cNvPr id="8" name="Freeform 13"/>
            <p:cNvSpPr>
              <a:spLocks/>
            </p:cNvSpPr>
            <p:nvPr userDrawn="1"/>
          </p:nvSpPr>
          <p:spPr bwMode="ltGray">
            <a:xfrm>
              <a:off x="0" y="2610"/>
              <a:ext cx="801" cy="459"/>
            </a:xfrm>
            <a:custGeom>
              <a:avLst/>
              <a:gdLst>
                <a:gd name="T0" fmla="*/ 0 w 801"/>
                <a:gd name="T1" fmla="*/ 0 h 459"/>
                <a:gd name="T2" fmla="*/ 37 w 801"/>
                <a:gd name="T3" fmla="*/ 69 h 459"/>
                <a:gd name="T4" fmla="*/ 68 w 801"/>
                <a:gd name="T5" fmla="*/ 132 h 459"/>
                <a:gd name="T6" fmla="*/ 110 w 801"/>
                <a:gd name="T7" fmla="*/ 188 h 459"/>
                <a:gd name="T8" fmla="*/ 149 w 801"/>
                <a:gd name="T9" fmla="*/ 229 h 459"/>
                <a:gd name="T10" fmla="*/ 192 w 801"/>
                <a:gd name="T11" fmla="*/ 278 h 459"/>
                <a:gd name="T12" fmla="*/ 250 w 801"/>
                <a:gd name="T13" fmla="*/ 314 h 459"/>
                <a:gd name="T14" fmla="*/ 308 w 801"/>
                <a:gd name="T15" fmla="*/ 336 h 459"/>
                <a:gd name="T16" fmla="*/ 365 w 801"/>
                <a:gd name="T17" fmla="*/ 365 h 459"/>
                <a:gd name="T18" fmla="*/ 430 w 801"/>
                <a:gd name="T19" fmla="*/ 381 h 459"/>
                <a:gd name="T20" fmla="*/ 501 w 801"/>
                <a:gd name="T21" fmla="*/ 390 h 459"/>
                <a:gd name="T22" fmla="*/ 573 w 801"/>
                <a:gd name="T23" fmla="*/ 392 h 459"/>
                <a:gd name="T24" fmla="*/ 646 w 801"/>
                <a:gd name="T25" fmla="*/ 381 h 459"/>
                <a:gd name="T26" fmla="*/ 726 w 801"/>
                <a:gd name="T27" fmla="*/ 362 h 459"/>
                <a:gd name="T28" fmla="*/ 801 w 801"/>
                <a:gd name="T29" fmla="*/ 335 h 459"/>
                <a:gd name="T30" fmla="*/ 731 w 801"/>
                <a:gd name="T31" fmla="*/ 377 h 459"/>
                <a:gd name="T32" fmla="*/ 662 w 801"/>
                <a:gd name="T33" fmla="*/ 404 h 459"/>
                <a:gd name="T34" fmla="*/ 594 w 801"/>
                <a:gd name="T35" fmla="*/ 432 h 459"/>
                <a:gd name="T36" fmla="*/ 532 w 801"/>
                <a:gd name="T37" fmla="*/ 445 h 459"/>
                <a:gd name="T38" fmla="*/ 471 w 801"/>
                <a:gd name="T39" fmla="*/ 459 h 459"/>
                <a:gd name="T40" fmla="*/ 411 w 801"/>
                <a:gd name="T41" fmla="*/ 458 h 459"/>
                <a:gd name="T42" fmla="*/ 350 w 801"/>
                <a:gd name="T43" fmla="*/ 458 h 459"/>
                <a:gd name="T44" fmla="*/ 291 w 801"/>
                <a:gd name="T45" fmla="*/ 450 h 459"/>
                <a:gd name="T46" fmla="*/ 244 w 801"/>
                <a:gd name="T47" fmla="*/ 436 h 459"/>
                <a:gd name="T48" fmla="*/ 192 w 801"/>
                <a:gd name="T49" fmla="*/ 415 h 459"/>
                <a:gd name="T50" fmla="*/ 145 w 801"/>
                <a:gd name="T51" fmla="*/ 394 h 459"/>
                <a:gd name="T52" fmla="*/ 100 w 801"/>
                <a:gd name="T53" fmla="*/ 373 h 459"/>
                <a:gd name="T54" fmla="*/ 60 w 801"/>
                <a:gd name="T55" fmla="*/ 347 h 459"/>
                <a:gd name="T56" fmla="*/ 0 w 801"/>
                <a:gd name="T57" fmla="*/ 294 h 459"/>
                <a:gd name="T58" fmla="*/ 0 w 801"/>
                <a:gd name="T59" fmla="*/ 0 h 459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0" t="0" r="r" b="b"/>
              <a:pathLst>
                <a:path w="801" h="459">
                  <a:moveTo>
                    <a:pt x="0" y="0"/>
                  </a:moveTo>
                  <a:lnTo>
                    <a:pt x="37" y="69"/>
                  </a:lnTo>
                  <a:lnTo>
                    <a:pt x="68" y="132"/>
                  </a:lnTo>
                  <a:lnTo>
                    <a:pt x="110" y="188"/>
                  </a:lnTo>
                  <a:lnTo>
                    <a:pt x="149" y="229"/>
                  </a:lnTo>
                  <a:lnTo>
                    <a:pt x="192" y="278"/>
                  </a:lnTo>
                  <a:lnTo>
                    <a:pt x="250" y="314"/>
                  </a:lnTo>
                  <a:lnTo>
                    <a:pt x="308" y="336"/>
                  </a:lnTo>
                  <a:lnTo>
                    <a:pt x="365" y="365"/>
                  </a:lnTo>
                  <a:lnTo>
                    <a:pt x="430" y="381"/>
                  </a:lnTo>
                  <a:lnTo>
                    <a:pt x="501" y="390"/>
                  </a:lnTo>
                  <a:lnTo>
                    <a:pt x="573" y="392"/>
                  </a:lnTo>
                  <a:lnTo>
                    <a:pt x="646" y="381"/>
                  </a:lnTo>
                  <a:lnTo>
                    <a:pt x="726" y="362"/>
                  </a:lnTo>
                  <a:lnTo>
                    <a:pt x="801" y="335"/>
                  </a:lnTo>
                  <a:lnTo>
                    <a:pt x="731" y="377"/>
                  </a:lnTo>
                  <a:lnTo>
                    <a:pt x="662" y="404"/>
                  </a:lnTo>
                  <a:lnTo>
                    <a:pt x="594" y="432"/>
                  </a:lnTo>
                  <a:lnTo>
                    <a:pt x="532" y="445"/>
                  </a:lnTo>
                  <a:lnTo>
                    <a:pt x="471" y="459"/>
                  </a:lnTo>
                  <a:lnTo>
                    <a:pt x="411" y="458"/>
                  </a:lnTo>
                  <a:lnTo>
                    <a:pt x="350" y="458"/>
                  </a:lnTo>
                  <a:lnTo>
                    <a:pt x="291" y="450"/>
                  </a:lnTo>
                  <a:lnTo>
                    <a:pt x="244" y="436"/>
                  </a:lnTo>
                  <a:lnTo>
                    <a:pt x="192" y="415"/>
                  </a:lnTo>
                  <a:lnTo>
                    <a:pt x="145" y="394"/>
                  </a:lnTo>
                  <a:lnTo>
                    <a:pt x="100" y="373"/>
                  </a:lnTo>
                  <a:lnTo>
                    <a:pt x="60" y="347"/>
                  </a:lnTo>
                  <a:lnTo>
                    <a:pt x="0" y="29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006699"/>
                </a:solidFill>
                <a:latin typeface="Arial" charset="0"/>
              </a:endParaRPr>
            </a:p>
          </p:txBody>
        </p:sp>
        <p:sp>
          <p:nvSpPr>
            <p:cNvPr id="9" name="Freeform 14"/>
            <p:cNvSpPr>
              <a:spLocks/>
            </p:cNvSpPr>
            <p:nvPr userDrawn="1"/>
          </p:nvSpPr>
          <p:spPr bwMode="ltGray">
            <a:xfrm rot="373331" flipH="1">
              <a:off x="898" y="2855"/>
              <a:ext cx="354" cy="464"/>
            </a:xfrm>
            <a:custGeom>
              <a:avLst/>
              <a:gdLst>
                <a:gd name="T0" fmla="*/ 227 w 117"/>
                <a:gd name="T1" fmla="*/ 0 h 132"/>
                <a:gd name="T2" fmla="*/ 0 w 117"/>
                <a:gd name="T3" fmla="*/ 88 h 132"/>
                <a:gd name="T4" fmla="*/ 9 w 117"/>
                <a:gd name="T5" fmla="*/ 91 h 132"/>
                <a:gd name="T6" fmla="*/ 42 w 117"/>
                <a:gd name="T7" fmla="*/ 102 h 132"/>
                <a:gd name="T8" fmla="*/ 88 w 117"/>
                <a:gd name="T9" fmla="*/ 127 h 132"/>
                <a:gd name="T10" fmla="*/ 139 w 117"/>
                <a:gd name="T11" fmla="*/ 165 h 132"/>
                <a:gd name="T12" fmla="*/ 200 w 117"/>
                <a:gd name="T13" fmla="*/ 218 h 132"/>
                <a:gd name="T14" fmla="*/ 254 w 117"/>
                <a:gd name="T15" fmla="*/ 281 h 132"/>
                <a:gd name="T16" fmla="*/ 309 w 117"/>
                <a:gd name="T17" fmla="*/ 362 h 132"/>
                <a:gd name="T18" fmla="*/ 351 w 117"/>
                <a:gd name="T19" fmla="*/ 464 h 132"/>
                <a:gd name="T20" fmla="*/ 354 w 117"/>
                <a:gd name="T21" fmla="*/ 422 h 132"/>
                <a:gd name="T22" fmla="*/ 348 w 117"/>
                <a:gd name="T23" fmla="*/ 376 h 132"/>
                <a:gd name="T24" fmla="*/ 327 w 117"/>
                <a:gd name="T25" fmla="*/ 316 h 132"/>
                <a:gd name="T26" fmla="*/ 300 w 117"/>
                <a:gd name="T27" fmla="*/ 260 h 132"/>
                <a:gd name="T28" fmla="*/ 269 w 117"/>
                <a:gd name="T29" fmla="*/ 204 h 132"/>
                <a:gd name="T30" fmla="*/ 236 w 117"/>
                <a:gd name="T31" fmla="*/ 158 h 132"/>
                <a:gd name="T32" fmla="*/ 203 w 117"/>
                <a:gd name="T33" fmla="*/ 127 h 132"/>
                <a:gd name="T34" fmla="*/ 175 w 117"/>
                <a:gd name="T35" fmla="*/ 112 h 132"/>
                <a:gd name="T36" fmla="*/ 209 w 117"/>
                <a:gd name="T37" fmla="*/ 102 h 132"/>
                <a:gd name="T38" fmla="*/ 239 w 117"/>
                <a:gd name="T39" fmla="*/ 98 h 132"/>
                <a:gd name="T40" fmla="*/ 269 w 117"/>
                <a:gd name="T41" fmla="*/ 91 h 132"/>
                <a:gd name="T42" fmla="*/ 297 w 117"/>
                <a:gd name="T43" fmla="*/ 88 h 132"/>
                <a:gd name="T44" fmla="*/ 318 w 117"/>
                <a:gd name="T45" fmla="*/ 84 h 132"/>
                <a:gd name="T46" fmla="*/ 330 w 117"/>
                <a:gd name="T47" fmla="*/ 77 h 132"/>
                <a:gd name="T48" fmla="*/ 342 w 117"/>
                <a:gd name="T49" fmla="*/ 74 h 132"/>
                <a:gd name="T50" fmla="*/ 345 w 117"/>
                <a:gd name="T51" fmla="*/ 74 h 132"/>
                <a:gd name="T52" fmla="*/ 227 w 117"/>
                <a:gd name="T53" fmla="*/ 0 h 132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0" t="0" r="r" b="b"/>
              <a:pathLst>
                <a:path w="117" h="132">
                  <a:moveTo>
                    <a:pt x="75" y="0"/>
                  </a:moveTo>
                  <a:lnTo>
                    <a:pt x="0" y="25"/>
                  </a:lnTo>
                  <a:lnTo>
                    <a:pt x="3" y="26"/>
                  </a:lnTo>
                  <a:lnTo>
                    <a:pt x="14" y="29"/>
                  </a:lnTo>
                  <a:lnTo>
                    <a:pt x="29" y="36"/>
                  </a:lnTo>
                  <a:lnTo>
                    <a:pt x="46" y="47"/>
                  </a:lnTo>
                  <a:lnTo>
                    <a:pt x="66" y="62"/>
                  </a:lnTo>
                  <a:lnTo>
                    <a:pt x="84" y="80"/>
                  </a:lnTo>
                  <a:lnTo>
                    <a:pt x="102" y="103"/>
                  </a:lnTo>
                  <a:lnTo>
                    <a:pt x="116" y="132"/>
                  </a:lnTo>
                  <a:lnTo>
                    <a:pt x="117" y="120"/>
                  </a:lnTo>
                  <a:lnTo>
                    <a:pt x="115" y="107"/>
                  </a:lnTo>
                  <a:lnTo>
                    <a:pt x="108" y="90"/>
                  </a:lnTo>
                  <a:lnTo>
                    <a:pt x="99" y="74"/>
                  </a:lnTo>
                  <a:lnTo>
                    <a:pt x="89" y="58"/>
                  </a:lnTo>
                  <a:lnTo>
                    <a:pt x="78" y="45"/>
                  </a:lnTo>
                  <a:lnTo>
                    <a:pt x="67" y="36"/>
                  </a:lnTo>
                  <a:lnTo>
                    <a:pt x="58" y="32"/>
                  </a:lnTo>
                  <a:lnTo>
                    <a:pt x="69" y="29"/>
                  </a:lnTo>
                  <a:lnTo>
                    <a:pt x="79" y="28"/>
                  </a:lnTo>
                  <a:lnTo>
                    <a:pt x="89" y="26"/>
                  </a:lnTo>
                  <a:lnTo>
                    <a:pt x="98" y="25"/>
                  </a:lnTo>
                  <a:lnTo>
                    <a:pt x="105" y="24"/>
                  </a:lnTo>
                  <a:lnTo>
                    <a:pt x="109" y="22"/>
                  </a:lnTo>
                  <a:lnTo>
                    <a:pt x="113" y="21"/>
                  </a:lnTo>
                  <a:lnTo>
                    <a:pt x="114" y="21"/>
                  </a:lnTo>
                  <a:lnTo>
                    <a:pt x="75" y="0"/>
                  </a:ln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006699"/>
                </a:solidFill>
                <a:latin typeface="Arial" charset="0"/>
              </a:endParaRPr>
            </a:p>
          </p:txBody>
        </p:sp>
        <p:sp>
          <p:nvSpPr>
            <p:cNvPr id="10" name="Freeform 15"/>
            <p:cNvSpPr>
              <a:spLocks/>
            </p:cNvSpPr>
            <p:nvPr userDrawn="1"/>
          </p:nvSpPr>
          <p:spPr bwMode="ltGray">
            <a:xfrm rot="373331" flipH="1">
              <a:off x="799" y="2979"/>
              <a:ext cx="87" cy="274"/>
            </a:xfrm>
            <a:custGeom>
              <a:avLst/>
              <a:gdLst>
                <a:gd name="T0" fmla="*/ 87 w 29"/>
                <a:gd name="T1" fmla="*/ 0 h 77"/>
                <a:gd name="T2" fmla="*/ 69 w 29"/>
                <a:gd name="T3" fmla="*/ 0 h 77"/>
                <a:gd name="T4" fmla="*/ 48 w 29"/>
                <a:gd name="T5" fmla="*/ 14 h 77"/>
                <a:gd name="T6" fmla="*/ 27 w 29"/>
                <a:gd name="T7" fmla="*/ 32 h 77"/>
                <a:gd name="T8" fmla="*/ 12 w 29"/>
                <a:gd name="T9" fmla="*/ 68 h 77"/>
                <a:gd name="T10" fmla="*/ 3 w 29"/>
                <a:gd name="T11" fmla="*/ 107 h 77"/>
                <a:gd name="T12" fmla="*/ 0 w 29"/>
                <a:gd name="T13" fmla="*/ 157 h 77"/>
                <a:gd name="T14" fmla="*/ 9 w 29"/>
                <a:gd name="T15" fmla="*/ 214 h 77"/>
                <a:gd name="T16" fmla="*/ 33 w 29"/>
                <a:gd name="T17" fmla="*/ 274 h 77"/>
                <a:gd name="T18" fmla="*/ 45 w 29"/>
                <a:gd name="T19" fmla="*/ 189 h 77"/>
                <a:gd name="T20" fmla="*/ 57 w 29"/>
                <a:gd name="T21" fmla="*/ 132 h 77"/>
                <a:gd name="T22" fmla="*/ 69 w 29"/>
                <a:gd name="T23" fmla="*/ 78 h 77"/>
                <a:gd name="T24" fmla="*/ 87 w 29"/>
                <a:gd name="T25" fmla="*/ 0 h 77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29" h="77">
                  <a:moveTo>
                    <a:pt x="29" y="0"/>
                  </a:moveTo>
                  <a:lnTo>
                    <a:pt x="23" y="0"/>
                  </a:lnTo>
                  <a:lnTo>
                    <a:pt x="16" y="4"/>
                  </a:lnTo>
                  <a:lnTo>
                    <a:pt x="9" y="9"/>
                  </a:lnTo>
                  <a:lnTo>
                    <a:pt x="4" y="19"/>
                  </a:lnTo>
                  <a:lnTo>
                    <a:pt x="1" y="30"/>
                  </a:lnTo>
                  <a:lnTo>
                    <a:pt x="0" y="44"/>
                  </a:lnTo>
                  <a:lnTo>
                    <a:pt x="3" y="60"/>
                  </a:lnTo>
                  <a:lnTo>
                    <a:pt x="11" y="77"/>
                  </a:lnTo>
                  <a:lnTo>
                    <a:pt x="15" y="53"/>
                  </a:lnTo>
                  <a:lnTo>
                    <a:pt x="19" y="37"/>
                  </a:lnTo>
                  <a:lnTo>
                    <a:pt x="23" y="22"/>
                  </a:lnTo>
                  <a:lnTo>
                    <a:pt x="29" y="0"/>
                  </a:ln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006699"/>
                </a:solidFill>
                <a:latin typeface="Arial" charset="0"/>
              </a:endParaRPr>
            </a:p>
          </p:txBody>
        </p:sp>
        <p:sp>
          <p:nvSpPr>
            <p:cNvPr id="11" name="Freeform 16"/>
            <p:cNvSpPr>
              <a:spLocks/>
            </p:cNvSpPr>
            <p:nvPr userDrawn="1"/>
          </p:nvSpPr>
          <p:spPr bwMode="ltGray">
            <a:xfrm>
              <a:off x="1190" y="3273"/>
              <a:ext cx="1108" cy="1047"/>
            </a:xfrm>
            <a:custGeom>
              <a:avLst/>
              <a:gdLst>
                <a:gd name="T0" fmla="*/ 784 w 1108"/>
                <a:gd name="T1" fmla="*/ 1047 h 1047"/>
                <a:gd name="T2" fmla="*/ 692 w 1108"/>
                <a:gd name="T3" fmla="*/ 1011 h 1047"/>
                <a:gd name="T4" fmla="*/ 607 w 1108"/>
                <a:gd name="T5" fmla="*/ 945 h 1047"/>
                <a:gd name="T6" fmla="*/ 517 w 1108"/>
                <a:gd name="T7" fmla="*/ 861 h 1047"/>
                <a:gd name="T8" fmla="*/ 432 w 1108"/>
                <a:gd name="T9" fmla="*/ 776 h 1047"/>
                <a:gd name="T10" fmla="*/ 350 w 1108"/>
                <a:gd name="T11" fmla="*/ 677 h 1047"/>
                <a:gd name="T12" fmla="*/ 266 w 1108"/>
                <a:gd name="T13" fmla="*/ 563 h 1047"/>
                <a:gd name="T14" fmla="*/ 188 w 1108"/>
                <a:gd name="T15" fmla="*/ 447 h 1047"/>
                <a:gd name="T16" fmla="*/ 122 w 1108"/>
                <a:gd name="T17" fmla="*/ 325 h 1047"/>
                <a:gd name="T18" fmla="*/ 65 w 1108"/>
                <a:gd name="T19" fmla="*/ 211 h 1047"/>
                <a:gd name="T20" fmla="*/ 21 w 1108"/>
                <a:gd name="T21" fmla="*/ 101 h 1047"/>
                <a:gd name="T22" fmla="*/ 0 w 1108"/>
                <a:gd name="T23" fmla="*/ 0 h 1047"/>
                <a:gd name="T24" fmla="*/ 109 w 1108"/>
                <a:gd name="T25" fmla="*/ 217 h 1047"/>
                <a:gd name="T26" fmla="*/ 209 w 1108"/>
                <a:gd name="T27" fmla="*/ 378 h 1047"/>
                <a:gd name="T28" fmla="*/ 294 w 1108"/>
                <a:gd name="T29" fmla="*/ 500 h 1047"/>
                <a:gd name="T30" fmla="*/ 373 w 1108"/>
                <a:gd name="T31" fmla="*/ 590 h 1047"/>
                <a:gd name="T32" fmla="*/ 441 w 1108"/>
                <a:gd name="T33" fmla="*/ 661 h 1047"/>
                <a:gd name="T34" fmla="*/ 506 w 1108"/>
                <a:gd name="T35" fmla="*/ 713 h 1047"/>
                <a:gd name="T36" fmla="*/ 564 w 1108"/>
                <a:gd name="T37" fmla="*/ 754 h 1047"/>
                <a:gd name="T38" fmla="*/ 620 w 1108"/>
                <a:gd name="T39" fmla="*/ 801 h 1047"/>
                <a:gd name="T40" fmla="*/ 754 w 1108"/>
                <a:gd name="T41" fmla="*/ 899 h 1047"/>
                <a:gd name="T42" fmla="*/ 925 w 1108"/>
                <a:gd name="T43" fmla="*/ 977 h 1047"/>
                <a:gd name="T44" fmla="*/ 1108 w 1108"/>
                <a:gd name="T45" fmla="*/ 1047 h 1047"/>
                <a:gd name="T46" fmla="*/ 784 w 1108"/>
                <a:gd name="T47" fmla="*/ 1047 h 1047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0" t="0" r="r" b="b"/>
              <a:pathLst>
                <a:path w="1108" h="1047">
                  <a:moveTo>
                    <a:pt x="784" y="1047"/>
                  </a:moveTo>
                  <a:lnTo>
                    <a:pt x="692" y="1011"/>
                  </a:lnTo>
                  <a:lnTo>
                    <a:pt x="607" y="945"/>
                  </a:lnTo>
                  <a:lnTo>
                    <a:pt x="517" y="861"/>
                  </a:lnTo>
                  <a:lnTo>
                    <a:pt x="432" y="776"/>
                  </a:lnTo>
                  <a:lnTo>
                    <a:pt x="350" y="677"/>
                  </a:lnTo>
                  <a:lnTo>
                    <a:pt x="266" y="563"/>
                  </a:lnTo>
                  <a:lnTo>
                    <a:pt x="188" y="447"/>
                  </a:lnTo>
                  <a:lnTo>
                    <a:pt x="122" y="325"/>
                  </a:lnTo>
                  <a:lnTo>
                    <a:pt x="65" y="211"/>
                  </a:lnTo>
                  <a:lnTo>
                    <a:pt x="21" y="101"/>
                  </a:lnTo>
                  <a:lnTo>
                    <a:pt x="0" y="0"/>
                  </a:lnTo>
                  <a:lnTo>
                    <a:pt x="109" y="217"/>
                  </a:lnTo>
                  <a:lnTo>
                    <a:pt x="209" y="378"/>
                  </a:lnTo>
                  <a:lnTo>
                    <a:pt x="294" y="500"/>
                  </a:lnTo>
                  <a:lnTo>
                    <a:pt x="373" y="590"/>
                  </a:lnTo>
                  <a:lnTo>
                    <a:pt x="441" y="661"/>
                  </a:lnTo>
                  <a:lnTo>
                    <a:pt x="506" y="713"/>
                  </a:lnTo>
                  <a:lnTo>
                    <a:pt x="564" y="754"/>
                  </a:lnTo>
                  <a:lnTo>
                    <a:pt x="620" y="801"/>
                  </a:lnTo>
                  <a:lnTo>
                    <a:pt x="754" y="899"/>
                  </a:lnTo>
                  <a:lnTo>
                    <a:pt x="925" y="977"/>
                  </a:lnTo>
                  <a:lnTo>
                    <a:pt x="1108" y="1047"/>
                  </a:lnTo>
                  <a:lnTo>
                    <a:pt x="784" y="1047"/>
                  </a:ln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006699"/>
                </a:solidFill>
                <a:latin typeface="Arial" charset="0"/>
              </a:endParaRPr>
            </a:p>
          </p:txBody>
        </p:sp>
        <p:grpSp>
          <p:nvGrpSpPr>
            <p:cNvPr id="12" name="Group 17"/>
            <p:cNvGrpSpPr>
              <a:grpSpLocks/>
            </p:cNvGrpSpPr>
            <p:nvPr userDrawn="1"/>
          </p:nvGrpSpPr>
          <p:grpSpPr bwMode="auto">
            <a:xfrm rot="3220060">
              <a:off x="2631" y="754"/>
              <a:ext cx="569" cy="637"/>
              <a:chOff x="1727" y="866"/>
              <a:chExt cx="129" cy="157"/>
            </a:xfrm>
          </p:grpSpPr>
          <p:sp>
            <p:nvSpPr>
              <p:cNvPr id="36" name="Freeform 18"/>
              <p:cNvSpPr>
                <a:spLocks/>
              </p:cNvSpPr>
              <p:nvPr userDrawn="1"/>
            </p:nvSpPr>
            <p:spPr bwMode="ltGray">
              <a:xfrm>
                <a:off x="1727" y="866"/>
                <a:ext cx="41" cy="59"/>
              </a:xfrm>
              <a:custGeom>
                <a:avLst/>
                <a:gdLst>
                  <a:gd name="T0" fmla="*/ 41 w 83"/>
                  <a:gd name="T1" fmla="*/ 14 h 117"/>
                  <a:gd name="T2" fmla="*/ 13 w 83"/>
                  <a:gd name="T3" fmla="*/ 0 h 117"/>
                  <a:gd name="T4" fmla="*/ 0 w 83"/>
                  <a:gd name="T5" fmla="*/ 59 h 117"/>
                  <a:gd name="T6" fmla="*/ 41 w 83"/>
                  <a:gd name="T7" fmla="*/ 14 h 117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83" h="117">
                    <a:moveTo>
                      <a:pt x="83" y="28"/>
                    </a:moveTo>
                    <a:lnTo>
                      <a:pt x="27" y="0"/>
                    </a:lnTo>
                    <a:lnTo>
                      <a:pt x="0" y="117"/>
                    </a:lnTo>
                    <a:lnTo>
                      <a:pt x="83" y="28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006699"/>
                  </a:solidFill>
                  <a:latin typeface="Arial" charset="0"/>
                </a:endParaRPr>
              </a:p>
            </p:txBody>
          </p:sp>
          <p:sp>
            <p:nvSpPr>
              <p:cNvPr id="37" name="Freeform 19"/>
              <p:cNvSpPr>
                <a:spLocks/>
              </p:cNvSpPr>
              <p:nvPr userDrawn="1"/>
            </p:nvSpPr>
            <p:spPr bwMode="ltGray">
              <a:xfrm>
                <a:off x="1786" y="894"/>
                <a:ext cx="70" cy="49"/>
              </a:xfrm>
              <a:custGeom>
                <a:avLst/>
                <a:gdLst>
                  <a:gd name="T0" fmla="*/ 0 w 140"/>
                  <a:gd name="T1" fmla="*/ 49 h 98"/>
                  <a:gd name="T2" fmla="*/ 59 w 140"/>
                  <a:gd name="T3" fmla="*/ 0 h 98"/>
                  <a:gd name="T4" fmla="*/ 70 w 140"/>
                  <a:gd name="T5" fmla="*/ 25 h 98"/>
                  <a:gd name="T6" fmla="*/ 0 w 140"/>
                  <a:gd name="T7" fmla="*/ 49 h 98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40" h="98">
                    <a:moveTo>
                      <a:pt x="0" y="98"/>
                    </a:moveTo>
                    <a:lnTo>
                      <a:pt x="118" y="0"/>
                    </a:lnTo>
                    <a:lnTo>
                      <a:pt x="140" y="49"/>
                    </a:lnTo>
                    <a:lnTo>
                      <a:pt x="0" y="98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006699"/>
                  </a:solidFill>
                  <a:latin typeface="Arial" charset="0"/>
                </a:endParaRPr>
              </a:p>
            </p:txBody>
          </p:sp>
          <p:sp>
            <p:nvSpPr>
              <p:cNvPr id="38" name="Freeform 20"/>
              <p:cNvSpPr>
                <a:spLocks/>
              </p:cNvSpPr>
              <p:nvPr userDrawn="1"/>
            </p:nvSpPr>
            <p:spPr bwMode="ltGray">
              <a:xfrm>
                <a:off x="1772" y="998"/>
                <a:ext cx="73" cy="25"/>
              </a:xfrm>
              <a:custGeom>
                <a:avLst/>
                <a:gdLst>
                  <a:gd name="T0" fmla="*/ 0 w 145"/>
                  <a:gd name="T1" fmla="*/ 4 h 49"/>
                  <a:gd name="T2" fmla="*/ 73 w 145"/>
                  <a:gd name="T3" fmla="*/ 0 h 49"/>
                  <a:gd name="T4" fmla="*/ 66 w 145"/>
                  <a:gd name="T5" fmla="*/ 25 h 49"/>
                  <a:gd name="T6" fmla="*/ 0 w 145"/>
                  <a:gd name="T7" fmla="*/ 4 h 4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45" h="49">
                    <a:moveTo>
                      <a:pt x="0" y="7"/>
                    </a:moveTo>
                    <a:lnTo>
                      <a:pt x="145" y="0"/>
                    </a:lnTo>
                    <a:lnTo>
                      <a:pt x="131" y="49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006699"/>
                  </a:solidFill>
                  <a:latin typeface="Arial" charset="0"/>
                </a:endParaRPr>
              </a:p>
            </p:txBody>
          </p:sp>
        </p:grpSp>
        <p:grpSp>
          <p:nvGrpSpPr>
            <p:cNvPr id="13" name="Group 21"/>
            <p:cNvGrpSpPr>
              <a:grpSpLocks/>
            </p:cNvGrpSpPr>
            <p:nvPr userDrawn="1"/>
          </p:nvGrpSpPr>
          <p:grpSpPr bwMode="auto">
            <a:xfrm rot="-6691250">
              <a:off x="3637" y="132"/>
              <a:ext cx="356" cy="607"/>
              <a:chOff x="1727" y="866"/>
              <a:chExt cx="129" cy="157"/>
            </a:xfrm>
          </p:grpSpPr>
          <p:sp>
            <p:nvSpPr>
              <p:cNvPr id="33" name="Freeform 22"/>
              <p:cNvSpPr>
                <a:spLocks/>
              </p:cNvSpPr>
              <p:nvPr userDrawn="1"/>
            </p:nvSpPr>
            <p:spPr bwMode="ltGray">
              <a:xfrm>
                <a:off x="1727" y="866"/>
                <a:ext cx="41" cy="59"/>
              </a:xfrm>
              <a:custGeom>
                <a:avLst/>
                <a:gdLst>
                  <a:gd name="T0" fmla="*/ 41 w 83"/>
                  <a:gd name="T1" fmla="*/ 14 h 117"/>
                  <a:gd name="T2" fmla="*/ 13 w 83"/>
                  <a:gd name="T3" fmla="*/ 0 h 117"/>
                  <a:gd name="T4" fmla="*/ 0 w 83"/>
                  <a:gd name="T5" fmla="*/ 59 h 117"/>
                  <a:gd name="T6" fmla="*/ 41 w 83"/>
                  <a:gd name="T7" fmla="*/ 14 h 117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83" h="117">
                    <a:moveTo>
                      <a:pt x="83" y="28"/>
                    </a:moveTo>
                    <a:lnTo>
                      <a:pt x="27" y="0"/>
                    </a:lnTo>
                    <a:lnTo>
                      <a:pt x="0" y="117"/>
                    </a:lnTo>
                    <a:lnTo>
                      <a:pt x="83" y="28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006699"/>
                  </a:solidFill>
                  <a:latin typeface="Arial" charset="0"/>
                </a:endParaRPr>
              </a:p>
            </p:txBody>
          </p:sp>
          <p:sp>
            <p:nvSpPr>
              <p:cNvPr id="34" name="Freeform 23"/>
              <p:cNvSpPr>
                <a:spLocks/>
              </p:cNvSpPr>
              <p:nvPr userDrawn="1"/>
            </p:nvSpPr>
            <p:spPr bwMode="ltGray">
              <a:xfrm>
                <a:off x="1786" y="894"/>
                <a:ext cx="70" cy="49"/>
              </a:xfrm>
              <a:custGeom>
                <a:avLst/>
                <a:gdLst>
                  <a:gd name="T0" fmla="*/ 0 w 140"/>
                  <a:gd name="T1" fmla="*/ 49 h 98"/>
                  <a:gd name="T2" fmla="*/ 59 w 140"/>
                  <a:gd name="T3" fmla="*/ 0 h 98"/>
                  <a:gd name="T4" fmla="*/ 70 w 140"/>
                  <a:gd name="T5" fmla="*/ 25 h 98"/>
                  <a:gd name="T6" fmla="*/ 0 w 140"/>
                  <a:gd name="T7" fmla="*/ 49 h 98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40" h="98">
                    <a:moveTo>
                      <a:pt x="0" y="98"/>
                    </a:moveTo>
                    <a:lnTo>
                      <a:pt x="118" y="0"/>
                    </a:lnTo>
                    <a:lnTo>
                      <a:pt x="140" y="49"/>
                    </a:lnTo>
                    <a:lnTo>
                      <a:pt x="0" y="98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006699"/>
                  </a:solidFill>
                  <a:latin typeface="Arial" charset="0"/>
                </a:endParaRPr>
              </a:p>
            </p:txBody>
          </p:sp>
          <p:sp>
            <p:nvSpPr>
              <p:cNvPr id="35" name="Freeform 24"/>
              <p:cNvSpPr>
                <a:spLocks/>
              </p:cNvSpPr>
              <p:nvPr userDrawn="1"/>
            </p:nvSpPr>
            <p:spPr bwMode="ltGray">
              <a:xfrm>
                <a:off x="1772" y="998"/>
                <a:ext cx="73" cy="25"/>
              </a:xfrm>
              <a:custGeom>
                <a:avLst/>
                <a:gdLst>
                  <a:gd name="T0" fmla="*/ 0 w 145"/>
                  <a:gd name="T1" fmla="*/ 4 h 49"/>
                  <a:gd name="T2" fmla="*/ 73 w 145"/>
                  <a:gd name="T3" fmla="*/ 0 h 49"/>
                  <a:gd name="T4" fmla="*/ 66 w 145"/>
                  <a:gd name="T5" fmla="*/ 25 h 49"/>
                  <a:gd name="T6" fmla="*/ 0 w 145"/>
                  <a:gd name="T7" fmla="*/ 4 h 4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45" h="49">
                    <a:moveTo>
                      <a:pt x="0" y="7"/>
                    </a:moveTo>
                    <a:lnTo>
                      <a:pt x="145" y="0"/>
                    </a:lnTo>
                    <a:lnTo>
                      <a:pt x="131" y="49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006699"/>
                  </a:solidFill>
                  <a:latin typeface="Arial" charset="0"/>
                </a:endParaRPr>
              </a:p>
            </p:txBody>
          </p:sp>
        </p:grpSp>
        <p:grpSp>
          <p:nvGrpSpPr>
            <p:cNvPr id="14" name="Group 25"/>
            <p:cNvGrpSpPr>
              <a:grpSpLocks/>
            </p:cNvGrpSpPr>
            <p:nvPr userDrawn="1"/>
          </p:nvGrpSpPr>
          <p:grpSpPr bwMode="auto">
            <a:xfrm rot="8524840">
              <a:off x="668" y="3321"/>
              <a:ext cx="501" cy="502"/>
              <a:chOff x="1727" y="866"/>
              <a:chExt cx="129" cy="157"/>
            </a:xfrm>
          </p:grpSpPr>
          <p:sp>
            <p:nvSpPr>
              <p:cNvPr id="30" name="Freeform 26"/>
              <p:cNvSpPr>
                <a:spLocks/>
              </p:cNvSpPr>
              <p:nvPr userDrawn="1"/>
            </p:nvSpPr>
            <p:spPr bwMode="ltGray">
              <a:xfrm>
                <a:off x="1727" y="866"/>
                <a:ext cx="41" cy="59"/>
              </a:xfrm>
              <a:custGeom>
                <a:avLst/>
                <a:gdLst>
                  <a:gd name="T0" fmla="*/ 41 w 83"/>
                  <a:gd name="T1" fmla="*/ 14 h 117"/>
                  <a:gd name="T2" fmla="*/ 13 w 83"/>
                  <a:gd name="T3" fmla="*/ 0 h 117"/>
                  <a:gd name="T4" fmla="*/ 0 w 83"/>
                  <a:gd name="T5" fmla="*/ 59 h 117"/>
                  <a:gd name="T6" fmla="*/ 41 w 83"/>
                  <a:gd name="T7" fmla="*/ 14 h 117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83" h="117">
                    <a:moveTo>
                      <a:pt x="83" y="28"/>
                    </a:moveTo>
                    <a:lnTo>
                      <a:pt x="27" y="0"/>
                    </a:lnTo>
                    <a:lnTo>
                      <a:pt x="0" y="117"/>
                    </a:lnTo>
                    <a:lnTo>
                      <a:pt x="83" y="28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006699"/>
                  </a:solidFill>
                  <a:latin typeface="Arial" charset="0"/>
                </a:endParaRPr>
              </a:p>
            </p:txBody>
          </p:sp>
          <p:sp>
            <p:nvSpPr>
              <p:cNvPr id="31" name="Freeform 27"/>
              <p:cNvSpPr>
                <a:spLocks/>
              </p:cNvSpPr>
              <p:nvPr userDrawn="1"/>
            </p:nvSpPr>
            <p:spPr bwMode="ltGray">
              <a:xfrm>
                <a:off x="1786" y="894"/>
                <a:ext cx="70" cy="49"/>
              </a:xfrm>
              <a:custGeom>
                <a:avLst/>
                <a:gdLst>
                  <a:gd name="T0" fmla="*/ 0 w 140"/>
                  <a:gd name="T1" fmla="*/ 49 h 98"/>
                  <a:gd name="T2" fmla="*/ 59 w 140"/>
                  <a:gd name="T3" fmla="*/ 0 h 98"/>
                  <a:gd name="T4" fmla="*/ 70 w 140"/>
                  <a:gd name="T5" fmla="*/ 25 h 98"/>
                  <a:gd name="T6" fmla="*/ 0 w 140"/>
                  <a:gd name="T7" fmla="*/ 49 h 98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40" h="98">
                    <a:moveTo>
                      <a:pt x="0" y="98"/>
                    </a:moveTo>
                    <a:lnTo>
                      <a:pt x="118" y="0"/>
                    </a:lnTo>
                    <a:lnTo>
                      <a:pt x="140" y="49"/>
                    </a:lnTo>
                    <a:lnTo>
                      <a:pt x="0" y="98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006699"/>
                  </a:solidFill>
                  <a:latin typeface="Arial" charset="0"/>
                </a:endParaRPr>
              </a:p>
            </p:txBody>
          </p:sp>
          <p:sp>
            <p:nvSpPr>
              <p:cNvPr id="32" name="Freeform 28"/>
              <p:cNvSpPr>
                <a:spLocks/>
              </p:cNvSpPr>
              <p:nvPr userDrawn="1"/>
            </p:nvSpPr>
            <p:spPr bwMode="ltGray">
              <a:xfrm>
                <a:off x="1772" y="998"/>
                <a:ext cx="73" cy="25"/>
              </a:xfrm>
              <a:custGeom>
                <a:avLst/>
                <a:gdLst>
                  <a:gd name="T0" fmla="*/ 0 w 145"/>
                  <a:gd name="T1" fmla="*/ 4 h 49"/>
                  <a:gd name="T2" fmla="*/ 73 w 145"/>
                  <a:gd name="T3" fmla="*/ 0 h 49"/>
                  <a:gd name="T4" fmla="*/ 66 w 145"/>
                  <a:gd name="T5" fmla="*/ 25 h 49"/>
                  <a:gd name="T6" fmla="*/ 0 w 145"/>
                  <a:gd name="T7" fmla="*/ 4 h 4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45" h="49">
                    <a:moveTo>
                      <a:pt x="0" y="7"/>
                    </a:moveTo>
                    <a:lnTo>
                      <a:pt x="145" y="0"/>
                    </a:lnTo>
                    <a:lnTo>
                      <a:pt x="131" y="49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006699"/>
                  </a:solidFill>
                  <a:latin typeface="Arial" charset="0"/>
                </a:endParaRPr>
              </a:p>
            </p:txBody>
          </p:sp>
        </p:grpSp>
        <p:grpSp>
          <p:nvGrpSpPr>
            <p:cNvPr id="15" name="Group 29"/>
            <p:cNvGrpSpPr>
              <a:grpSpLocks/>
            </p:cNvGrpSpPr>
            <p:nvPr userDrawn="1"/>
          </p:nvGrpSpPr>
          <p:grpSpPr bwMode="auto">
            <a:xfrm rot="4106450" flipH="1">
              <a:off x="393" y="262"/>
              <a:ext cx="709" cy="892"/>
              <a:chOff x="1727" y="866"/>
              <a:chExt cx="129" cy="157"/>
            </a:xfrm>
          </p:grpSpPr>
          <p:sp>
            <p:nvSpPr>
              <p:cNvPr id="27" name="Freeform 30"/>
              <p:cNvSpPr>
                <a:spLocks/>
              </p:cNvSpPr>
              <p:nvPr userDrawn="1"/>
            </p:nvSpPr>
            <p:spPr bwMode="ltGray">
              <a:xfrm>
                <a:off x="1727" y="866"/>
                <a:ext cx="41" cy="59"/>
              </a:xfrm>
              <a:custGeom>
                <a:avLst/>
                <a:gdLst>
                  <a:gd name="T0" fmla="*/ 41 w 83"/>
                  <a:gd name="T1" fmla="*/ 14 h 117"/>
                  <a:gd name="T2" fmla="*/ 13 w 83"/>
                  <a:gd name="T3" fmla="*/ 0 h 117"/>
                  <a:gd name="T4" fmla="*/ 0 w 83"/>
                  <a:gd name="T5" fmla="*/ 59 h 117"/>
                  <a:gd name="T6" fmla="*/ 41 w 83"/>
                  <a:gd name="T7" fmla="*/ 14 h 117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83" h="117">
                    <a:moveTo>
                      <a:pt x="83" y="28"/>
                    </a:moveTo>
                    <a:lnTo>
                      <a:pt x="27" y="0"/>
                    </a:lnTo>
                    <a:lnTo>
                      <a:pt x="0" y="117"/>
                    </a:lnTo>
                    <a:lnTo>
                      <a:pt x="83" y="28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006699"/>
                  </a:solidFill>
                  <a:latin typeface="Arial" charset="0"/>
                </a:endParaRPr>
              </a:p>
            </p:txBody>
          </p:sp>
          <p:sp>
            <p:nvSpPr>
              <p:cNvPr id="28" name="Freeform 31"/>
              <p:cNvSpPr>
                <a:spLocks/>
              </p:cNvSpPr>
              <p:nvPr userDrawn="1"/>
            </p:nvSpPr>
            <p:spPr bwMode="ltGray">
              <a:xfrm>
                <a:off x="1786" y="894"/>
                <a:ext cx="70" cy="49"/>
              </a:xfrm>
              <a:custGeom>
                <a:avLst/>
                <a:gdLst>
                  <a:gd name="T0" fmla="*/ 0 w 140"/>
                  <a:gd name="T1" fmla="*/ 49 h 98"/>
                  <a:gd name="T2" fmla="*/ 59 w 140"/>
                  <a:gd name="T3" fmla="*/ 0 h 98"/>
                  <a:gd name="T4" fmla="*/ 70 w 140"/>
                  <a:gd name="T5" fmla="*/ 25 h 98"/>
                  <a:gd name="T6" fmla="*/ 0 w 140"/>
                  <a:gd name="T7" fmla="*/ 49 h 98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40" h="98">
                    <a:moveTo>
                      <a:pt x="0" y="98"/>
                    </a:moveTo>
                    <a:lnTo>
                      <a:pt x="118" y="0"/>
                    </a:lnTo>
                    <a:lnTo>
                      <a:pt x="140" y="49"/>
                    </a:lnTo>
                    <a:lnTo>
                      <a:pt x="0" y="98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006699"/>
                  </a:solidFill>
                  <a:latin typeface="Arial" charset="0"/>
                </a:endParaRPr>
              </a:p>
            </p:txBody>
          </p:sp>
          <p:sp>
            <p:nvSpPr>
              <p:cNvPr id="29" name="Freeform 32"/>
              <p:cNvSpPr>
                <a:spLocks/>
              </p:cNvSpPr>
              <p:nvPr userDrawn="1"/>
            </p:nvSpPr>
            <p:spPr bwMode="ltGray">
              <a:xfrm>
                <a:off x="1772" y="998"/>
                <a:ext cx="73" cy="25"/>
              </a:xfrm>
              <a:custGeom>
                <a:avLst/>
                <a:gdLst>
                  <a:gd name="T0" fmla="*/ 0 w 145"/>
                  <a:gd name="T1" fmla="*/ 4 h 49"/>
                  <a:gd name="T2" fmla="*/ 73 w 145"/>
                  <a:gd name="T3" fmla="*/ 0 h 49"/>
                  <a:gd name="T4" fmla="*/ 66 w 145"/>
                  <a:gd name="T5" fmla="*/ 25 h 49"/>
                  <a:gd name="T6" fmla="*/ 0 w 145"/>
                  <a:gd name="T7" fmla="*/ 4 h 4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45" h="49">
                    <a:moveTo>
                      <a:pt x="0" y="7"/>
                    </a:moveTo>
                    <a:lnTo>
                      <a:pt x="145" y="0"/>
                    </a:lnTo>
                    <a:lnTo>
                      <a:pt x="131" y="49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006699"/>
                  </a:solidFill>
                  <a:latin typeface="Arial" charset="0"/>
                </a:endParaRPr>
              </a:p>
            </p:txBody>
          </p:sp>
        </p:grpSp>
        <p:grpSp>
          <p:nvGrpSpPr>
            <p:cNvPr id="16" name="Group 33"/>
            <p:cNvGrpSpPr>
              <a:grpSpLocks/>
            </p:cNvGrpSpPr>
            <p:nvPr userDrawn="1"/>
          </p:nvGrpSpPr>
          <p:grpSpPr bwMode="auto">
            <a:xfrm rot="10015322" flipH="1">
              <a:off x="4625" y="2382"/>
              <a:ext cx="709" cy="892"/>
              <a:chOff x="1727" y="866"/>
              <a:chExt cx="129" cy="157"/>
            </a:xfrm>
          </p:grpSpPr>
          <p:sp>
            <p:nvSpPr>
              <p:cNvPr id="24" name="Freeform 34"/>
              <p:cNvSpPr>
                <a:spLocks/>
              </p:cNvSpPr>
              <p:nvPr userDrawn="1"/>
            </p:nvSpPr>
            <p:spPr bwMode="ltGray">
              <a:xfrm>
                <a:off x="1727" y="866"/>
                <a:ext cx="41" cy="59"/>
              </a:xfrm>
              <a:custGeom>
                <a:avLst/>
                <a:gdLst>
                  <a:gd name="T0" fmla="*/ 41 w 83"/>
                  <a:gd name="T1" fmla="*/ 14 h 117"/>
                  <a:gd name="T2" fmla="*/ 13 w 83"/>
                  <a:gd name="T3" fmla="*/ 0 h 117"/>
                  <a:gd name="T4" fmla="*/ 0 w 83"/>
                  <a:gd name="T5" fmla="*/ 59 h 117"/>
                  <a:gd name="T6" fmla="*/ 41 w 83"/>
                  <a:gd name="T7" fmla="*/ 14 h 117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83" h="117">
                    <a:moveTo>
                      <a:pt x="83" y="28"/>
                    </a:moveTo>
                    <a:lnTo>
                      <a:pt x="27" y="0"/>
                    </a:lnTo>
                    <a:lnTo>
                      <a:pt x="0" y="117"/>
                    </a:lnTo>
                    <a:lnTo>
                      <a:pt x="83" y="28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006699"/>
                  </a:solidFill>
                  <a:latin typeface="Arial" charset="0"/>
                </a:endParaRPr>
              </a:p>
            </p:txBody>
          </p:sp>
          <p:sp>
            <p:nvSpPr>
              <p:cNvPr id="25" name="Freeform 35"/>
              <p:cNvSpPr>
                <a:spLocks/>
              </p:cNvSpPr>
              <p:nvPr userDrawn="1"/>
            </p:nvSpPr>
            <p:spPr bwMode="ltGray">
              <a:xfrm>
                <a:off x="1786" y="894"/>
                <a:ext cx="70" cy="49"/>
              </a:xfrm>
              <a:custGeom>
                <a:avLst/>
                <a:gdLst>
                  <a:gd name="T0" fmla="*/ 0 w 140"/>
                  <a:gd name="T1" fmla="*/ 49 h 98"/>
                  <a:gd name="T2" fmla="*/ 59 w 140"/>
                  <a:gd name="T3" fmla="*/ 0 h 98"/>
                  <a:gd name="T4" fmla="*/ 70 w 140"/>
                  <a:gd name="T5" fmla="*/ 25 h 98"/>
                  <a:gd name="T6" fmla="*/ 0 w 140"/>
                  <a:gd name="T7" fmla="*/ 49 h 98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40" h="98">
                    <a:moveTo>
                      <a:pt x="0" y="98"/>
                    </a:moveTo>
                    <a:lnTo>
                      <a:pt x="118" y="0"/>
                    </a:lnTo>
                    <a:lnTo>
                      <a:pt x="140" y="49"/>
                    </a:lnTo>
                    <a:lnTo>
                      <a:pt x="0" y="98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006699"/>
                  </a:solidFill>
                  <a:latin typeface="Arial" charset="0"/>
                </a:endParaRPr>
              </a:p>
            </p:txBody>
          </p:sp>
          <p:sp>
            <p:nvSpPr>
              <p:cNvPr id="26" name="Freeform 36"/>
              <p:cNvSpPr>
                <a:spLocks/>
              </p:cNvSpPr>
              <p:nvPr userDrawn="1"/>
            </p:nvSpPr>
            <p:spPr bwMode="ltGray">
              <a:xfrm>
                <a:off x="1772" y="998"/>
                <a:ext cx="73" cy="25"/>
              </a:xfrm>
              <a:custGeom>
                <a:avLst/>
                <a:gdLst>
                  <a:gd name="T0" fmla="*/ 0 w 145"/>
                  <a:gd name="T1" fmla="*/ 4 h 49"/>
                  <a:gd name="T2" fmla="*/ 73 w 145"/>
                  <a:gd name="T3" fmla="*/ 0 h 49"/>
                  <a:gd name="T4" fmla="*/ 66 w 145"/>
                  <a:gd name="T5" fmla="*/ 25 h 49"/>
                  <a:gd name="T6" fmla="*/ 0 w 145"/>
                  <a:gd name="T7" fmla="*/ 4 h 4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45" h="49">
                    <a:moveTo>
                      <a:pt x="0" y="7"/>
                    </a:moveTo>
                    <a:lnTo>
                      <a:pt x="145" y="0"/>
                    </a:lnTo>
                    <a:lnTo>
                      <a:pt x="131" y="49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006699"/>
                  </a:solidFill>
                  <a:latin typeface="Arial" charset="0"/>
                </a:endParaRPr>
              </a:p>
            </p:txBody>
          </p:sp>
        </p:grpSp>
        <p:sp>
          <p:nvSpPr>
            <p:cNvPr id="17" name="Freeform 37"/>
            <p:cNvSpPr>
              <a:spLocks/>
            </p:cNvSpPr>
            <p:nvPr userDrawn="1"/>
          </p:nvSpPr>
          <p:spPr bwMode="ltGray">
            <a:xfrm>
              <a:off x="1217" y="2"/>
              <a:ext cx="862" cy="886"/>
            </a:xfrm>
            <a:custGeom>
              <a:avLst/>
              <a:gdLst>
                <a:gd name="T0" fmla="*/ 0 w 862"/>
                <a:gd name="T1" fmla="*/ 0 h 886"/>
                <a:gd name="T2" fmla="*/ 6 w 862"/>
                <a:gd name="T3" fmla="*/ 107 h 886"/>
                <a:gd name="T4" fmla="*/ 37 w 862"/>
                <a:gd name="T5" fmla="*/ 262 h 886"/>
                <a:gd name="T6" fmla="*/ 83 w 862"/>
                <a:gd name="T7" fmla="*/ 410 h 886"/>
                <a:gd name="T8" fmla="*/ 149 w 862"/>
                <a:gd name="T9" fmla="*/ 546 h 886"/>
                <a:gd name="T10" fmla="*/ 237 w 862"/>
                <a:gd name="T11" fmla="*/ 666 h 886"/>
                <a:gd name="T12" fmla="*/ 338 w 862"/>
                <a:gd name="T13" fmla="*/ 764 h 886"/>
                <a:gd name="T14" fmla="*/ 450 w 862"/>
                <a:gd name="T15" fmla="*/ 838 h 886"/>
                <a:gd name="T16" fmla="*/ 579 w 862"/>
                <a:gd name="T17" fmla="*/ 879 h 886"/>
                <a:gd name="T18" fmla="*/ 714 w 862"/>
                <a:gd name="T19" fmla="*/ 886 h 886"/>
                <a:gd name="T20" fmla="*/ 862 w 862"/>
                <a:gd name="T21" fmla="*/ 851 h 886"/>
                <a:gd name="T22" fmla="*/ 784 w 862"/>
                <a:gd name="T23" fmla="*/ 856 h 886"/>
                <a:gd name="T24" fmla="*/ 700 w 862"/>
                <a:gd name="T25" fmla="*/ 835 h 886"/>
                <a:gd name="T26" fmla="*/ 621 w 862"/>
                <a:gd name="T27" fmla="*/ 794 h 886"/>
                <a:gd name="T28" fmla="*/ 542 w 862"/>
                <a:gd name="T29" fmla="*/ 728 h 886"/>
                <a:gd name="T30" fmla="*/ 466 w 862"/>
                <a:gd name="T31" fmla="*/ 649 h 886"/>
                <a:gd name="T32" fmla="*/ 397 w 862"/>
                <a:gd name="T33" fmla="*/ 557 h 886"/>
                <a:gd name="T34" fmla="*/ 334 w 862"/>
                <a:gd name="T35" fmla="*/ 454 h 886"/>
                <a:gd name="T36" fmla="*/ 279 w 862"/>
                <a:gd name="T37" fmla="*/ 339 h 886"/>
                <a:gd name="T38" fmla="*/ 238 w 862"/>
                <a:gd name="T39" fmla="*/ 225 h 886"/>
                <a:gd name="T40" fmla="*/ 205 w 862"/>
                <a:gd name="T41" fmla="*/ 105 h 886"/>
                <a:gd name="T42" fmla="*/ 184 w 862"/>
                <a:gd name="T43" fmla="*/ 3 h 88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862" h="886">
                  <a:moveTo>
                    <a:pt x="0" y="0"/>
                  </a:moveTo>
                  <a:lnTo>
                    <a:pt x="6" y="107"/>
                  </a:lnTo>
                  <a:lnTo>
                    <a:pt x="37" y="262"/>
                  </a:lnTo>
                  <a:lnTo>
                    <a:pt x="83" y="410"/>
                  </a:lnTo>
                  <a:lnTo>
                    <a:pt x="149" y="546"/>
                  </a:lnTo>
                  <a:lnTo>
                    <a:pt x="237" y="666"/>
                  </a:lnTo>
                  <a:lnTo>
                    <a:pt x="338" y="764"/>
                  </a:lnTo>
                  <a:lnTo>
                    <a:pt x="450" y="838"/>
                  </a:lnTo>
                  <a:lnTo>
                    <a:pt x="579" y="879"/>
                  </a:lnTo>
                  <a:lnTo>
                    <a:pt x="714" y="886"/>
                  </a:lnTo>
                  <a:lnTo>
                    <a:pt x="862" y="851"/>
                  </a:lnTo>
                  <a:lnTo>
                    <a:pt x="784" y="856"/>
                  </a:lnTo>
                  <a:lnTo>
                    <a:pt x="700" y="835"/>
                  </a:lnTo>
                  <a:lnTo>
                    <a:pt x="621" y="794"/>
                  </a:lnTo>
                  <a:lnTo>
                    <a:pt x="542" y="728"/>
                  </a:lnTo>
                  <a:lnTo>
                    <a:pt x="466" y="649"/>
                  </a:lnTo>
                  <a:lnTo>
                    <a:pt x="397" y="557"/>
                  </a:lnTo>
                  <a:lnTo>
                    <a:pt x="334" y="454"/>
                  </a:lnTo>
                  <a:lnTo>
                    <a:pt x="279" y="339"/>
                  </a:lnTo>
                  <a:lnTo>
                    <a:pt x="238" y="225"/>
                  </a:lnTo>
                  <a:lnTo>
                    <a:pt x="205" y="105"/>
                  </a:lnTo>
                  <a:lnTo>
                    <a:pt x="184" y="3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006699"/>
                </a:solidFill>
                <a:latin typeface="Arial" charset="0"/>
              </a:endParaRPr>
            </a:p>
          </p:txBody>
        </p:sp>
        <p:sp>
          <p:nvSpPr>
            <p:cNvPr id="18" name="Freeform 38"/>
            <p:cNvSpPr>
              <a:spLocks/>
            </p:cNvSpPr>
            <p:nvPr userDrawn="1"/>
          </p:nvSpPr>
          <p:spPr bwMode="ltGray">
            <a:xfrm rot="9832527" flipV="1">
              <a:off x="2158" y="102"/>
              <a:ext cx="681" cy="593"/>
            </a:xfrm>
            <a:custGeom>
              <a:avLst/>
              <a:gdLst>
                <a:gd name="T0" fmla="*/ 0 w 257"/>
                <a:gd name="T1" fmla="*/ 0 h 237"/>
                <a:gd name="T2" fmla="*/ 0 w 257"/>
                <a:gd name="T3" fmla="*/ 63 h 237"/>
                <a:gd name="T4" fmla="*/ 8 w 257"/>
                <a:gd name="T5" fmla="*/ 125 h 237"/>
                <a:gd name="T6" fmla="*/ 16 w 257"/>
                <a:gd name="T7" fmla="*/ 188 h 237"/>
                <a:gd name="T8" fmla="*/ 29 w 257"/>
                <a:gd name="T9" fmla="*/ 245 h 237"/>
                <a:gd name="T10" fmla="*/ 48 w 257"/>
                <a:gd name="T11" fmla="*/ 298 h 237"/>
                <a:gd name="T12" fmla="*/ 72 w 257"/>
                <a:gd name="T13" fmla="*/ 353 h 237"/>
                <a:gd name="T14" fmla="*/ 101 w 257"/>
                <a:gd name="T15" fmla="*/ 403 h 237"/>
                <a:gd name="T16" fmla="*/ 135 w 257"/>
                <a:gd name="T17" fmla="*/ 445 h 237"/>
                <a:gd name="T18" fmla="*/ 178 w 257"/>
                <a:gd name="T19" fmla="*/ 485 h 237"/>
                <a:gd name="T20" fmla="*/ 228 w 257"/>
                <a:gd name="T21" fmla="*/ 520 h 237"/>
                <a:gd name="T22" fmla="*/ 281 w 257"/>
                <a:gd name="T23" fmla="*/ 548 h 237"/>
                <a:gd name="T24" fmla="*/ 347 w 257"/>
                <a:gd name="T25" fmla="*/ 570 h 237"/>
                <a:gd name="T26" fmla="*/ 419 w 257"/>
                <a:gd name="T27" fmla="*/ 585 h 237"/>
                <a:gd name="T28" fmla="*/ 498 w 257"/>
                <a:gd name="T29" fmla="*/ 593 h 237"/>
                <a:gd name="T30" fmla="*/ 583 w 257"/>
                <a:gd name="T31" fmla="*/ 590 h 237"/>
                <a:gd name="T32" fmla="*/ 681 w 257"/>
                <a:gd name="T33" fmla="*/ 580 h 237"/>
                <a:gd name="T34" fmla="*/ 594 w 257"/>
                <a:gd name="T35" fmla="*/ 568 h 237"/>
                <a:gd name="T36" fmla="*/ 517 w 257"/>
                <a:gd name="T37" fmla="*/ 550 h 237"/>
                <a:gd name="T38" fmla="*/ 450 w 257"/>
                <a:gd name="T39" fmla="*/ 530 h 237"/>
                <a:gd name="T40" fmla="*/ 392 w 257"/>
                <a:gd name="T41" fmla="*/ 510 h 237"/>
                <a:gd name="T42" fmla="*/ 339 w 257"/>
                <a:gd name="T43" fmla="*/ 483 h 237"/>
                <a:gd name="T44" fmla="*/ 297 w 257"/>
                <a:gd name="T45" fmla="*/ 455 h 237"/>
                <a:gd name="T46" fmla="*/ 257 w 257"/>
                <a:gd name="T47" fmla="*/ 423 h 237"/>
                <a:gd name="T48" fmla="*/ 223 w 257"/>
                <a:gd name="T49" fmla="*/ 388 h 237"/>
                <a:gd name="T50" fmla="*/ 191 w 257"/>
                <a:gd name="T51" fmla="*/ 353 h 237"/>
                <a:gd name="T52" fmla="*/ 162 w 257"/>
                <a:gd name="T53" fmla="*/ 313 h 237"/>
                <a:gd name="T54" fmla="*/ 138 w 257"/>
                <a:gd name="T55" fmla="*/ 268 h 237"/>
                <a:gd name="T56" fmla="*/ 114 w 257"/>
                <a:gd name="T57" fmla="*/ 220 h 237"/>
                <a:gd name="T58" fmla="*/ 87 w 257"/>
                <a:gd name="T59" fmla="*/ 173 h 237"/>
                <a:gd name="T60" fmla="*/ 61 w 257"/>
                <a:gd name="T61" fmla="*/ 118 h 237"/>
                <a:gd name="T62" fmla="*/ 32 w 257"/>
                <a:gd name="T63" fmla="*/ 60 h 237"/>
                <a:gd name="T64" fmla="*/ 0 w 257"/>
                <a:gd name="T65" fmla="*/ 0 h 23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257" h="237">
                  <a:moveTo>
                    <a:pt x="0" y="0"/>
                  </a:moveTo>
                  <a:lnTo>
                    <a:pt x="0" y="25"/>
                  </a:lnTo>
                  <a:lnTo>
                    <a:pt x="3" y="50"/>
                  </a:lnTo>
                  <a:lnTo>
                    <a:pt x="6" y="75"/>
                  </a:lnTo>
                  <a:lnTo>
                    <a:pt x="11" y="98"/>
                  </a:lnTo>
                  <a:lnTo>
                    <a:pt x="18" y="119"/>
                  </a:lnTo>
                  <a:lnTo>
                    <a:pt x="27" y="141"/>
                  </a:lnTo>
                  <a:lnTo>
                    <a:pt x="38" y="161"/>
                  </a:lnTo>
                  <a:lnTo>
                    <a:pt x="51" y="178"/>
                  </a:lnTo>
                  <a:lnTo>
                    <a:pt x="67" y="194"/>
                  </a:lnTo>
                  <a:lnTo>
                    <a:pt x="86" y="208"/>
                  </a:lnTo>
                  <a:lnTo>
                    <a:pt x="106" y="219"/>
                  </a:lnTo>
                  <a:lnTo>
                    <a:pt x="131" y="228"/>
                  </a:lnTo>
                  <a:lnTo>
                    <a:pt x="158" y="234"/>
                  </a:lnTo>
                  <a:lnTo>
                    <a:pt x="188" y="237"/>
                  </a:lnTo>
                  <a:lnTo>
                    <a:pt x="220" y="236"/>
                  </a:lnTo>
                  <a:lnTo>
                    <a:pt x="257" y="232"/>
                  </a:lnTo>
                  <a:lnTo>
                    <a:pt x="224" y="227"/>
                  </a:lnTo>
                  <a:lnTo>
                    <a:pt x="195" y="220"/>
                  </a:lnTo>
                  <a:lnTo>
                    <a:pt x="170" y="212"/>
                  </a:lnTo>
                  <a:lnTo>
                    <a:pt x="148" y="204"/>
                  </a:lnTo>
                  <a:lnTo>
                    <a:pt x="128" y="193"/>
                  </a:lnTo>
                  <a:lnTo>
                    <a:pt x="112" y="182"/>
                  </a:lnTo>
                  <a:lnTo>
                    <a:pt x="97" y="169"/>
                  </a:lnTo>
                  <a:lnTo>
                    <a:pt x="84" y="155"/>
                  </a:lnTo>
                  <a:lnTo>
                    <a:pt x="72" y="141"/>
                  </a:lnTo>
                  <a:lnTo>
                    <a:pt x="61" y="125"/>
                  </a:lnTo>
                  <a:lnTo>
                    <a:pt x="52" y="107"/>
                  </a:lnTo>
                  <a:lnTo>
                    <a:pt x="43" y="88"/>
                  </a:lnTo>
                  <a:lnTo>
                    <a:pt x="33" y="69"/>
                  </a:lnTo>
                  <a:lnTo>
                    <a:pt x="23" y="47"/>
                  </a:lnTo>
                  <a:lnTo>
                    <a:pt x="12" y="2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006699"/>
                </a:solidFill>
                <a:latin typeface="Arial" charset="0"/>
              </a:endParaRPr>
            </a:p>
          </p:txBody>
        </p:sp>
        <p:sp>
          <p:nvSpPr>
            <p:cNvPr id="19" name="Freeform 39"/>
            <p:cNvSpPr>
              <a:spLocks/>
            </p:cNvSpPr>
            <p:nvPr userDrawn="1"/>
          </p:nvSpPr>
          <p:spPr bwMode="ltGray">
            <a:xfrm rot="9832527" flipV="1">
              <a:off x="1997" y="858"/>
              <a:ext cx="330" cy="278"/>
            </a:xfrm>
            <a:custGeom>
              <a:avLst/>
              <a:gdLst>
                <a:gd name="T0" fmla="*/ 205 w 124"/>
                <a:gd name="T1" fmla="*/ 0 h 110"/>
                <a:gd name="T2" fmla="*/ 330 w 124"/>
                <a:gd name="T3" fmla="*/ 273 h 110"/>
                <a:gd name="T4" fmla="*/ 319 w 124"/>
                <a:gd name="T5" fmla="*/ 270 h 110"/>
                <a:gd name="T6" fmla="*/ 285 w 124"/>
                <a:gd name="T7" fmla="*/ 265 h 110"/>
                <a:gd name="T8" fmla="*/ 237 w 124"/>
                <a:gd name="T9" fmla="*/ 255 h 110"/>
                <a:gd name="T10" fmla="*/ 181 w 124"/>
                <a:gd name="T11" fmla="*/ 250 h 110"/>
                <a:gd name="T12" fmla="*/ 120 w 124"/>
                <a:gd name="T13" fmla="*/ 245 h 110"/>
                <a:gd name="T14" fmla="*/ 67 w 124"/>
                <a:gd name="T15" fmla="*/ 248 h 110"/>
                <a:gd name="T16" fmla="*/ 24 w 124"/>
                <a:gd name="T17" fmla="*/ 258 h 110"/>
                <a:gd name="T18" fmla="*/ 0 w 124"/>
                <a:gd name="T19" fmla="*/ 278 h 110"/>
                <a:gd name="T20" fmla="*/ 11 w 124"/>
                <a:gd name="T21" fmla="*/ 248 h 110"/>
                <a:gd name="T22" fmla="*/ 21 w 124"/>
                <a:gd name="T23" fmla="*/ 225 h 110"/>
                <a:gd name="T24" fmla="*/ 43 w 124"/>
                <a:gd name="T25" fmla="*/ 207 h 110"/>
                <a:gd name="T26" fmla="*/ 67 w 124"/>
                <a:gd name="T27" fmla="*/ 192 h 110"/>
                <a:gd name="T28" fmla="*/ 96 w 124"/>
                <a:gd name="T29" fmla="*/ 182 h 110"/>
                <a:gd name="T30" fmla="*/ 125 w 124"/>
                <a:gd name="T31" fmla="*/ 179 h 110"/>
                <a:gd name="T32" fmla="*/ 157 w 124"/>
                <a:gd name="T33" fmla="*/ 179 h 110"/>
                <a:gd name="T34" fmla="*/ 192 w 124"/>
                <a:gd name="T35" fmla="*/ 187 h 110"/>
                <a:gd name="T36" fmla="*/ 194 w 124"/>
                <a:gd name="T37" fmla="*/ 179 h 110"/>
                <a:gd name="T38" fmla="*/ 186 w 124"/>
                <a:gd name="T39" fmla="*/ 142 h 110"/>
                <a:gd name="T40" fmla="*/ 178 w 124"/>
                <a:gd name="T41" fmla="*/ 96 h 110"/>
                <a:gd name="T42" fmla="*/ 173 w 124"/>
                <a:gd name="T43" fmla="*/ 76 h 110"/>
                <a:gd name="T44" fmla="*/ 168 w 124"/>
                <a:gd name="T45" fmla="*/ 76 h 110"/>
                <a:gd name="T46" fmla="*/ 162 w 124"/>
                <a:gd name="T47" fmla="*/ 73 h 110"/>
                <a:gd name="T48" fmla="*/ 157 w 124"/>
                <a:gd name="T49" fmla="*/ 66 h 110"/>
                <a:gd name="T50" fmla="*/ 152 w 124"/>
                <a:gd name="T51" fmla="*/ 58 h 110"/>
                <a:gd name="T52" fmla="*/ 152 w 124"/>
                <a:gd name="T53" fmla="*/ 48 h 110"/>
                <a:gd name="T54" fmla="*/ 157 w 124"/>
                <a:gd name="T55" fmla="*/ 35 h 110"/>
                <a:gd name="T56" fmla="*/ 176 w 124"/>
                <a:gd name="T57" fmla="*/ 20 h 110"/>
                <a:gd name="T58" fmla="*/ 205 w 124"/>
                <a:gd name="T59" fmla="*/ 0 h 110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0" t="0" r="r" b="b"/>
              <a:pathLst>
                <a:path w="124" h="110">
                  <a:moveTo>
                    <a:pt x="77" y="0"/>
                  </a:moveTo>
                  <a:lnTo>
                    <a:pt x="124" y="108"/>
                  </a:lnTo>
                  <a:lnTo>
                    <a:pt x="120" y="107"/>
                  </a:lnTo>
                  <a:lnTo>
                    <a:pt x="107" y="105"/>
                  </a:lnTo>
                  <a:lnTo>
                    <a:pt x="89" y="101"/>
                  </a:lnTo>
                  <a:lnTo>
                    <a:pt x="68" y="99"/>
                  </a:lnTo>
                  <a:lnTo>
                    <a:pt x="45" y="97"/>
                  </a:lnTo>
                  <a:lnTo>
                    <a:pt x="25" y="98"/>
                  </a:lnTo>
                  <a:lnTo>
                    <a:pt x="9" y="102"/>
                  </a:lnTo>
                  <a:lnTo>
                    <a:pt x="0" y="110"/>
                  </a:lnTo>
                  <a:lnTo>
                    <a:pt x="4" y="98"/>
                  </a:lnTo>
                  <a:lnTo>
                    <a:pt x="8" y="89"/>
                  </a:lnTo>
                  <a:lnTo>
                    <a:pt x="16" y="82"/>
                  </a:lnTo>
                  <a:lnTo>
                    <a:pt x="25" y="76"/>
                  </a:lnTo>
                  <a:lnTo>
                    <a:pt x="36" y="72"/>
                  </a:lnTo>
                  <a:lnTo>
                    <a:pt x="47" y="71"/>
                  </a:lnTo>
                  <a:lnTo>
                    <a:pt x="59" y="71"/>
                  </a:lnTo>
                  <a:lnTo>
                    <a:pt x="72" y="74"/>
                  </a:lnTo>
                  <a:lnTo>
                    <a:pt x="73" y="71"/>
                  </a:lnTo>
                  <a:lnTo>
                    <a:pt x="70" y="56"/>
                  </a:lnTo>
                  <a:lnTo>
                    <a:pt x="67" y="38"/>
                  </a:lnTo>
                  <a:lnTo>
                    <a:pt x="65" y="30"/>
                  </a:lnTo>
                  <a:lnTo>
                    <a:pt x="63" y="30"/>
                  </a:lnTo>
                  <a:lnTo>
                    <a:pt x="61" y="29"/>
                  </a:lnTo>
                  <a:lnTo>
                    <a:pt x="59" y="26"/>
                  </a:lnTo>
                  <a:lnTo>
                    <a:pt x="57" y="23"/>
                  </a:lnTo>
                  <a:lnTo>
                    <a:pt x="57" y="19"/>
                  </a:lnTo>
                  <a:lnTo>
                    <a:pt x="59" y="14"/>
                  </a:lnTo>
                  <a:lnTo>
                    <a:pt x="66" y="8"/>
                  </a:lnTo>
                  <a:lnTo>
                    <a:pt x="77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006699"/>
                </a:solidFill>
                <a:latin typeface="Arial" charset="0"/>
              </a:endParaRPr>
            </a:p>
          </p:txBody>
        </p:sp>
        <p:sp>
          <p:nvSpPr>
            <p:cNvPr id="20" name="Freeform 40"/>
            <p:cNvSpPr>
              <a:spLocks/>
            </p:cNvSpPr>
            <p:nvPr userDrawn="1"/>
          </p:nvSpPr>
          <p:spPr bwMode="ltGray">
            <a:xfrm rot="9832527" flipV="1">
              <a:off x="2224" y="808"/>
              <a:ext cx="123" cy="233"/>
            </a:xfrm>
            <a:custGeom>
              <a:avLst/>
              <a:gdLst>
                <a:gd name="T0" fmla="*/ 83 w 46"/>
                <a:gd name="T1" fmla="*/ 0 h 94"/>
                <a:gd name="T2" fmla="*/ 53 w 46"/>
                <a:gd name="T3" fmla="*/ 94 h 94"/>
                <a:gd name="T4" fmla="*/ 40 w 46"/>
                <a:gd name="T5" fmla="*/ 154 h 94"/>
                <a:gd name="T6" fmla="*/ 29 w 46"/>
                <a:gd name="T7" fmla="*/ 196 h 94"/>
                <a:gd name="T8" fmla="*/ 0 w 46"/>
                <a:gd name="T9" fmla="*/ 233 h 94"/>
                <a:gd name="T10" fmla="*/ 32 w 46"/>
                <a:gd name="T11" fmla="*/ 218 h 94"/>
                <a:gd name="T12" fmla="*/ 62 w 46"/>
                <a:gd name="T13" fmla="*/ 198 h 94"/>
                <a:gd name="T14" fmla="*/ 86 w 46"/>
                <a:gd name="T15" fmla="*/ 171 h 94"/>
                <a:gd name="T16" fmla="*/ 107 w 46"/>
                <a:gd name="T17" fmla="*/ 141 h 94"/>
                <a:gd name="T18" fmla="*/ 120 w 46"/>
                <a:gd name="T19" fmla="*/ 109 h 94"/>
                <a:gd name="T20" fmla="*/ 123 w 46"/>
                <a:gd name="T21" fmla="*/ 74 h 94"/>
                <a:gd name="T22" fmla="*/ 112 w 46"/>
                <a:gd name="T23" fmla="*/ 37 h 94"/>
                <a:gd name="T24" fmla="*/ 83 w 46"/>
                <a:gd name="T25" fmla="*/ 0 h 9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46" h="94">
                  <a:moveTo>
                    <a:pt x="31" y="0"/>
                  </a:moveTo>
                  <a:lnTo>
                    <a:pt x="20" y="38"/>
                  </a:lnTo>
                  <a:lnTo>
                    <a:pt x="15" y="62"/>
                  </a:lnTo>
                  <a:lnTo>
                    <a:pt x="11" y="79"/>
                  </a:lnTo>
                  <a:lnTo>
                    <a:pt x="0" y="94"/>
                  </a:lnTo>
                  <a:lnTo>
                    <a:pt x="12" y="88"/>
                  </a:lnTo>
                  <a:lnTo>
                    <a:pt x="23" y="80"/>
                  </a:lnTo>
                  <a:lnTo>
                    <a:pt x="32" y="69"/>
                  </a:lnTo>
                  <a:lnTo>
                    <a:pt x="40" y="57"/>
                  </a:lnTo>
                  <a:lnTo>
                    <a:pt x="45" y="44"/>
                  </a:lnTo>
                  <a:lnTo>
                    <a:pt x="46" y="30"/>
                  </a:lnTo>
                  <a:lnTo>
                    <a:pt x="42" y="15"/>
                  </a:lnTo>
                  <a:lnTo>
                    <a:pt x="31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006699"/>
                </a:solidFill>
                <a:latin typeface="Arial" charset="0"/>
              </a:endParaRPr>
            </a:p>
          </p:txBody>
        </p:sp>
        <p:sp>
          <p:nvSpPr>
            <p:cNvPr id="21" name="Freeform 41"/>
            <p:cNvSpPr>
              <a:spLocks/>
            </p:cNvSpPr>
            <p:nvPr userDrawn="1"/>
          </p:nvSpPr>
          <p:spPr bwMode="ltGray">
            <a:xfrm>
              <a:off x="1603" y="0"/>
              <a:ext cx="124" cy="121"/>
            </a:xfrm>
            <a:custGeom>
              <a:avLst/>
              <a:gdLst>
                <a:gd name="T0" fmla="*/ 124 w 124"/>
                <a:gd name="T1" fmla="*/ 0 h 121"/>
                <a:gd name="T2" fmla="*/ 113 w 124"/>
                <a:gd name="T3" fmla="*/ 9 h 121"/>
                <a:gd name="T4" fmla="*/ 99 w 124"/>
                <a:gd name="T5" fmla="*/ 25 h 121"/>
                <a:gd name="T6" fmla="*/ 81 w 124"/>
                <a:gd name="T7" fmla="*/ 41 h 121"/>
                <a:gd name="T8" fmla="*/ 63 w 124"/>
                <a:gd name="T9" fmla="*/ 54 h 121"/>
                <a:gd name="T10" fmla="*/ 41 w 124"/>
                <a:gd name="T11" fmla="*/ 66 h 121"/>
                <a:gd name="T12" fmla="*/ 22 w 124"/>
                <a:gd name="T13" fmla="*/ 74 h 121"/>
                <a:gd name="T14" fmla="*/ 0 w 124"/>
                <a:gd name="T15" fmla="*/ 75 h 121"/>
                <a:gd name="T16" fmla="*/ 10 w 124"/>
                <a:gd name="T17" fmla="*/ 96 h 121"/>
                <a:gd name="T18" fmla="*/ 23 w 124"/>
                <a:gd name="T19" fmla="*/ 113 h 121"/>
                <a:gd name="T20" fmla="*/ 41 w 124"/>
                <a:gd name="T21" fmla="*/ 121 h 121"/>
                <a:gd name="T22" fmla="*/ 60 w 124"/>
                <a:gd name="T23" fmla="*/ 121 h 121"/>
                <a:gd name="T24" fmla="*/ 83 w 124"/>
                <a:gd name="T25" fmla="*/ 111 h 121"/>
                <a:gd name="T26" fmla="*/ 101 w 124"/>
                <a:gd name="T27" fmla="*/ 88 h 121"/>
                <a:gd name="T28" fmla="*/ 116 w 124"/>
                <a:gd name="T29" fmla="*/ 53 h 121"/>
                <a:gd name="T30" fmla="*/ 124 w 124"/>
                <a:gd name="T31" fmla="*/ 0 h 121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124" h="121">
                  <a:moveTo>
                    <a:pt x="124" y="0"/>
                  </a:moveTo>
                  <a:lnTo>
                    <a:pt x="113" y="9"/>
                  </a:lnTo>
                  <a:lnTo>
                    <a:pt x="99" y="25"/>
                  </a:lnTo>
                  <a:lnTo>
                    <a:pt x="81" y="41"/>
                  </a:lnTo>
                  <a:lnTo>
                    <a:pt x="63" y="54"/>
                  </a:lnTo>
                  <a:lnTo>
                    <a:pt x="41" y="66"/>
                  </a:lnTo>
                  <a:lnTo>
                    <a:pt x="22" y="74"/>
                  </a:lnTo>
                  <a:lnTo>
                    <a:pt x="0" y="75"/>
                  </a:lnTo>
                  <a:lnTo>
                    <a:pt x="10" y="96"/>
                  </a:lnTo>
                  <a:lnTo>
                    <a:pt x="23" y="113"/>
                  </a:lnTo>
                  <a:lnTo>
                    <a:pt x="41" y="121"/>
                  </a:lnTo>
                  <a:lnTo>
                    <a:pt x="60" y="121"/>
                  </a:lnTo>
                  <a:lnTo>
                    <a:pt x="83" y="111"/>
                  </a:lnTo>
                  <a:lnTo>
                    <a:pt x="101" y="88"/>
                  </a:lnTo>
                  <a:lnTo>
                    <a:pt x="116" y="53"/>
                  </a:lnTo>
                  <a:lnTo>
                    <a:pt x="124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006699"/>
                </a:solidFill>
                <a:latin typeface="Arial" charset="0"/>
              </a:endParaRPr>
            </a:p>
          </p:txBody>
        </p:sp>
        <p:sp>
          <p:nvSpPr>
            <p:cNvPr id="22" name="Freeform 42"/>
            <p:cNvSpPr>
              <a:spLocks/>
            </p:cNvSpPr>
            <p:nvPr userDrawn="1"/>
          </p:nvSpPr>
          <p:spPr bwMode="ltGray">
            <a:xfrm rot="9832527" flipV="1">
              <a:off x="2173" y="1238"/>
              <a:ext cx="393" cy="2300"/>
            </a:xfrm>
            <a:custGeom>
              <a:avLst/>
              <a:gdLst>
                <a:gd name="T0" fmla="*/ 0 w 149"/>
                <a:gd name="T1" fmla="*/ 0 h 704"/>
                <a:gd name="T2" fmla="*/ 16 w 149"/>
                <a:gd name="T3" fmla="*/ 20 h 704"/>
                <a:gd name="T4" fmla="*/ 42 w 149"/>
                <a:gd name="T5" fmla="*/ 46 h 704"/>
                <a:gd name="T6" fmla="*/ 74 w 149"/>
                <a:gd name="T7" fmla="*/ 78 h 704"/>
                <a:gd name="T8" fmla="*/ 108 w 149"/>
                <a:gd name="T9" fmla="*/ 121 h 704"/>
                <a:gd name="T10" fmla="*/ 153 w 149"/>
                <a:gd name="T11" fmla="*/ 173 h 704"/>
                <a:gd name="T12" fmla="*/ 193 w 149"/>
                <a:gd name="T13" fmla="*/ 229 h 704"/>
                <a:gd name="T14" fmla="*/ 232 w 149"/>
                <a:gd name="T15" fmla="*/ 294 h 704"/>
                <a:gd name="T16" fmla="*/ 264 w 149"/>
                <a:gd name="T17" fmla="*/ 369 h 704"/>
                <a:gd name="T18" fmla="*/ 295 w 149"/>
                <a:gd name="T19" fmla="*/ 448 h 704"/>
                <a:gd name="T20" fmla="*/ 317 w 149"/>
                <a:gd name="T21" fmla="*/ 539 h 704"/>
                <a:gd name="T22" fmla="*/ 327 w 149"/>
                <a:gd name="T23" fmla="*/ 640 h 704"/>
                <a:gd name="T24" fmla="*/ 332 w 149"/>
                <a:gd name="T25" fmla="*/ 745 h 704"/>
                <a:gd name="T26" fmla="*/ 317 w 149"/>
                <a:gd name="T27" fmla="*/ 863 h 704"/>
                <a:gd name="T28" fmla="*/ 287 w 149"/>
                <a:gd name="T29" fmla="*/ 987 h 704"/>
                <a:gd name="T30" fmla="*/ 243 w 149"/>
                <a:gd name="T31" fmla="*/ 1117 h 704"/>
                <a:gd name="T32" fmla="*/ 177 w 149"/>
                <a:gd name="T33" fmla="*/ 1261 h 704"/>
                <a:gd name="T34" fmla="*/ 103 w 149"/>
                <a:gd name="T35" fmla="*/ 1424 h 704"/>
                <a:gd name="T36" fmla="*/ 55 w 149"/>
                <a:gd name="T37" fmla="*/ 1575 h 704"/>
                <a:gd name="T38" fmla="*/ 26 w 149"/>
                <a:gd name="T39" fmla="*/ 1715 h 704"/>
                <a:gd name="T40" fmla="*/ 16 w 149"/>
                <a:gd name="T41" fmla="*/ 1849 h 704"/>
                <a:gd name="T42" fmla="*/ 16 w 149"/>
                <a:gd name="T43" fmla="*/ 1977 h 704"/>
                <a:gd name="T44" fmla="*/ 21 w 149"/>
                <a:gd name="T45" fmla="*/ 2094 h 704"/>
                <a:gd name="T46" fmla="*/ 32 w 149"/>
                <a:gd name="T47" fmla="*/ 2199 h 704"/>
                <a:gd name="T48" fmla="*/ 37 w 149"/>
                <a:gd name="T49" fmla="*/ 2300 h 704"/>
                <a:gd name="T50" fmla="*/ 108 w 149"/>
                <a:gd name="T51" fmla="*/ 2248 h 704"/>
                <a:gd name="T52" fmla="*/ 103 w 149"/>
                <a:gd name="T53" fmla="*/ 2222 h 704"/>
                <a:gd name="T54" fmla="*/ 95 w 149"/>
                <a:gd name="T55" fmla="*/ 2146 h 704"/>
                <a:gd name="T56" fmla="*/ 87 w 149"/>
                <a:gd name="T57" fmla="*/ 2032 h 704"/>
                <a:gd name="T58" fmla="*/ 92 w 149"/>
                <a:gd name="T59" fmla="*/ 1879 h 704"/>
                <a:gd name="T60" fmla="*/ 108 w 149"/>
                <a:gd name="T61" fmla="*/ 1696 h 704"/>
                <a:gd name="T62" fmla="*/ 153 w 149"/>
                <a:gd name="T63" fmla="*/ 1487 h 704"/>
                <a:gd name="T64" fmla="*/ 227 w 149"/>
                <a:gd name="T65" fmla="*/ 1261 h 704"/>
                <a:gd name="T66" fmla="*/ 340 w 149"/>
                <a:gd name="T67" fmla="*/ 1023 h 704"/>
                <a:gd name="T68" fmla="*/ 377 w 149"/>
                <a:gd name="T69" fmla="*/ 912 h 704"/>
                <a:gd name="T70" fmla="*/ 393 w 149"/>
                <a:gd name="T71" fmla="*/ 768 h 704"/>
                <a:gd name="T72" fmla="*/ 380 w 149"/>
                <a:gd name="T73" fmla="*/ 601 h 704"/>
                <a:gd name="T74" fmla="*/ 346 w 149"/>
                <a:gd name="T75" fmla="*/ 438 h 704"/>
                <a:gd name="T76" fmla="*/ 287 w 149"/>
                <a:gd name="T77" fmla="*/ 278 h 704"/>
                <a:gd name="T78" fmla="*/ 214 w 149"/>
                <a:gd name="T79" fmla="*/ 144 h 704"/>
                <a:gd name="T80" fmla="*/ 116 w 149"/>
                <a:gd name="T81" fmla="*/ 46 h 704"/>
                <a:gd name="T82" fmla="*/ 0 w 149"/>
                <a:gd name="T83" fmla="*/ 0 h 704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0" t="0" r="r" b="b"/>
              <a:pathLst>
                <a:path w="149" h="704">
                  <a:moveTo>
                    <a:pt x="0" y="0"/>
                  </a:moveTo>
                  <a:lnTo>
                    <a:pt x="6" y="6"/>
                  </a:lnTo>
                  <a:lnTo>
                    <a:pt x="16" y="14"/>
                  </a:lnTo>
                  <a:lnTo>
                    <a:pt x="28" y="24"/>
                  </a:lnTo>
                  <a:lnTo>
                    <a:pt x="41" y="37"/>
                  </a:lnTo>
                  <a:lnTo>
                    <a:pt x="58" y="53"/>
                  </a:lnTo>
                  <a:lnTo>
                    <a:pt x="73" y="70"/>
                  </a:lnTo>
                  <a:lnTo>
                    <a:pt x="88" y="90"/>
                  </a:lnTo>
                  <a:lnTo>
                    <a:pt x="100" y="113"/>
                  </a:lnTo>
                  <a:lnTo>
                    <a:pt x="112" y="137"/>
                  </a:lnTo>
                  <a:lnTo>
                    <a:pt x="120" y="165"/>
                  </a:lnTo>
                  <a:lnTo>
                    <a:pt x="124" y="196"/>
                  </a:lnTo>
                  <a:lnTo>
                    <a:pt x="126" y="228"/>
                  </a:lnTo>
                  <a:lnTo>
                    <a:pt x="120" y="264"/>
                  </a:lnTo>
                  <a:lnTo>
                    <a:pt x="109" y="302"/>
                  </a:lnTo>
                  <a:lnTo>
                    <a:pt x="92" y="342"/>
                  </a:lnTo>
                  <a:lnTo>
                    <a:pt x="67" y="386"/>
                  </a:lnTo>
                  <a:lnTo>
                    <a:pt x="39" y="436"/>
                  </a:lnTo>
                  <a:lnTo>
                    <a:pt x="21" y="482"/>
                  </a:lnTo>
                  <a:lnTo>
                    <a:pt x="10" y="525"/>
                  </a:lnTo>
                  <a:lnTo>
                    <a:pt x="6" y="566"/>
                  </a:lnTo>
                  <a:lnTo>
                    <a:pt x="6" y="605"/>
                  </a:lnTo>
                  <a:lnTo>
                    <a:pt x="8" y="641"/>
                  </a:lnTo>
                  <a:lnTo>
                    <a:pt x="12" y="673"/>
                  </a:lnTo>
                  <a:lnTo>
                    <a:pt x="14" y="704"/>
                  </a:lnTo>
                  <a:lnTo>
                    <a:pt x="41" y="688"/>
                  </a:lnTo>
                  <a:lnTo>
                    <a:pt x="39" y="680"/>
                  </a:lnTo>
                  <a:lnTo>
                    <a:pt x="36" y="657"/>
                  </a:lnTo>
                  <a:lnTo>
                    <a:pt x="33" y="622"/>
                  </a:lnTo>
                  <a:lnTo>
                    <a:pt x="35" y="575"/>
                  </a:lnTo>
                  <a:lnTo>
                    <a:pt x="41" y="519"/>
                  </a:lnTo>
                  <a:lnTo>
                    <a:pt x="58" y="455"/>
                  </a:lnTo>
                  <a:lnTo>
                    <a:pt x="86" y="386"/>
                  </a:lnTo>
                  <a:lnTo>
                    <a:pt x="129" y="313"/>
                  </a:lnTo>
                  <a:lnTo>
                    <a:pt x="143" y="279"/>
                  </a:lnTo>
                  <a:lnTo>
                    <a:pt x="149" y="235"/>
                  </a:lnTo>
                  <a:lnTo>
                    <a:pt x="144" y="184"/>
                  </a:lnTo>
                  <a:lnTo>
                    <a:pt x="131" y="134"/>
                  </a:lnTo>
                  <a:lnTo>
                    <a:pt x="109" y="85"/>
                  </a:lnTo>
                  <a:lnTo>
                    <a:pt x="81" y="44"/>
                  </a:lnTo>
                  <a:lnTo>
                    <a:pt x="44" y="1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006699"/>
                </a:solidFill>
                <a:latin typeface="Arial" charset="0"/>
              </a:endParaRPr>
            </a:p>
          </p:txBody>
        </p:sp>
        <p:sp>
          <p:nvSpPr>
            <p:cNvPr id="23" name="Freeform 43"/>
            <p:cNvSpPr>
              <a:spLocks/>
            </p:cNvSpPr>
            <p:nvPr userDrawn="1"/>
          </p:nvSpPr>
          <p:spPr bwMode="ltGray">
            <a:xfrm>
              <a:off x="0" y="1848"/>
              <a:ext cx="36" cy="132"/>
            </a:xfrm>
            <a:custGeom>
              <a:avLst/>
              <a:gdLst>
                <a:gd name="T0" fmla="*/ 0 w 36"/>
                <a:gd name="T1" fmla="*/ 0 h 132"/>
                <a:gd name="T2" fmla="*/ 36 w 36"/>
                <a:gd name="T3" fmla="*/ 12 h 132"/>
                <a:gd name="T4" fmla="*/ 0 w 36"/>
                <a:gd name="T5" fmla="*/ 132 h 132"/>
                <a:gd name="T6" fmla="*/ 0 w 36"/>
                <a:gd name="T7" fmla="*/ 0 h 13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6" h="132">
                  <a:moveTo>
                    <a:pt x="0" y="0"/>
                  </a:moveTo>
                  <a:lnTo>
                    <a:pt x="36" y="12"/>
                  </a:lnTo>
                  <a:lnTo>
                    <a:pt x="0" y="1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006699"/>
                </a:solidFill>
                <a:latin typeface="Arial" charset="0"/>
              </a:endParaRPr>
            </a:p>
          </p:txBody>
        </p:sp>
      </p:grpSp>
      <p:sp>
        <p:nvSpPr>
          <p:cNvPr id="116783" name="Rectangle 47"/>
          <p:cNvSpPr>
            <a:spLocks noGrp="1" noChangeArrowheads="1"/>
          </p:cNvSpPr>
          <p:nvPr>
            <p:ph type="ctrTitle"/>
          </p:nvPr>
        </p:nvSpPr>
        <p:spPr>
          <a:xfrm>
            <a:off x="2455863" y="596900"/>
            <a:ext cx="6192837" cy="3581400"/>
          </a:xfrm>
          <a:extLst>
            <a:ext uri="{909E8E84-426E-40DD-AFC4-6F175D3DCCD1}">
              <a14:hiddenFill xmlns:a14="http://schemas.microsoft.com/office/drawing/2010/main" xmlns="">
                <a:solidFill>
                  <a:srgbClr val="FF3300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45791" dir="3378596" algn="ctr" rotWithShape="0">
                    <a:srgbClr val="993366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5200" b="1"/>
            </a:lvl1pPr>
          </a:lstStyle>
          <a:p>
            <a:pPr lvl="0"/>
            <a:r>
              <a:rPr lang="ru-RU" noProof="0" smtClean="0"/>
              <a:t>Образец заголовка</a:t>
            </a:r>
          </a:p>
        </p:txBody>
      </p:sp>
      <p:sp>
        <p:nvSpPr>
          <p:cNvPr id="116784" name="Rectangle 48"/>
          <p:cNvSpPr>
            <a:spLocks noGrp="1" noChangeArrowheads="1"/>
          </p:cNvSpPr>
          <p:nvPr>
            <p:ph type="subTitle" idx="1"/>
          </p:nvPr>
        </p:nvSpPr>
        <p:spPr>
          <a:xfrm>
            <a:off x="2489200" y="4279900"/>
            <a:ext cx="6146800" cy="1485900"/>
          </a:xfrm>
        </p:spPr>
        <p:txBody>
          <a:bodyPr/>
          <a:lstStyle>
            <a:lvl1pPr marL="0" indent="0" algn="ctr">
              <a:buFontTx/>
              <a:buNone/>
              <a:defRPr b="1">
                <a:effectLst>
                  <a:outerShdw blurRad="38100" dist="38100" dir="2700000" algn="tl">
                    <a:srgbClr val="C0C0C0"/>
                  </a:outerShdw>
                </a:effectLst>
              </a:defRPr>
            </a:lvl1pPr>
          </a:lstStyle>
          <a:p>
            <a:pPr lvl="0"/>
            <a:r>
              <a:rPr lang="ru-RU" noProof="0" smtClean="0"/>
              <a:t>Образец подзаголовка</a:t>
            </a:r>
          </a:p>
        </p:txBody>
      </p:sp>
      <p:sp>
        <p:nvSpPr>
          <p:cNvPr id="46" name="Rectangle 4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8400"/>
            <a:ext cx="2133600" cy="45720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ru-RU">
              <a:solidFill>
                <a:srgbClr val="006699"/>
              </a:solidFill>
            </a:endParaRPr>
          </a:p>
        </p:txBody>
      </p:sp>
      <p:sp>
        <p:nvSpPr>
          <p:cNvPr id="47" name="Rectangle 4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ru-RU">
              <a:solidFill>
                <a:srgbClr val="006699"/>
              </a:solidFill>
            </a:endParaRPr>
          </a:p>
        </p:txBody>
      </p:sp>
      <p:sp>
        <p:nvSpPr>
          <p:cNvPr id="48" name="Rectangle 4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BFB5A700-CAE2-4191-ACFC-54BEF6FFB763}" type="slidenum">
              <a:rPr lang="ru-RU">
                <a:solidFill>
                  <a:srgbClr val="006699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66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8039698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6699"/>
              </a:solidFill>
            </a:endParaRPr>
          </a:p>
        </p:txBody>
      </p:sp>
      <p:sp>
        <p:nvSpPr>
          <p:cNvPr id="5" name="Rectangle 4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6699"/>
              </a:solidFill>
            </a:endParaRPr>
          </a:p>
        </p:txBody>
      </p:sp>
      <p:sp>
        <p:nvSpPr>
          <p:cNvPr id="6" name="Rectangle 4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E154CA-2C82-4AC9-8CD8-BCD7C0B5E4BF}" type="slidenum">
              <a:rPr lang="ru-RU">
                <a:solidFill>
                  <a:srgbClr val="006699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66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1889247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6699"/>
              </a:solidFill>
            </a:endParaRPr>
          </a:p>
        </p:txBody>
      </p:sp>
      <p:sp>
        <p:nvSpPr>
          <p:cNvPr id="5" name="Rectangle 4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6699"/>
              </a:solidFill>
            </a:endParaRPr>
          </a:p>
        </p:txBody>
      </p:sp>
      <p:sp>
        <p:nvSpPr>
          <p:cNvPr id="6" name="Rectangle 4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4B96FAB-3F79-4B7D-804E-574C2D654CC2}" type="slidenum">
              <a:rPr lang="ru-RU">
                <a:solidFill>
                  <a:srgbClr val="006699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66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5883825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4561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4561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6699"/>
              </a:solidFill>
            </a:endParaRPr>
          </a:p>
        </p:txBody>
      </p:sp>
      <p:sp>
        <p:nvSpPr>
          <p:cNvPr id="6" name="Rectangle 4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6699"/>
              </a:solidFill>
            </a:endParaRPr>
          </a:p>
        </p:txBody>
      </p:sp>
      <p:sp>
        <p:nvSpPr>
          <p:cNvPr id="7" name="Rectangle 4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F809933-32D6-4DCE-B8B6-74033283A1AC}" type="slidenum">
              <a:rPr lang="ru-RU">
                <a:solidFill>
                  <a:srgbClr val="006699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66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2761346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6699"/>
              </a:solidFill>
            </a:endParaRPr>
          </a:p>
        </p:txBody>
      </p:sp>
      <p:sp>
        <p:nvSpPr>
          <p:cNvPr id="8" name="Rectangle 4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6699"/>
              </a:solidFill>
            </a:endParaRPr>
          </a:p>
        </p:txBody>
      </p:sp>
      <p:sp>
        <p:nvSpPr>
          <p:cNvPr id="9" name="Rectangle 4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8DD0D0F-93B1-4C84-A7A9-7A062E8BDE79}" type="slidenum">
              <a:rPr lang="ru-RU">
                <a:solidFill>
                  <a:srgbClr val="006699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66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49553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6699"/>
              </a:solidFill>
            </a:endParaRPr>
          </a:p>
        </p:txBody>
      </p:sp>
      <p:sp>
        <p:nvSpPr>
          <p:cNvPr id="4" name="Rectangle 4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6699"/>
              </a:solidFill>
            </a:endParaRPr>
          </a:p>
        </p:txBody>
      </p:sp>
      <p:sp>
        <p:nvSpPr>
          <p:cNvPr id="5" name="Rectangle 4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857A6D5-25DB-4959-B4A6-605352FDFE5E}" type="slidenum">
              <a:rPr lang="ru-RU">
                <a:solidFill>
                  <a:srgbClr val="006699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66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4924682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6699"/>
              </a:solidFill>
            </a:endParaRPr>
          </a:p>
        </p:txBody>
      </p:sp>
      <p:sp>
        <p:nvSpPr>
          <p:cNvPr id="3" name="Rectangle 4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6699"/>
              </a:solidFill>
            </a:endParaRPr>
          </a:p>
        </p:txBody>
      </p:sp>
      <p:sp>
        <p:nvSpPr>
          <p:cNvPr id="4" name="Rectangle 4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CB25A36-041B-4432-8EF4-06930C70EE14}" type="slidenum">
              <a:rPr lang="ru-RU">
                <a:solidFill>
                  <a:srgbClr val="006699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66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4608678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6699"/>
              </a:solidFill>
            </a:endParaRPr>
          </a:p>
        </p:txBody>
      </p:sp>
      <p:sp>
        <p:nvSpPr>
          <p:cNvPr id="6" name="Rectangle 4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6699"/>
              </a:solidFill>
            </a:endParaRPr>
          </a:p>
        </p:txBody>
      </p:sp>
      <p:sp>
        <p:nvSpPr>
          <p:cNvPr id="7" name="Rectangle 4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DC04A84-493B-48E4-A62E-BC4A147FC1E6}" type="slidenum">
              <a:rPr lang="ru-RU">
                <a:solidFill>
                  <a:srgbClr val="006699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66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7629403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AB685E-2DFB-466A-808E-D5580A1528E7}" type="datetimeFigureOut">
              <a:rPr lang="ru-RU" smtClean="0"/>
              <a:pPr/>
              <a:t>20.12.2019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46D63C-C032-4C05-BD47-D276A7F73A5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66634316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6699"/>
              </a:solidFill>
            </a:endParaRPr>
          </a:p>
        </p:txBody>
      </p:sp>
      <p:sp>
        <p:nvSpPr>
          <p:cNvPr id="6" name="Rectangle 4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6699"/>
              </a:solidFill>
            </a:endParaRPr>
          </a:p>
        </p:txBody>
      </p:sp>
      <p:sp>
        <p:nvSpPr>
          <p:cNvPr id="7" name="Rectangle 4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E280F42-770F-4C2C-A237-1E71988EA745}" type="slidenum">
              <a:rPr lang="ru-RU">
                <a:solidFill>
                  <a:srgbClr val="006699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66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710278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6699"/>
              </a:solidFill>
            </a:endParaRPr>
          </a:p>
        </p:txBody>
      </p:sp>
      <p:sp>
        <p:nvSpPr>
          <p:cNvPr id="5" name="Rectangle 4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6699"/>
              </a:solidFill>
            </a:endParaRPr>
          </a:p>
        </p:txBody>
      </p:sp>
      <p:sp>
        <p:nvSpPr>
          <p:cNvPr id="6" name="Rectangle 4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C89E87-D795-4DCA-9FFB-4F8463BE937D}" type="slidenum">
              <a:rPr lang="ru-RU">
                <a:solidFill>
                  <a:srgbClr val="006699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66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7157728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6225" y="103188"/>
            <a:ext cx="2060575" cy="59531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42913" y="103188"/>
            <a:ext cx="6030912" cy="59531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6699"/>
              </a:solidFill>
            </a:endParaRPr>
          </a:p>
        </p:txBody>
      </p:sp>
      <p:sp>
        <p:nvSpPr>
          <p:cNvPr id="5" name="Rectangle 4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6699"/>
              </a:solidFill>
            </a:endParaRPr>
          </a:p>
        </p:txBody>
      </p:sp>
      <p:sp>
        <p:nvSpPr>
          <p:cNvPr id="6" name="Rectangle 4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FE4BECA-A58A-4E69-B9B7-C6F247951641}" type="slidenum">
              <a:rPr lang="ru-RU">
                <a:solidFill>
                  <a:srgbClr val="006699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66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5491556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8805863" cy="6858000"/>
            <a:chOff x="0" y="0"/>
            <a:chExt cx="5547" cy="4320"/>
          </a:xfrm>
        </p:grpSpPr>
        <p:grpSp>
          <p:nvGrpSpPr>
            <p:cNvPr id="5" name="Group 3"/>
            <p:cNvGrpSpPr>
              <a:grpSpLocks/>
            </p:cNvGrpSpPr>
            <p:nvPr userDrawn="1"/>
          </p:nvGrpSpPr>
          <p:grpSpPr bwMode="auto">
            <a:xfrm rot="-215207">
              <a:off x="3690" y="234"/>
              <a:ext cx="1857" cy="3625"/>
              <a:chOff x="3010" y="778"/>
              <a:chExt cx="1857" cy="3625"/>
            </a:xfrm>
          </p:grpSpPr>
          <p:sp>
            <p:nvSpPr>
              <p:cNvPr id="39" name="Freeform 4"/>
              <p:cNvSpPr>
                <a:spLocks/>
              </p:cNvSpPr>
              <p:nvPr userDrawn="1"/>
            </p:nvSpPr>
            <p:spPr bwMode="ltGray">
              <a:xfrm rot="12185230" flipV="1">
                <a:off x="3534" y="778"/>
                <a:ext cx="1333" cy="1485"/>
              </a:xfrm>
              <a:custGeom>
                <a:avLst/>
                <a:gdLst>
                  <a:gd name="T0" fmla="*/ 36 w 596"/>
                  <a:gd name="T1" fmla="*/ 825 h 666"/>
                  <a:gd name="T2" fmla="*/ 13 w 596"/>
                  <a:gd name="T3" fmla="*/ 760 h 666"/>
                  <a:gd name="T4" fmla="*/ 0 w 596"/>
                  <a:gd name="T5" fmla="*/ 644 h 666"/>
                  <a:gd name="T6" fmla="*/ 9 w 596"/>
                  <a:gd name="T7" fmla="*/ 495 h 666"/>
                  <a:gd name="T8" fmla="*/ 56 w 596"/>
                  <a:gd name="T9" fmla="*/ 337 h 666"/>
                  <a:gd name="T10" fmla="*/ 154 w 596"/>
                  <a:gd name="T11" fmla="*/ 187 h 666"/>
                  <a:gd name="T12" fmla="*/ 318 w 596"/>
                  <a:gd name="T13" fmla="*/ 69 h 666"/>
                  <a:gd name="T14" fmla="*/ 552 w 596"/>
                  <a:gd name="T15" fmla="*/ 4 h 666"/>
                  <a:gd name="T16" fmla="*/ 850 w 596"/>
                  <a:gd name="T17" fmla="*/ 20 h 666"/>
                  <a:gd name="T18" fmla="*/ 1083 w 596"/>
                  <a:gd name="T19" fmla="*/ 152 h 666"/>
                  <a:gd name="T20" fmla="*/ 1239 w 596"/>
                  <a:gd name="T21" fmla="*/ 368 h 666"/>
                  <a:gd name="T22" fmla="*/ 1322 w 596"/>
                  <a:gd name="T23" fmla="*/ 633 h 666"/>
                  <a:gd name="T24" fmla="*/ 1331 w 596"/>
                  <a:gd name="T25" fmla="*/ 912 h 666"/>
                  <a:gd name="T26" fmla="*/ 1266 w 596"/>
                  <a:gd name="T27" fmla="*/ 1171 h 666"/>
                  <a:gd name="T28" fmla="*/ 1134 w 596"/>
                  <a:gd name="T29" fmla="*/ 1371 h 666"/>
                  <a:gd name="T30" fmla="*/ 933 w 596"/>
                  <a:gd name="T31" fmla="*/ 1478 h 666"/>
                  <a:gd name="T32" fmla="*/ 870 w 596"/>
                  <a:gd name="T33" fmla="*/ 1469 h 666"/>
                  <a:gd name="T34" fmla="*/ 986 w 596"/>
                  <a:gd name="T35" fmla="*/ 1376 h 666"/>
                  <a:gd name="T36" fmla="*/ 1078 w 596"/>
                  <a:gd name="T37" fmla="*/ 1213 h 666"/>
                  <a:gd name="T38" fmla="*/ 1138 w 596"/>
                  <a:gd name="T39" fmla="*/ 1012 h 666"/>
                  <a:gd name="T40" fmla="*/ 1163 w 596"/>
                  <a:gd name="T41" fmla="*/ 792 h 666"/>
                  <a:gd name="T42" fmla="*/ 1150 w 596"/>
                  <a:gd name="T43" fmla="*/ 575 h 666"/>
                  <a:gd name="T44" fmla="*/ 1085 w 596"/>
                  <a:gd name="T45" fmla="*/ 388 h 666"/>
                  <a:gd name="T46" fmla="*/ 968 w 596"/>
                  <a:gd name="T47" fmla="*/ 250 h 666"/>
                  <a:gd name="T48" fmla="*/ 763 w 596"/>
                  <a:gd name="T49" fmla="*/ 167 h 666"/>
                  <a:gd name="T50" fmla="*/ 550 w 596"/>
                  <a:gd name="T51" fmla="*/ 136 h 666"/>
                  <a:gd name="T52" fmla="*/ 389 w 596"/>
                  <a:gd name="T53" fmla="*/ 158 h 666"/>
                  <a:gd name="T54" fmla="*/ 271 w 596"/>
                  <a:gd name="T55" fmla="*/ 225 h 666"/>
                  <a:gd name="T56" fmla="*/ 188 w 596"/>
                  <a:gd name="T57" fmla="*/ 332 h 666"/>
                  <a:gd name="T58" fmla="*/ 127 w 596"/>
                  <a:gd name="T59" fmla="*/ 459 h 666"/>
                  <a:gd name="T60" fmla="*/ 89 w 596"/>
                  <a:gd name="T61" fmla="*/ 606 h 666"/>
                  <a:gd name="T62" fmla="*/ 63 w 596"/>
                  <a:gd name="T63" fmla="*/ 756 h 66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0" t="0" r="r" b="b"/>
                <a:pathLst>
                  <a:path w="596" h="666">
                    <a:moveTo>
                      <a:pt x="22" y="372"/>
                    </a:moveTo>
                    <a:lnTo>
                      <a:pt x="16" y="370"/>
                    </a:lnTo>
                    <a:lnTo>
                      <a:pt x="10" y="360"/>
                    </a:lnTo>
                    <a:lnTo>
                      <a:pt x="6" y="341"/>
                    </a:lnTo>
                    <a:lnTo>
                      <a:pt x="1" y="318"/>
                    </a:lnTo>
                    <a:lnTo>
                      <a:pt x="0" y="289"/>
                    </a:lnTo>
                    <a:lnTo>
                      <a:pt x="0" y="257"/>
                    </a:lnTo>
                    <a:lnTo>
                      <a:pt x="4" y="222"/>
                    </a:lnTo>
                    <a:lnTo>
                      <a:pt x="13" y="187"/>
                    </a:lnTo>
                    <a:lnTo>
                      <a:pt x="25" y="151"/>
                    </a:lnTo>
                    <a:lnTo>
                      <a:pt x="45" y="116"/>
                    </a:lnTo>
                    <a:lnTo>
                      <a:pt x="69" y="84"/>
                    </a:lnTo>
                    <a:lnTo>
                      <a:pt x="101" y="55"/>
                    </a:lnTo>
                    <a:lnTo>
                      <a:pt x="142" y="31"/>
                    </a:lnTo>
                    <a:lnTo>
                      <a:pt x="190" y="13"/>
                    </a:lnTo>
                    <a:lnTo>
                      <a:pt x="247" y="2"/>
                    </a:lnTo>
                    <a:lnTo>
                      <a:pt x="314" y="0"/>
                    </a:lnTo>
                    <a:lnTo>
                      <a:pt x="380" y="9"/>
                    </a:lnTo>
                    <a:lnTo>
                      <a:pt x="436" y="33"/>
                    </a:lnTo>
                    <a:lnTo>
                      <a:pt x="484" y="68"/>
                    </a:lnTo>
                    <a:lnTo>
                      <a:pt x="524" y="113"/>
                    </a:lnTo>
                    <a:lnTo>
                      <a:pt x="554" y="165"/>
                    </a:lnTo>
                    <a:lnTo>
                      <a:pt x="577" y="222"/>
                    </a:lnTo>
                    <a:lnTo>
                      <a:pt x="591" y="284"/>
                    </a:lnTo>
                    <a:lnTo>
                      <a:pt x="596" y="347"/>
                    </a:lnTo>
                    <a:lnTo>
                      <a:pt x="595" y="409"/>
                    </a:lnTo>
                    <a:lnTo>
                      <a:pt x="585" y="469"/>
                    </a:lnTo>
                    <a:lnTo>
                      <a:pt x="566" y="525"/>
                    </a:lnTo>
                    <a:lnTo>
                      <a:pt x="540" y="574"/>
                    </a:lnTo>
                    <a:lnTo>
                      <a:pt x="507" y="615"/>
                    </a:lnTo>
                    <a:lnTo>
                      <a:pt x="465" y="645"/>
                    </a:lnTo>
                    <a:lnTo>
                      <a:pt x="417" y="663"/>
                    </a:lnTo>
                    <a:lnTo>
                      <a:pt x="360" y="666"/>
                    </a:lnTo>
                    <a:lnTo>
                      <a:pt x="389" y="659"/>
                    </a:lnTo>
                    <a:lnTo>
                      <a:pt x="417" y="642"/>
                    </a:lnTo>
                    <a:lnTo>
                      <a:pt x="441" y="617"/>
                    </a:lnTo>
                    <a:lnTo>
                      <a:pt x="463" y="583"/>
                    </a:lnTo>
                    <a:lnTo>
                      <a:pt x="482" y="544"/>
                    </a:lnTo>
                    <a:lnTo>
                      <a:pt x="497" y="501"/>
                    </a:lnTo>
                    <a:lnTo>
                      <a:pt x="509" y="454"/>
                    </a:lnTo>
                    <a:lnTo>
                      <a:pt x="517" y="404"/>
                    </a:lnTo>
                    <a:lnTo>
                      <a:pt x="520" y="355"/>
                    </a:lnTo>
                    <a:lnTo>
                      <a:pt x="519" y="305"/>
                    </a:lnTo>
                    <a:lnTo>
                      <a:pt x="514" y="258"/>
                    </a:lnTo>
                    <a:lnTo>
                      <a:pt x="502" y="213"/>
                    </a:lnTo>
                    <a:lnTo>
                      <a:pt x="485" y="174"/>
                    </a:lnTo>
                    <a:lnTo>
                      <a:pt x="462" y="139"/>
                    </a:lnTo>
                    <a:lnTo>
                      <a:pt x="433" y="112"/>
                    </a:lnTo>
                    <a:lnTo>
                      <a:pt x="397" y="93"/>
                    </a:lnTo>
                    <a:lnTo>
                      <a:pt x="341" y="75"/>
                    </a:lnTo>
                    <a:lnTo>
                      <a:pt x="290" y="65"/>
                    </a:lnTo>
                    <a:lnTo>
                      <a:pt x="246" y="61"/>
                    </a:lnTo>
                    <a:lnTo>
                      <a:pt x="207" y="63"/>
                    </a:lnTo>
                    <a:lnTo>
                      <a:pt x="174" y="71"/>
                    </a:lnTo>
                    <a:lnTo>
                      <a:pt x="146" y="84"/>
                    </a:lnTo>
                    <a:lnTo>
                      <a:pt x="121" y="101"/>
                    </a:lnTo>
                    <a:lnTo>
                      <a:pt x="101" y="123"/>
                    </a:lnTo>
                    <a:lnTo>
                      <a:pt x="84" y="149"/>
                    </a:lnTo>
                    <a:lnTo>
                      <a:pt x="69" y="176"/>
                    </a:lnTo>
                    <a:lnTo>
                      <a:pt x="57" y="206"/>
                    </a:lnTo>
                    <a:lnTo>
                      <a:pt x="48" y="239"/>
                    </a:lnTo>
                    <a:lnTo>
                      <a:pt x="40" y="272"/>
                    </a:lnTo>
                    <a:lnTo>
                      <a:pt x="33" y="305"/>
                    </a:lnTo>
                    <a:lnTo>
                      <a:pt x="28" y="339"/>
                    </a:lnTo>
                    <a:lnTo>
                      <a:pt x="22" y="372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006699"/>
                  </a:solidFill>
                  <a:latin typeface="Arial" charset="0"/>
                </a:endParaRPr>
              </a:p>
            </p:txBody>
          </p:sp>
          <p:sp>
            <p:nvSpPr>
              <p:cNvPr id="40" name="Freeform 5"/>
              <p:cNvSpPr>
                <a:spLocks/>
              </p:cNvSpPr>
              <p:nvPr userDrawn="1"/>
            </p:nvSpPr>
            <p:spPr bwMode="ltGray">
              <a:xfrm rot="12185230" flipV="1">
                <a:off x="4029" y="1802"/>
                <a:ext cx="571" cy="531"/>
              </a:xfrm>
              <a:custGeom>
                <a:avLst/>
                <a:gdLst>
                  <a:gd name="T0" fmla="*/ 0 w 257"/>
                  <a:gd name="T1" fmla="*/ 0 h 237"/>
                  <a:gd name="T2" fmla="*/ 0 w 257"/>
                  <a:gd name="T3" fmla="*/ 56 h 237"/>
                  <a:gd name="T4" fmla="*/ 7 w 257"/>
                  <a:gd name="T5" fmla="*/ 112 h 237"/>
                  <a:gd name="T6" fmla="*/ 13 w 257"/>
                  <a:gd name="T7" fmla="*/ 168 h 237"/>
                  <a:gd name="T8" fmla="*/ 24 w 257"/>
                  <a:gd name="T9" fmla="*/ 220 h 237"/>
                  <a:gd name="T10" fmla="*/ 40 w 257"/>
                  <a:gd name="T11" fmla="*/ 267 h 237"/>
                  <a:gd name="T12" fmla="*/ 60 w 257"/>
                  <a:gd name="T13" fmla="*/ 316 h 237"/>
                  <a:gd name="T14" fmla="*/ 84 w 257"/>
                  <a:gd name="T15" fmla="*/ 361 h 237"/>
                  <a:gd name="T16" fmla="*/ 113 w 257"/>
                  <a:gd name="T17" fmla="*/ 399 h 237"/>
                  <a:gd name="T18" fmla="*/ 149 w 257"/>
                  <a:gd name="T19" fmla="*/ 435 h 237"/>
                  <a:gd name="T20" fmla="*/ 191 w 257"/>
                  <a:gd name="T21" fmla="*/ 466 h 237"/>
                  <a:gd name="T22" fmla="*/ 236 w 257"/>
                  <a:gd name="T23" fmla="*/ 491 h 237"/>
                  <a:gd name="T24" fmla="*/ 291 w 257"/>
                  <a:gd name="T25" fmla="*/ 511 h 237"/>
                  <a:gd name="T26" fmla="*/ 351 w 257"/>
                  <a:gd name="T27" fmla="*/ 524 h 237"/>
                  <a:gd name="T28" fmla="*/ 418 w 257"/>
                  <a:gd name="T29" fmla="*/ 531 h 237"/>
                  <a:gd name="T30" fmla="*/ 489 w 257"/>
                  <a:gd name="T31" fmla="*/ 529 h 237"/>
                  <a:gd name="T32" fmla="*/ 571 w 257"/>
                  <a:gd name="T33" fmla="*/ 520 h 237"/>
                  <a:gd name="T34" fmla="*/ 498 w 257"/>
                  <a:gd name="T35" fmla="*/ 509 h 237"/>
                  <a:gd name="T36" fmla="*/ 433 w 257"/>
                  <a:gd name="T37" fmla="*/ 493 h 237"/>
                  <a:gd name="T38" fmla="*/ 378 w 257"/>
                  <a:gd name="T39" fmla="*/ 475 h 237"/>
                  <a:gd name="T40" fmla="*/ 329 w 257"/>
                  <a:gd name="T41" fmla="*/ 457 h 237"/>
                  <a:gd name="T42" fmla="*/ 284 w 257"/>
                  <a:gd name="T43" fmla="*/ 432 h 237"/>
                  <a:gd name="T44" fmla="*/ 249 w 257"/>
                  <a:gd name="T45" fmla="*/ 408 h 237"/>
                  <a:gd name="T46" fmla="*/ 216 w 257"/>
                  <a:gd name="T47" fmla="*/ 379 h 237"/>
                  <a:gd name="T48" fmla="*/ 187 w 257"/>
                  <a:gd name="T49" fmla="*/ 347 h 237"/>
                  <a:gd name="T50" fmla="*/ 160 w 257"/>
                  <a:gd name="T51" fmla="*/ 316 h 237"/>
                  <a:gd name="T52" fmla="*/ 136 w 257"/>
                  <a:gd name="T53" fmla="*/ 280 h 237"/>
                  <a:gd name="T54" fmla="*/ 116 w 257"/>
                  <a:gd name="T55" fmla="*/ 240 h 237"/>
                  <a:gd name="T56" fmla="*/ 96 w 257"/>
                  <a:gd name="T57" fmla="*/ 197 h 237"/>
                  <a:gd name="T58" fmla="*/ 73 w 257"/>
                  <a:gd name="T59" fmla="*/ 155 h 237"/>
                  <a:gd name="T60" fmla="*/ 51 w 257"/>
                  <a:gd name="T61" fmla="*/ 105 h 237"/>
                  <a:gd name="T62" fmla="*/ 27 w 257"/>
                  <a:gd name="T63" fmla="*/ 54 h 237"/>
                  <a:gd name="T64" fmla="*/ 0 w 257"/>
                  <a:gd name="T65" fmla="*/ 0 h 237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0" t="0" r="r" b="b"/>
                <a:pathLst>
                  <a:path w="257" h="237">
                    <a:moveTo>
                      <a:pt x="0" y="0"/>
                    </a:moveTo>
                    <a:lnTo>
                      <a:pt x="0" y="25"/>
                    </a:lnTo>
                    <a:lnTo>
                      <a:pt x="3" y="50"/>
                    </a:lnTo>
                    <a:lnTo>
                      <a:pt x="6" y="75"/>
                    </a:lnTo>
                    <a:lnTo>
                      <a:pt x="11" y="98"/>
                    </a:lnTo>
                    <a:lnTo>
                      <a:pt x="18" y="119"/>
                    </a:lnTo>
                    <a:lnTo>
                      <a:pt x="27" y="141"/>
                    </a:lnTo>
                    <a:lnTo>
                      <a:pt x="38" y="161"/>
                    </a:lnTo>
                    <a:lnTo>
                      <a:pt x="51" y="178"/>
                    </a:lnTo>
                    <a:lnTo>
                      <a:pt x="67" y="194"/>
                    </a:lnTo>
                    <a:lnTo>
                      <a:pt x="86" y="208"/>
                    </a:lnTo>
                    <a:lnTo>
                      <a:pt x="106" y="219"/>
                    </a:lnTo>
                    <a:lnTo>
                      <a:pt x="131" y="228"/>
                    </a:lnTo>
                    <a:lnTo>
                      <a:pt x="158" y="234"/>
                    </a:lnTo>
                    <a:lnTo>
                      <a:pt x="188" y="237"/>
                    </a:lnTo>
                    <a:lnTo>
                      <a:pt x="220" y="236"/>
                    </a:lnTo>
                    <a:lnTo>
                      <a:pt x="257" y="232"/>
                    </a:lnTo>
                    <a:lnTo>
                      <a:pt x="224" y="227"/>
                    </a:lnTo>
                    <a:lnTo>
                      <a:pt x="195" y="220"/>
                    </a:lnTo>
                    <a:lnTo>
                      <a:pt x="170" y="212"/>
                    </a:lnTo>
                    <a:lnTo>
                      <a:pt x="148" y="204"/>
                    </a:lnTo>
                    <a:lnTo>
                      <a:pt x="128" y="193"/>
                    </a:lnTo>
                    <a:lnTo>
                      <a:pt x="112" y="182"/>
                    </a:lnTo>
                    <a:lnTo>
                      <a:pt x="97" y="169"/>
                    </a:lnTo>
                    <a:lnTo>
                      <a:pt x="84" y="155"/>
                    </a:lnTo>
                    <a:lnTo>
                      <a:pt x="72" y="141"/>
                    </a:lnTo>
                    <a:lnTo>
                      <a:pt x="61" y="125"/>
                    </a:lnTo>
                    <a:lnTo>
                      <a:pt x="52" y="107"/>
                    </a:lnTo>
                    <a:lnTo>
                      <a:pt x="43" y="88"/>
                    </a:lnTo>
                    <a:lnTo>
                      <a:pt x="33" y="69"/>
                    </a:lnTo>
                    <a:lnTo>
                      <a:pt x="23" y="47"/>
                    </a:lnTo>
                    <a:lnTo>
                      <a:pt x="12" y="2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006699"/>
                  </a:solidFill>
                  <a:latin typeface="Arial" charset="0"/>
                </a:endParaRPr>
              </a:p>
            </p:txBody>
          </p:sp>
          <p:sp>
            <p:nvSpPr>
              <p:cNvPr id="41" name="Freeform 6"/>
              <p:cNvSpPr>
                <a:spLocks/>
              </p:cNvSpPr>
              <p:nvPr userDrawn="1"/>
            </p:nvSpPr>
            <p:spPr bwMode="ltGray">
              <a:xfrm rot="12185230" flipV="1">
                <a:off x="3639" y="2167"/>
                <a:ext cx="277" cy="249"/>
              </a:xfrm>
              <a:custGeom>
                <a:avLst/>
                <a:gdLst>
                  <a:gd name="T0" fmla="*/ 172 w 124"/>
                  <a:gd name="T1" fmla="*/ 0 h 110"/>
                  <a:gd name="T2" fmla="*/ 277 w 124"/>
                  <a:gd name="T3" fmla="*/ 244 h 110"/>
                  <a:gd name="T4" fmla="*/ 268 w 124"/>
                  <a:gd name="T5" fmla="*/ 242 h 110"/>
                  <a:gd name="T6" fmla="*/ 239 w 124"/>
                  <a:gd name="T7" fmla="*/ 238 h 110"/>
                  <a:gd name="T8" fmla="*/ 199 w 124"/>
                  <a:gd name="T9" fmla="*/ 229 h 110"/>
                  <a:gd name="T10" fmla="*/ 152 w 124"/>
                  <a:gd name="T11" fmla="*/ 224 h 110"/>
                  <a:gd name="T12" fmla="*/ 101 w 124"/>
                  <a:gd name="T13" fmla="*/ 220 h 110"/>
                  <a:gd name="T14" fmla="*/ 56 w 124"/>
                  <a:gd name="T15" fmla="*/ 222 h 110"/>
                  <a:gd name="T16" fmla="*/ 20 w 124"/>
                  <a:gd name="T17" fmla="*/ 231 h 110"/>
                  <a:gd name="T18" fmla="*/ 0 w 124"/>
                  <a:gd name="T19" fmla="*/ 249 h 110"/>
                  <a:gd name="T20" fmla="*/ 9 w 124"/>
                  <a:gd name="T21" fmla="*/ 222 h 110"/>
                  <a:gd name="T22" fmla="*/ 18 w 124"/>
                  <a:gd name="T23" fmla="*/ 201 h 110"/>
                  <a:gd name="T24" fmla="*/ 36 w 124"/>
                  <a:gd name="T25" fmla="*/ 186 h 110"/>
                  <a:gd name="T26" fmla="*/ 56 w 124"/>
                  <a:gd name="T27" fmla="*/ 172 h 110"/>
                  <a:gd name="T28" fmla="*/ 80 w 124"/>
                  <a:gd name="T29" fmla="*/ 163 h 110"/>
                  <a:gd name="T30" fmla="*/ 105 w 124"/>
                  <a:gd name="T31" fmla="*/ 161 h 110"/>
                  <a:gd name="T32" fmla="*/ 132 w 124"/>
                  <a:gd name="T33" fmla="*/ 161 h 110"/>
                  <a:gd name="T34" fmla="*/ 161 w 124"/>
                  <a:gd name="T35" fmla="*/ 168 h 110"/>
                  <a:gd name="T36" fmla="*/ 163 w 124"/>
                  <a:gd name="T37" fmla="*/ 161 h 110"/>
                  <a:gd name="T38" fmla="*/ 156 w 124"/>
                  <a:gd name="T39" fmla="*/ 127 h 110"/>
                  <a:gd name="T40" fmla="*/ 150 w 124"/>
                  <a:gd name="T41" fmla="*/ 86 h 110"/>
                  <a:gd name="T42" fmla="*/ 145 w 124"/>
                  <a:gd name="T43" fmla="*/ 68 h 110"/>
                  <a:gd name="T44" fmla="*/ 141 w 124"/>
                  <a:gd name="T45" fmla="*/ 68 h 110"/>
                  <a:gd name="T46" fmla="*/ 136 w 124"/>
                  <a:gd name="T47" fmla="*/ 66 h 110"/>
                  <a:gd name="T48" fmla="*/ 132 w 124"/>
                  <a:gd name="T49" fmla="*/ 59 h 110"/>
                  <a:gd name="T50" fmla="*/ 127 w 124"/>
                  <a:gd name="T51" fmla="*/ 52 h 110"/>
                  <a:gd name="T52" fmla="*/ 127 w 124"/>
                  <a:gd name="T53" fmla="*/ 43 h 110"/>
                  <a:gd name="T54" fmla="*/ 132 w 124"/>
                  <a:gd name="T55" fmla="*/ 32 h 110"/>
                  <a:gd name="T56" fmla="*/ 147 w 124"/>
                  <a:gd name="T57" fmla="*/ 18 h 110"/>
                  <a:gd name="T58" fmla="*/ 172 w 124"/>
                  <a:gd name="T59" fmla="*/ 0 h 110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</a:gdLst>
                <a:ahLst/>
                <a:cxnLst>
                  <a:cxn ang="T60">
                    <a:pos x="T0" y="T1"/>
                  </a:cxn>
                  <a:cxn ang="T61">
                    <a:pos x="T2" y="T3"/>
                  </a:cxn>
                  <a:cxn ang="T62">
                    <a:pos x="T4" y="T5"/>
                  </a:cxn>
                  <a:cxn ang="T63">
                    <a:pos x="T6" y="T7"/>
                  </a:cxn>
                  <a:cxn ang="T64">
                    <a:pos x="T8" y="T9"/>
                  </a:cxn>
                  <a:cxn ang="T65">
                    <a:pos x="T10" y="T11"/>
                  </a:cxn>
                  <a:cxn ang="T66">
                    <a:pos x="T12" y="T13"/>
                  </a:cxn>
                  <a:cxn ang="T67">
                    <a:pos x="T14" y="T15"/>
                  </a:cxn>
                  <a:cxn ang="T68">
                    <a:pos x="T16" y="T17"/>
                  </a:cxn>
                  <a:cxn ang="T69">
                    <a:pos x="T18" y="T19"/>
                  </a:cxn>
                  <a:cxn ang="T70">
                    <a:pos x="T20" y="T21"/>
                  </a:cxn>
                  <a:cxn ang="T71">
                    <a:pos x="T22" y="T23"/>
                  </a:cxn>
                  <a:cxn ang="T72">
                    <a:pos x="T24" y="T25"/>
                  </a:cxn>
                  <a:cxn ang="T73">
                    <a:pos x="T26" y="T27"/>
                  </a:cxn>
                  <a:cxn ang="T74">
                    <a:pos x="T28" y="T29"/>
                  </a:cxn>
                  <a:cxn ang="T75">
                    <a:pos x="T30" y="T31"/>
                  </a:cxn>
                  <a:cxn ang="T76">
                    <a:pos x="T32" y="T33"/>
                  </a:cxn>
                  <a:cxn ang="T77">
                    <a:pos x="T34" y="T35"/>
                  </a:cxn>
                  <a:cxn ang="T78">
                    <a:pos x="T36" y="T37"/>
                  </a:cxn>
                  <a:cxn ang="T79">
                    <a:pos x="T38" y="T39"/>
                  </a:cxn>
                  <a:cxn ang="T80">
                    <a:pos x="T40" y="T41"/>
                  </a:cxn>
                  <a:cxn ang="T81">
                    <a:pos x="T42" y="T43"/>
                  </a:cxn>
                  <a:cxn ang="T82">
                    <a:pos x="T44" y="T45"/>
                  </a:cxn>
                  <a:cxn ang="T83">
                    <a:pos x="T46" y="T47"/>
                  </a:cxn>
                  <a:cxn ang="T84">
                    <a:pos x="T48" y="T49"/>
                  </a:cxn>
                  <a:cxn ang="T85">
                    <a:pos x="T50" y="T51"/>
                  </a:cxn>
                  <a:cxn ang="T86">
                    <a:pos x="T52" y="T53"/>
                  </a:cxn>
                  <a:cxn ang="T87">
                    <a:pos x="T54" y="T55"/>
                  </a:cxn>
                  <a:cxn ang="T88">
                    <a:pos x="T56" y="T57"/>
                  </a:cxn>
                  <a:cxn ang="T89">
                    <a:pos x="T58" y="T59"/>
                  </a:cxn>
                </a:cxnLst>
                <a:rect l="0" t="0" r="r" b="b"/>
                <a:pathLst>
                  <a:path w="124" h="110">
                    <a:moveTo>
                      <a:pt x="77" y="0"/>
                    </a:moveTo>
                    <a:lnTo>
                      <a:pt x="124" y="108"/>
                    </a:lnTo>
                    <a:lnTo>
                      <a:pt x="120" y="107"/>
                    </a:lnTo>
                    <a:lnTo>
                      <a:pt x="107" y="105"/>
                    </a:lnTo>
                    <a:lnTo>
                      <a:pt x="89" y="101"/>
                    </a:lnTo>
                    <a:lnTo>
                      <a:pt x="68" y="99"/>
                    </a:lnTo>
                    <a:lnTo>
                      <a:pt x="45" y="97"/>
                    </a:lnTo>
                    <a:lnTo>
                      <a:pt x="25" y="98"/>
                    </a:lnTo>
                    <a:lnTo>
                      <a:pt x="9" y="102"/>
                    </a:lnTo>
                    <a:lnTo>
                      <a:pt x="0" y="110"/>
                    </a:lnTo>
                    <a:lnTo>
                      <a:pt x="4" y="98"/>
                    </a:lnTo>
                    <a:lnTo>
                      <a:pt x="8" y="89"/>
                    </a:lnTo>
                    <a:lnTo>
                      <a:pt x="16" y="82"/>
                    </a:lnTo>
                    <a:lnTo>
                      <a:pt x="25" y="76"/>
                    </a:lnTo>
                    <a:lnTo>
                      <a:pt x="36" y="72"/>
                    </a:lnTo>
                    <a:lnTo>
                      <a:pt x="47" y="71"/>
                    </a:lnTo>
                    <a:lnTo>
                      <a:pt x="59" y="71"/>
                    </a:lnTo>
                    <a:lnTo>
                      <a:pt x="72" y="74"/>
                    </a:lnTo>
                    <a:lnTo>
                      <a:pt x="73" y="71"/>
                    </a:lnTo>
                    <a:lnTo>
                      <a:pt x="70" y="56"/>
                    </a:lnTo>
                    <a:lnTo>
                      <a:pt x="67" y="38"/>
                    </a:lnTo>
                    <a:lnTo>
                      <a:pt x="65" y="30"/>
                    </a:lnTo>
                    <a:lnTo>
                      <a:pt x="63" y="30"/>
                    </a:lnTo>
                    <a:lnTo>
                      <a:pt x="61" y="29"/>
                    </a:lnTo>
                    <a:lnTo>
                      <a:pt x="59" y="26"/>
                    </a:lnTo>
                    <a:lnTo>
                      <a:pt x="57" y="23"/>
                    </a:lnTo>
                    <a:lnTo>
                      <a:pt x="57" y="19"/>
                    </a:lnTo>
                    <a:lnTo>
                      <a:pt x="59" y="14"/>
                    </a:lnTo>
                    <a:lnTo>
                      <a:pt x="66" y="8"/>
                    </a:lnTo>
                    <a:lnTo>
                      <a:pt x="77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006699"/>
                  </a:solidFill>
                  <a:latin typeface="Arial" charset="0"/>
                </a:endParaRPr>
              </a:p>
            </p:txBody>
          </p:sp>
          <p:sp>
            <p:nvSpPr>
              <p:cNvPr id="42" name="Freeform 7"/>
              <p:cNvSpPr>
                <a:spLocks/>
              </p:cNvSpPr>
              <p:nvPr userDrawn="1"/>
            </p:nvSpPr>
            <p:spPr bwMode="ltGray">
              <a:xfrm rot="12185230" flipV="1">
                <a:off x="3979" y="977"/>
                <a:ext cx="245" cy="347"/>
              </a:xfrm>
              <a:custGeom>
                <a:avLst/>
                <a:gdLst>
                  <a:gd name="T0" fmla="*/ 0 w 109"/>
                  <a:gd name="T1" fmla="*/ 0 h 156"/>
                  <a:gd name="T2" fmla="*/ 11 w 109"/>
                  <a:gd name="T3" fmla="*/ 2 h 156"/>
                  <a:gd name="T4" fmla="*/ 40 w 109"/>
                  <a:gd name="T5" fmla="*/ 11 h 156"/>
                  <a:gd name="T6" fmla="*/ 83 w 109"/>
                  <a:gd name="T7" fmla="*/ 27 h 156"/>
                  <a:gd name="T8" fmla="*/ 130 w 109"/>
                  <a:gd name="T9" fmla="*/ 53 h 156"/>
                  <a:gd name="T10" fmla="*/ 175 w 109"/>
                  <a:gd name="T11" fmla="*/ 98 h 156"/>
                  <a:gd name="T12" fmla="*/ 216 w 109"/>
                  <a:gd name="T13" fmla="*/ 158 h 156"/>
                  <a:gd name="T14" fmla="*/ 241 w 109"/>
                  <a:gd name="T15" fmla="*/ 240 h 156"/>
                  <a:gd name="T16" fmla="*/ 245 w 109"/>
                  <a:gd name="T17" fmla="*/ 347 h 156"/>
                  <a:gd name="T18" fmla="*/ 236 w 109"/>
                  <a:gd name="T19" fmla="*/ 347 h 156"/>
                  <a:gd name="T20" fmla="*/ 223 w 109"/>
                  <a:gd name="T21" fmla="*/ 347 h 156"/>
                  <a:gd name="T22" fmla="*/ 209 w 109"/>
                  <a:gd name="T23" fmla="*/ 347 h 156"/>
                  <a:gd name="T24" fmla="*/ 196 w 109"/>
                  <a:gd name="T25" fmla="*/ 343 h 156"/>
                  <a:gd name="T26" fmla="*/ 182 w 109"/>
                  <a:gd name="T27" fmla="*/ 340 h 156"/>
                  <a:gd name="T28" fmla="*/ 166 w 109"/>
                  <a:gd name="T29" fmla="*/ 334 h 156"/>
                  <a:gd name="T30" fmla="*/ 148 w 109"/>
                  <a:gd name="T31" fmla="*/ 323 h 156"/>
                  <a:gd name="T32" fmla="*/ 130 w 109"/>
                  <a:gd name="T33" fmla="*/ 309 h 156"/>
                  <a:gd name="T34" fmla="*/ 119 w 109"/>
                  <a:gd name="T35" fmla="*/ 280 h 156"/>
                  <a:gd name="T36" fmla="*/ 119 w 109"/>
                  <a:gd name="T37" fmla="*/ 247 h 156"/>
                  <a:gd name="T38" fmla="*/ 126 w 109"/>
                  <a:gd name="T39" fmla="*/ 214 h 156"/>
                  <a:gd name="T40" fmla="*/ 133 w 109"/>
                  <a:gd name="T41" fmla="*/ 178 h 156"/>
                  <a:gd name="T42" fmla="*/ 126 w 109"/>
                  <a:gd name="T43" fmla="*/ 138 h 156"/>
                  <a:gd name="T44" fmla="*/ 108 w 109"/>
                  <a:gd name="T45" fmla="*/ 96 h 156"/>
                  <a:gd name="T46" fmla="*/ 70 w 109"/>
                  <a:gd name="T47" fmla="*/ 51 h 156"/>
                  <a:gd name="T48" fmla="*/ 0 w 109"/>
                  <a:gd name="T49" fmla="*/ 0 h 15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0" t="0" r="r" b="b"/>
                <a:pathLst>
                  <a:path w="109" h="156">
                    <a:moveTo>
                      <a:pt x="0" y="0"/>
                    </a:moveTo>
                    <a:lnTo>
                      <a:pt x="5" y="1"/>
                    </a:lnTo>
                    <a:lnTo>
                      <a:pt x="18" y="5"/>
                    </a:lnTo>
                    <a:lnTo>
                      <a:pt x="37" y="12"/>
                    </a:lnTo>
                    <a:lnTo>
                      <a:pt x="58" y="24"/>
                    </a:lnTo>
                    <a:lnTo>
                      <a:pt x="78" y="44"/>
                    </a:lnTo>
                    <a:lnTo>
                      <a:pt x="96" y="71"/>
                    </a:lnTo>
                    <a:lnTo>
                      <a:pt x="107" y="108"/>
                    </a:lnTo>
                    <a:lnTo>
                      <a:pt x="109" y="156"/>
                    </a:lnTo>
                    <a:lnTo>
                      <a:pt x="105" y="156"/>
                    </a:lnTo>
                    <a:lnTo>
                      <a:pt x="99" y="156"/>
                    </a:lnTo>
                    <a:lnTo>
                      <a:pt x="93" y="156"/>
                    </a:lnTo>
                    <a:lnTo>
                      <a:pt x="87" y="154"/>
                    </a:lnTo>
                    <a:lnTo>
                      <a:pt x="81" y="153"/>
                    </a:lnTo>
                    <a:lnTo>
                      <a:pt x="74" y="150"/>
                    </a:lnTo>
                    <a:lnTo>
                      <a:pt x="66" y="145"/>
                    </a:lnTo>
                    <a:lnTo>
                      <a:pt x="58" y="139"/>
                    </a:lnTo>
                    <a:lnTo>
                      <a:pt x="53" y="126"/>
                    </a:lnTo>
                    <a:lnTo>
                      <a:pt x="53" y="111"/>
                    </a:lnTo>
                    <a:lnTo>
                      <a:pt x="56" y="96"/>
                    </a:lnTo>
                    <a:lnTo>
                      <a:pt x="59" y="80"/>
                    </a:lnTo>
                    <a:lnTo>
                      <a:pt x="56" y="62"/>
                    </a:lnTo>
                    <a:lnTo>
                      <a:pt x="48" y="43"/>
                    </a:lnTo>
                    <a:lnTo>
                      <a:pt x="31" y="2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006699"/>
                  </a:solidFill>
                  <a:latin typeface="Arial" charset="0"/>
                </a:endParaRPr>
              </a:p>
            </p:txBody>
          </p:sp>
          <p:sp>
            <p:nvSpPr>
              <p:cNvPr id="43" name="Freeform 8"/>
              <p:cNvSpPr>
                <a:spLocks/>
              </p:cNvSpPr>
              <p:nvPr userDrawn="1"/>
            </p:nvSpPr>
            <p:spPr bwMode="ltGray">
              <a:xfrm rot="12185230" flipV="1">
                <a:off x="3845" y="2207"/>
                <a:ext cx="103" cy="209"/>
              </a:xfrm>
              <a:custGeom>
                <a:avLst/>
                <a:gdLst>
                  <a:gd name="T0" fmla="*/ 69 w 46"/>
                  <a:gd name="T1" fmla="*/ 0 h 94"/>
                  <a:gd name="T2" fmla="*/ 45 w 46"/>
                  <a:gd name="T3" fmla="*/ 84 h 94"/>
                  <a:gd name="T4" fmla="*/ 34 w 46"/>
                  <a:gd name="T5" fmla="*/ 138 h 94"/>
                  <a:gd name="T6" fmla="*/ 25 w 46"/>
                  <a:gd name="T7" fmla="*/ 176 h 94"/>
                  <a:gd name="T8" fmla="*/ 0 w 46"/>
                  <a:gd name="T9" fmla="*/ 209 h 94"/>
                  <a:gd name="T10" fmla="*/ 27 w 46"/>
                  <a:gd name="T11" fmla="*/ 196 h 94"/>
                  <a:gd name="T12" fmla="*/ 52 w 46"/>
                  <a:gd name="T13" fmla="*/ 178 h 94"/>
                  <a:gd name="T14" fmla="*/ 72 w 46"/>
                  <a:gd name="T15" fmla="*/ 153 h 94"/>
                  <a:gd name="T16" fmla="*/ 90 w 46"/>
                  <a:gd name="T17" fmla="*/ 127 h 94"/>
                  <a:gd name="T18" fmla="*/ 101 w 46"/>
                  <a:gd name="T19" fmla="*/ 98 h 94"/>
                  <a:gd name="T20" fmla="*/ 103 w 46"/>
                  <a:gd name="T21" fmla="*/ 67 h 94"/>
                  <a:gd name="T22" fmla="*/ 94 w 46"/>
                  <a:gd name="T23" fmla="*/ 33 h 94"/>
                  <a:gd name="T24" fmla="*/ 69 w 46"/>
                  <a:gd name="T25" fmla="*/ 0 h 94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46" h="94">
                    <a:moveTo>
                      <a:pt x="31" y="0"/>
                    </a:moveTo>
                    <a:lnTo>
                      <a:pt x="20" y="38"/>
                    </a:lnTo>
                    <a:lnTo>
                      <a:pt x="15" y="62"/>
                    </a:lnTo>
                    <a:lnTo>
                      <a:pt x="11" y="79"/>
                    </a:lnTo>
                    <a:lnTo>
                      <a:pt x="0" y="94"/>
                    </a:lnTo>
                    <a:lnTo>
                      <a:pt x="12" y="88"/>
                    </a:lnTo>
                    <a:lnTo>
                      <a:pt x="23" y="80"/>
                    </a:lnTo>
                    <a:lnTo>
                      <a:pt x="32" y="69"/>
                    </a:lnTo>
                    <a:lnTo>
                      <a:pt x="40" y="57"/>
                    </a:lnTo>
                    <a:lnTo>
                      <a:pt x="45" y="44"/>
                    </a:lnTo>
                    <a:lnTo>
                      <a:pt x="46" y="30"/>
                    </a:lnTo>
                    <a:lnTo>
                      <a:pt x="42" y="15"/>
                    </a:lnTo>
                    <a:lnTo>
                      <a:pt x="31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006699"/>
                  </a:solidFill>
                  <a:latin typeface="Arial" charset="0"/>
                </a:endParaRPr>
              </a:p>
            </p:txBody>
          </p:sp>
          <p:sp>
            <p:nvSpPr>
              <p:cNvPr id="44" name="Freeform 9"/>
              <p:cNvSpPr>
                <a:spLocks/>
              </p:cNvSpPr>
              <p:nvPr userDrawn="1"/>
            </p:nvSpPr>
            <p:spPr bwMode="ltGray">
              <a:xfrm rot="12185230" flipV="1">
                <a:off x="3895" y="1325"/>
                <a:ext cx="120" cy="90"/>
              </a:xfrm>
              <a:custGeom>
                <a:avLst/>
                <a:gdLst>
                  <a:gd name="T0" fmla="*/ 0 w 54"/>
                  <a:gd name="T1" fmla="*/ 0 h 40"/>
                  <a:gd name="T2" fmla="*/ 2 w 54"/>
                  <a:gd name="T3" fmla="*/ 2 h 40"/>
                  <a:gd name="T4" fmla="*/ 13 w 54"/>
                  <a:gd name="T5" fmla="*/ 7 h 40"/>
                  <a:gd name="T6" fmla="*/ 29 w 54"/>
                  <a:gd name="T7" fmla="*/ 18 h 40"/>
                  <a:gd name="T8" fmla="*/ 47 w 54"/>
                  <a:gd name="T9" fmla="*/ 27 h 40"/>
                  <a:gd name="T10" fmla="*/ 64 w 54"/>
                  <a:gd name="T11" fmla="*/ 34 h 40"/>
                  <a:gd name="T12" fmla="*/ 84 w 54"/>
                  <a:gd name="T13" fmla="*/ 38 h 40"/>
                  <a:gd name="T14" fmla="*/ 102 w 54"/>
                  <a:gd name="T15" fmla="*/ 41 h 40"/>
                  <a:gd name="T16" fmla="*/ 120 w 54"/>
                  <a:gd name="T17" fmla="*/ 36 h 40"/>
                  <a:gd name="T18" fmla="*/ 118 w 54"/>
                  <a:gd name="T19" fmla="*/ 56 h 40"/>
                  <a:gd name="T20" fmla="*/ 111 w 54"/>
                  <a:gd name="T21" fmla="*/ 74 h 40"/>
                  <a:gd name="T22" fmla="*/ 98 w 54"/>
                  <a:gd name="T23" fmla="*/ 86 h 40"/>
                  <a:gd name="T24" fmla="*/ 82 w 54"/>
                  <a:gd name="T25" fmla="*/ 90 h 40"/>
                  <a:gd name="T26" fmla="*/ 62 w 54"/>
                  <a:gd name="T27" fmla="*/ 88 h 40"/>
                  <a:gd name="T28" fmla="*/ 42 w 54"/>
                  <a:gd name="T29" fmla="*/ 72 h 40"/>
                  <a:gd name="T30" fmla="*/ 22 w 54"/>
                  <a:gd name="T31" fmla="*/ 45 h 40"/>
                  <a:gd name="T32" fmla="*/ 0 w 54"/>
                  <a:gd name="T33" fmla="*/ 0 h 40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54" h="40">
                    <a:moveTo>
                      <a:pt x="0" y="0"/>
                    </a:moveTo>
                    <a:lnTo>
                      <a:pt x="1" y="1"/>
                    </a:lnTo>
                    <a:lnTo>
                      <a:pt x="6" y="3"/>
                    </a:lnTo>
                    <a:lnTo>
                      <a:pt x="13" y="8"/>
                    </a:lnTo>
                    <a:lnTo>
                      <a:pt x="21" y="12"/>
                    </a:lnTo>
                    <a:lnTo>
                      <a:pt x="29" y="15"/>
                    </a:lnTo>
                    <a:lnTo>
                      <a:pt x="38" y="17"/>
                    </a:lnTo>
                    <a:lnTo>
                      <a:pt x="46" y="18"/>
                    </a:lnTo>
                    <a:lnTo>
                      <a:pt x="54" y="16"/>
                    </a:lnTo>
                    <a:lnTo>
                      <a:pt x="53" y="25"/>
                    </a:lnTo>
                    <a:lnTo>
                      <a:pt x="50" y="33"/>
                    </a:lnTo>
                    <a:lnTo>
                      <a:pt x="44" y="38"/>
                    </a:lnTo>
                    <a:lnTo>
                      <a:pt x="37" y="40"/>
                    </a:lnTo>
                    <a:lnTo>
                      <a:pt x="28" y="39"/>
                    </a:lnTo>
                    <a:lnTo>
                      <a:pt x="19" y="32"/>
                    </a:lnTo>
                    <a:lnTo>
                      <a:pt x="10" y="2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006699"/>
                  </a:solidFill>
                  <a:latin typeface="Arial" charset="0"/>
                </a:endParaRPr>
              </a:p>
            </p:txBody>
          </p:sp>
          <p:sp>
            <p:nvSpPr>
              <p:cNvPr id="45" name="Freeform 10"/>
              <p:cNvSpPr>
                <a:spLocks/>
              </p:cNvSpPr>
              <p:nvPr userDrawn="1"/>
            </p:nvSpPr>
            <p:spPr bwMode="ltGray">
              <a:xfrm rot="12185230" flipV="1">
                <a:off x="3010" y="2344"/>
                <a:ext cx="330" cy="2059"/>
              </a:xfrm>
              <a:custGeom>
                <a:avLst/>
                <a:gdLst>
                  <a:gd name="T0" fmla="*/ 0 w 149"/>
                  <a:gd name="T1" fmla="*/ 0 h 704"/>
                  <a:gd name="T2" fmla="*/ 13 w 149"/>
                  <a:gd name="T3" fmla="*/ 18 h 704"/>
                  <a:gd name="T4" fmla="*/ 35 w 149"/>
                  <a:gd name="T5" fmla="*/ 41 h 704"/>
                  <a:gd name="T6" fmla="*/ 62 w 149"/>
                  <a:gd name="T7" fmla="*/ 70 h 704"/>
                  <a:gd name="T8" fmla="*/ 91 w 149"/>
                  <a:gd name="T9" fmla="*/ 108 h 704"/>
                  <a:gd name="T10" fmla="*/ 128 w 149"/>
                  <a:gd name="T11" fmla="*/ 155 h 704"/>
                  <a:gd name="T12" fmla="*/ 162 w 149"/>
                  <a:gd name="T13" fmla="*/ 205 h 704"/>
                  <a:gd name="T14" fmla="*/ 195 w 149"/>
                  <a:gd name="T15" fmla="*/ 263 h 704"/>
                  <a:gd name="T16" fmla="*/ 221 w 149"/>
                  <a:gd name="T17" fmla="*/ 330 h 704"/>
                  <a:gd name="T18" fmla="*/ 248 w 149"/>
                  <a:gd name="T19" fmla="*/ 401 h 704"/>
                  <a:gd name="T20" fmla="*/ 266 w 149"/>
                  <a:gd name="T21" fmla="*/ 483 h 704"/>
                  <a:gd name="T22" fmla="*/ 275 w 149"/>
                  <a:gd name="T23" fmla="*/ 573 h 704"/>
                  <a:gd name="T24" fmla="*/ 279 w 149"/>
                  <a:gd name="T25" fmla="*/ 667 h 704"/>
                  <a:gd name="T26" fmla="*/ 266 w 149"/>
                  <a:gd name="T27" fmla="*/ 772 h 704"/>
                  <a:gd name="T28" fmla="*/ 241 w 149"/>
                  <a:gd name="T29" fmla="*/ 883 h 704"/>
                  <a:gd name="T30" fmla="*/ 204 w 149"/>
                  <a:gd name="T31" fmla="*/ 1000 h 704"/>
                  <a:gd name="T32" fmla="*/ 148 w 149"/>
                  <a:gd name="T33" fmla="*/ 1129 h 704"/>
                  <a:gd name="T34" fmla="*/ 86 w 149"/>
                  <a:gd name="T35" fmla="*/ 1275 h 704"/>
                  <a:gd name="T36" fmla="*/ 47 w 149"/>
                  <a:gd name="T37" fmla="*/ 1410 h 704"/>
                  <a:gd name="T38" fmla="*/ 22 w 149"/>
                  <a:gd name="T39" fmla="*/ 1535 h 704"/>
                  <a:gd name="T40" fmla="*/ 13 w 149"/>
                  <a:gd name="T41" fmla="*/ 1655 h 704"/>
                  <a:gd name="T42" fmla="*/ 13 w 149"/>
                  <a:gd name="T43" fmla="*/ 1769 h 704"/>
                  <a:gd name="T44" fmla="*/ 18 w 149"/>
                  <a:gd name="T45" fmla="*/ 1875 h 704"/>
                  <a:gd name="T46" fmla="*/ 27 w 149"/>
                  <a:gd name="T47" fmla="*/ 1968 h 704"/>
                  <a:gd name="T48" fmla="*/ 31 w 149"/>
                  <a:gd name="T49" fmla="*/ 2059 h 704"/>
                  <a:gd name="T50" fmla="*/ 91 w 149"/>
                  <a:gd name="T51" fmla="*/ 2012 h 704"/>
                  <a:gd name="T52" fmla="*/ 86 w 149"/>
                  <a:gd name="T53" fmla="*/ 1989 h 704"/>
                  <a:gd name="T54" fmla="*/ 80 w 149"/>
                  <a:gd name="T55" fmla="*/ 1922 h 704"/>
                  <a:gd name="T56" fmla="*/ 73 w 149"/>
                  <a:gd name="T57" fmla="*/ 1819 h 704"/>
                  <a:gd name="T58" fmla="*/ 78 w 149"/>
                  <a:gd name="T59" fmla="*/ 1682 h 704"/>
                  <a:gd name="T60" fmla="*/ 91 w 149"/>
                  <a:gd name="T61" fmla="*/ 1518 h 704"/>
                  <a:gd name="T62" fmla="*/ 128 w 149"/>
                  <a:gd name="T63" fmla="*/ 1331 h 704"/>
                  <a:gd name="T64" fmla="*/ 190 w 149"/>
                  <a:gd name="T65" fmla="*/ 1129 h 704"/>
                  <a:gd name="T66" fmla="*/ 286 w 149"/>
                  <a:gd name="T67" fmla="*/ 915 h 704"/>
                  <a:gd name="T68" fmla="*/ 317 w 149"/>
                  <a:gd name="T69" fmla="*/ 816 h 704"/>
                  <a:gd name="T70" fmla="*/ 330 w 149"/>
                  <a:gd name="T71" fmla="*/ 687 h 704"/>
                  <a:gd name="T72" fmla="*/ 319 w 149"/>
                  <a:gd name="T73" fmla="*/ 538 h 704"/>
                  <a:gd name="T74" fmla="*/ 290 w 149"/>
                  <a:gd name="T75" fmla="*/ 392 h 704"/>
                  <a:gd name="T76" fmla="*/ 241 w 149"/>
                  <a:gd name="T77" fmla="*/ 249 h 704"/>
                  <a:gd name="T78" fmla="*/ 179 w 149"/>
                  <a:gd name="T79" fmla="*/ 129 h 704"/>
                  <a:gd name="T80" fmla="*/ 97 w 149"/>
                  <a:gd name="T81" fmla="*/ 41 h 704"/>
                  <a:gd name="T82" fmla="*/ 0 w 149"/>
                  <a:gd name="T83" fmla="*/ 0 h 704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</a:gdLst>
                <a:ahLst/>
                <a:cxnLst>
                  <a:cxn ang="T84">
                    <a:pos x="T0" y="T1"/>
                  </a:cxn>
                  <a:cxn ang="T85">
                    <a:pos x="T2" y="T3"/>
                  </a:cxn>
                  <a:cxn ang="T86">
                    <a:pos x="T4" y="T5"/>
                  </a:cxn>
                  <a:cxn ang="T87">
                    <a:pos x="T6" y="T7"/>
                  </a:cxn>
                  <a:cxn ang="T88">
                    <a:pos x="T8" y="T9"/>
                  </a:cxn>
                  <a:cxn ang="T89">
                    <a:pos x="T10" y="T11"/>
                  </a:cxn>
                  <a:cxn ang="T90">
                    <a:pos x="T12" y="T13"/>
                  </a:cxn>
                  <a:cxn ang="T91">
                    <a:pos x="T14" y="T15"/>
                  </a:cxn>
                  <a:cxn ang="T92">
                    <a:pos x="T16" y="T17"/>
                  </a:cxn>
                  <a:cxn ang="T93">
                    <a:pos x="T18" y="T19"/>
                  </a:cxn>
                  <a:cxn ang="T94">
                    <a:pos x="T20" y="T21"/>
                  </a:cxn>
                  <a:cxn ang="T95">
                    <a:pos x="T22" y="T23"/>
                  </a:cxn>
                  <a:cxn ang="T96">
                    <a:pos x="T24" y="T25"/>
                  </a:cxn>
                  <a:cxn ang="T97">
                    <a:pos x="T26" y="T27"/>
                  </a:cxn>
                  <a:cxn ang="T98">
                    <a:pos x="T28" y="T29"/>
                  </a:cxn>
                  <a:cxn ang="T99">
                    <a:pos x="T30" y="T31"/>
                  </a:cxn>
                  <a:cxn ang="T100">
                    <a:pos x="T32" y="T33"/>
                  </a:cxn>
                  <a:cxn ang="T101">
                    <a:pos x="T34" y="T35"/>
                  </a:cxn>
                  <a:cxn ang="T102">
                    <a:pos x="T36" y="T37"/>
                  </a:cxn>
                  <a:cxn ang="T103">
                    <a:pos x="T38" y="T39"/>
                  </a:cxn>
                  <a:cxn ang="T104">
                    <a:pos x="T40" y="T41"/>
                  </a:cxn>
                  <a:cxn ang="T105">
                    <a:pos x="T42" y="T43"/>
                  </a:cxn>
                  <a:cxn ang="T106">
                    <a:pos x="T44" y="T45"/>
                  </a:cxn>
                  <a:cxn ang="T107">
                    <a:pos x="T46" y="T47"/>
                  </a:cxn>
                  <a:cxn ang="T108">
                    <a:pos x="T48" y="T49"/>
                  </a:cxn>
                  <a:cxn ang="T109">
                    <a:pos x="T50" y="T51"/>
                  </a:cxn>
                  <a:cxn ang="T110">
                    <a:pos x="T52" y="T53"/>
                  </a:cxn>
                  <a:cxn ang="T111">
                    <a:pos x="T54" y="T55"/>
                  </a:cxn>
                  <a:cxn ang="T112">
                    <a:pos x="T56" y="T57"/>
                  </a:cxn>
                  <a:cxn ang="T113">
                    <a:pos x="T58" y="T59"/>
                  </a:cxn>
                  <a:cxn ang="T114">
                    <a:pos x="T60" y="T61"/>
                  </a:cxn>
                  <a:cxn ang="T115">
                    <a:pos x="T62" y="T63"/>
                  </a:cxn>
                  <a:cxn ang="T116">
                    <a:pos x="T64" y="T65"/>
                  </a:cxn>
                  <a:cxn ang="T117">
                    <a:pos x="T66" y="T67"/>
                  </a:cxn>
                  <a:cxn ang="T118">
                    <a:pos x="T68" y="T69"/>
                  </a:cxn>
                  <a:cxn ang="T119">
                    <a:pos x="T70" y="T71"/>
                  </a:cxn>
                  <a:cxn ang="T120">
                    <a:pos x="T72" y="T73"/>
                  </a:cxn>
                  <a:cxn ang="T121">
                    <a:pos x="T74" y="T75"/>
                  </a:cxn>
                  <a:cxn ang="T122">
                    <a:pos x="T76" y="T77"/>
                  </a:cxn>
                  <a:cxn ang="T123">
                    <a:pos x="T78" y="T79"/>
                  </a:cxn>
                  <a:cxn ang="T124">
                    <a:pos x="T80" y="T81"/>
                  </a:cxn>
                  <a:cxn ang="T125">
                    <a:pos x="T82" y="T83"/>
                  </a:cxn>
                </a:cxnLst>
                <a:rect l="0" t="0" r="r" b="b"/>
                <a:pathLst>
                  <a:path w="149" h="704">
                    <a:moveTo>
                      <a:pt x="0" y="0"/>
                    </a:moveTo>
                    <a:lnTo>
                      <a:pt x="6" y="6"/>
                    </a:lnTo>
                    <a:lnTo>
                      <a:pt x="16" y="14"/>
                    </a:lnTo>
                    <a:lnTo>
                      <a:pt x="28" y="24"/>
                    </a:lnTo>
                    <a:lnTo>
                      <a:pt x="41" y="37"/>
                    </a:lnTo>
                    <a:lnTo>
                      <a:pt x="58" y="53"/>
                    </a:lnTo>
                    <a:lnTo>
                      <a:pt x="73" y="70"/>
                    </a:lnTo>
                    <a:lnTo>
                      <a:pt x="88" y="90"/>
                    </a:lnTo>
                    <a:lnTo>
                      <a:pt x="100" y="113"/>
                    </a:lnTo>
                    <a:lnTo>
                      <a:pt x="112" y="137"/>
                    </a:lnTo>
                    <a:lnTo>
                      <a:pt x="120" y="165"/>
                    </a:lnTo>
                    <a:lnTo>
                      <a:pt x="124" y="196"/>
                    </a:lnTo>
                    <a:lnTo>
                      <a:pt x="126" y="228"/>
                    </a:lnTo>
                    <a:lnTo>
                      <a:pt x="120" y="264"/>
                    </a:lnTo>
                    <a:lnTo>
                      <a:pt x="109" y="302"/>
                    </a:lnTo>
                    <a:lnTo>
                      <a:pt x="92" y="342"/>
                    </a:lnTo>
                    <a:lnTo>
                      <a:pt x="67" y="386"/>
                    </a:lnTo>
                    <a:lnTo>
                      <a:pt x="39" y="436"/>
                    </a:lnTo>
                    <a:lnTo>
                      <a:pt x="21" y="482"/>
                    </a:lnTo>
                    <a:lnTo>
                      <a:pt x="10" y="525"/>
                    </a:lnTo>
                    <a:lnTo>
                      <a:pt x="6" y="566"/>
                    </a:lnTo>
                    <a:lnTo>
                      <a:pt x="6" y="605"/>
                    </a:lnTo>
                    <a:lnTo>
                      <a:pt x="8" y="641"/>
                    </a:lnTo>
                    <a:lnTo>
                      <a:pt x="12" y="673"/>
                    </a:lnTo>
                    <a:lnTo>
                      <a:pt x="14" y="704"/>
                    </a:lnTo>
                    <a:lnTo>
                      <a:pt x="41" y="688"/>
                    </a:lnTo>
                    <a:lnTo>
                      <a:pt x="39" y="680"/>
                    </a:lnTo>
                    <a:lnTo>
                      <a:pt x="36" y="657"/>
                    </a:lnTo>
                    <a:lnTo>
                      <a:pt x="33" y="622"/>
                    </a:lnTo>
                    <a:lnTo>
                      <a:pt x="35" y="575"/>
                    </a:lnTo>
                    <a:lnTo>
                      <a:pt x="41" y="519"/>
                    </a:lnTo>
                    <a:lnTo>
                      <a:pt x="58" y="455"/>
                    </a:lnTo>
                    <a:lnTo>
                      <a:pt x="86" y="386"/>
                    </a:lnTo>
                    <a:lnTo>
                      <a:pt x="129" y="313"/>
                    </a:lnTo>
                    <a:lnTo>
                      <a:pt x="143" y="279"/>
                    </a:lnTo>
                    <a:lnTo>
                      <a:pt x="149" y="235"/>
                    </a:lnTo>
                    <a:lnTo>
                      <a:pt x="144" y="184"/>
                    </a:lnTo>
                    <a:lnTo>
                      <a:pt x="131" y="134"/>
                    </a:lnTo>
                    <a:lnTo>
                      <a:pt x="109" y="85"/>
                    </a:lnTo>
                    <a:lnTo>
                      <a:pt x="81" y="44"/>
                    </a:lnTo>
                    <a:lnTo>
                      <a:pt x="44" y="1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006699"/>
                  </a:solidFill>
                  <a:latin typeface="Arial" charset="0"/>
                </a:endParaRPr>
              </a:p>
            </p:txBody>
          </p:sp>
        </p:grpSp>
        <p:sp>
          <p:nvSpPr>
            <p:cNvPr id="6" name="Freeform 11"/>
            <p:cNvSpPr>
              <a:spLocks/>
            </p:cNvSpPr>
            <p:nvPr userDrawn="1"/>
          </p:nvSpPr>
          <p:spPr bwMode="ltGray">
            <a:xfrm rot="373331" flipH="1">
              <a:off x="22" y="1957"/>
              <a:ext cx="323" cy="649"/>
            </a:xfrm>
            <a:custGeom>
              <a:avLst/>
              <a:gdLst>
                <a:gd name="T0" fmla="*/ 237 w 128"/>
                <a:gd name="T1" fmla="*/ 0 h 217"/>
                <a:gd name="T2" fmla="*/ 265 w 128"/>
                <a:gd name="T3" fmla="*/ 27 h 217"/>
                <a:gd name="T4" fmla="*/ 290 w 128"/>
                <a:gd name="T5" fmla="*/ 81 h 217"/>
                <a:gd name="T6" fmla="*/ 310 w 128"/>
                <a:gd name="T7" fmla="*/ 150 h 217"/>
                <a:gd name="T8" fmla="*/ 323 w 128"/>
                <a:gd name="T9" fmla="*/ 233 h 217"/>
                <a:gd name="T10" fmla="*/ 320 w 128"/>
                <a:gd name="T11" fmla="*/ 332 h 217"/>
                <a:gd name="T12" fmla="*/ 293 w 128"/>
                <a:gd name="T13" fmla="*/ 434 h 217"/>
                <a:gd name="T14" fmla="*/ 237 w 128"/>
                <a:gd name="T15" fmla="*/ 541 h 217"/>
                <a:gd name="T16" fmla="*/ 151 w 128"/>
                <a:gd name="T17" fmla="*/ 649 h 217"/>
                <a:gd name="T18" fmla="*/ 124 w 128"/>
                <a:gd name="T19" fmla="*/ 637 h 217"/>
                <a:gd name="T20" fmla="*/ 96 w 128"/>
                <a:gd name="T21" fmla="*/ 628 h 217"/>
                <a:gd name="T22" fmla="*/ 66 w 128"/>
                <a:gd name="T23" fmla="*/ 613 h 217"/>
                <a:gd name="T24" fmla="*/ 40 w 128"/>
                <a:gd name="T25" fmla="*/ 601 h 217"/>
                <a:gd name="T26" fmla="*/ 20 w 128"/>
                <a:gd name="T27" fmla="*/ 586 h 217"/>
                <a:gd name="T28" fmla="*/ 5 w 128"/>
                <a:gd name="T29" fmla="*/ 568 h 217"/>
                <a:gd name="T30" fmla="*/ 0 w 128"/>
                <a:gd name="T31" fmla="*/ 547 h 217"/>
                <a:gd name="T32" fmla="*/ 3 w 128"/>
                <a:gd name="T33" fmla="*/ 532 h 217"/>
                <a:gd name="T34" fmla="*/ 33 w 128"/>
                <a:gd name="T35" fmla="*/ 511 h 217"/>
                <a:gd name="T36" fmla="*/ 73 w 128"/>
                <a:gd name="T37" fmla="*/ 482 h 217"/>
                <a:gd name="T38" fmla="*/ 116 w 128"/>
                <a:gd name="T39" fmla="*/ 449 h 217"/>
                <a:gd name="T40" fmla="*/ 159 w 128"/>
                <a:gd name="T41" fmla="*/ 401 h 217"/>
                <a:gd name="T42" fmla="*/ 199 w 128"/>
                <a:gd name="T43" fmla="*/ 335 h 217"/>
                <a:gd name="T44" fmla="*/ 230 w 128"/>
                <a:gd name="T45" fmla="*/ 248 h 217"/>
                <a:gd name="T46" fmla="*/ 245 w 128"/>
                <a:gd name="T47" fmla="*/ 138 h 217"/>
                <a:gd name="T48" fmla="*/ 237 w 128"/>
                <a:gd name="T49" fmla="*/ 0 h 217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128" h="217">
                  <a:moveTo>
                    <a:pt x="94" y="0"/>
                  </a:moveTo>
                  <a:lnTo>
                    <a:pt x="105" y="9"/>
                  </a:lnTo>
                  <a:lnTo>
                    <a:pt x="115" y="27"/>
                  </a:lnTo>
                  <a:lnTo>
                    <a:pt x="123" y="50"/>
                  </a:lnTo>
                  <a:lnTo>
                    <a:pt x="128" y="78"/>
                  </a:lnTo>
                  <a:lnTo>
                    <a:pt x="127" y="111"/>
                  </a:lnTo>
                  <a:lnTo>
                    <a:pt x="116" y="145"/>
                  </a:lnTo>
                  <a:lnTo>
                    <a:pt x="94" y="181"/>
                  </a:lnTo>
                  <a:lnTo>
                    <a:pt x="60" y="217"/>
                  </a:lnTo>
                  <a:lnTo>
                    <a:pt x="49" y="213"/>
                  </a:lnTo>
                  <a:lnTo>
                    <a:pt x="38" y="210"/>
                  </a:lnTo>
                  <a:lnTo>
                    <a:pt x="26" y="205"/>
                  </a:lnTo>
                  <a:lnTo>
                    <a:pt x="16" y="201"/>
                  </a:lnTo>
                  <a:lnTo>
                    <a:pt x="8" y="196"/>
                  </a:lnTo>
                  <a:lnTo>
                    <a:pt x="2" y="190"/>
                  </a:lnTo>
                  <a:lnTo>
                    <a:pt x="0" y="183"/>
                  </a:lnTo>
                  <a:lnTo>
                    <a:pt x="1" y="178"/>
                  </a:lnTo>
                  <a:lnTo>
                    <a:pt x="13" y="171"/>
                  </a:lnTo>
                  <a:lnTo>
                    <a:pt x="29" y="161"/>
                  </a:lnTo>
                  <a:lnTo>
                    <a:pt x="46" y="150"/>
                  </a:lnTo>
                  <a:lnTo>
                    <a:pt x="63" y="134"/>
                  </a:lnTo>
                  <a:lnTo>
                    <a:pt x="79" y="112"/>
                  </a:lnTo>
                  <a:lnTo>
                    <a:pt x="91" y="83"/>
                  </a:lnTo>
                  <a:lnTo>
                    <a:pt x="97" y="46"/>
                  </a:lnTo>
                  <a:lnTo>
                    <a:pt x="94" y="0"/>
                  </a:ln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006699"/>
                </a:solidFill>
                <a:latin typeface="Arial" charset="0"/>
              </a:endParaRPr>
            </a:p>
          </p:txBody>
        </p:sp>
        <p:sp>
          <p:nvSpPr>
            <p:cNvPr id="7" name="Freeform 12"/>
            <p:cNvSpPr>
              <a:spLocks/>
            </p:cNvSpPr>
            <p:nvPr userDrawn="1"/>
          </p:nvSpPr>
          <p:spPr bwMode="ltGray">
            <a:xfrm>
              <a:off x="168" y="1260"/>
              <a:ext cx="1259" cy="1532"/>
            </a:xfrm>
            <a:custGeom>
              <a:avLst/>
              <a:gdLst>
                <a:gd name="T0" fmla="*/ 891 w 1259"/>
                <a:gd name="T1" fmla="*/ 1532 h 1532"/>
                <a:gd name="T2" fmla="*/ 954 w 1259"/>
                <a:gd name="T3" fmla="*/ 1452 h 1532"/>
                <a:gd name="T4" fmla="*/ 1032 w 1259"/>
                <a:gd name="T5" fmla="*/ 1338 h 1532"/>
                <a:gd name="T6" fmla="*/ 1115 w 1259"/>
                <a:gd name="T7" fmla="*/ 1188 h 1532"/>
                <a:gd name="T8" fmla="*/ 1194 w 1259"/>
                <a:gd name="T9" fmla="*/ 1023 h 1532"/>
                <a:gd name="T10" fmla="*/ 1244 w 1259"/>
                <a:gd name="T11" fmla="*/ 841 h 1532"/>
                <a:gd name="T12" fmla="*/ 1259 w 1259"/>
                <a:gd name="T13" fmla="*/ 647 h 1532"/>
                <a:gd name="T14" fmla="*/ 1230 w 1259"/>
                <a:gd name="T15" fmla="*/ 463 h 1532"/>
                <a:gd name="T16" fmla="*/ 1140 w 1259"/>
                <a:gd name="T17" fmla="*/ 294 h 1532"/>
                <a:gd name="T18" fmla="*/ 1043 w 1259"/>
                <a:gd name="T19" fmla="*/ 190 h 1532"/>
                <a:gd name="T20" fmla="*/ 961 w 1259"/>
                <a:gd name="T21" fmla="*/ 109 h 1532"/>
                <a:gd name="T22" fmla="*/ 894 w 1259"/>
                <a:gd name="T23" fmla="*/ 65 h 1532"/>
                <a:gd name="T24" fmla="*/ 786 w 1259"/>
                <a:gd name="T25" fmla="*/ 18 h 1532"/>
                <a:gd name="T26" fmla="*/ 642 w 1259"/>
                <a:gd name="T27" fmla="*/ 0 h 1532"/>
                <a:gd name="T28" fmla="*/ 440 w 1259"/>
                <a:gd name="T29" fmla="*/ 23 h 1532"/>
                <a:gd name="T30" fmla="*/ 366 w 1259"/>
                <a:gd name="T31" fmla="*/ 44 h 1532"/>
                <a:gd name="T32" fmla="*/ 292 w 1259"/>
                <a:gd name="T33" fmla="*/ 58 h 1532"/>
                <a:gd name="T34" fmla="*/ 229 w 1259"/>
                <a:gd name="T35" fmla="*/ 79 h 1532"/>
                <a:gd name="T36" fmla="*/ 178 w 1259"/>
                <a:gd name="T37" fmla="*/ 103 h 1532"/>
                <a:gd name="T38" fmla="*/ 127 w 1259"/>
                <a:gd name="T39" fmla="*/ 127 h 1532"/>
                <a:gd name="T40" fmla="*/ 82 w 1259"/>
                <a:gd name="T41" fmla="*/ 158 h 1532"/>
                <a:gd name="T42" fmla="*/ 41 w 1259"/>
                <a:gd name="T43" fmla="*/ 197 h 1532"/>
                <a:gd name="T44" fmla="*/ 0 w 1259"/>
                <a:gd name="T45" fmla="*/ 243 h 1532"/>
                <a:gd name="T46" fmla="*/ 76 w 1259"/>
                <a:gd name="T47" fmla="*/ 215 h 1532"/>
                <a:gd name="T48" fmla="*/ 144 w 1259"/>
                <a:gd name="T49" fmla="*/ 194 h 1532"/>
                <a:gd name="T50" fmla="*/ 212 w 1259"/>
                <a:gd name="T51" fmla="*/ 179 h 1532"/>
                <a:gd name="T52" fmla="*/ 280 w 1259"/>
                <a:gd name="T53" fmla="*/ 164 h 1532"/>
                <a:gd name="T54" fmla="*/ 336 w 1259"/>
                <a:gd name="T55" fmla="*/ 149 h 1532"/>
                <a:gd name="T56" fmla="*/ 397 w 1259"/>
                <a:gd name="T57" fmla="*/ 149 h 1532"/>
                <a:gd name="T58" fmla="*/ 458 w 1259"/>
                <a:gd name="T59" fmla="*/ 141 h 1532"/>
                <a:gd name="T60" fmla="*/ 511 w 1259"/>
                <a:gd name="T61" fmla="*/ 146 h 1532"/>
                <a:gd name="T62" fmla="*/ 565 w 1259"/>
                <a:gd name="T63" fmla="*/ 152 h 1532"/>
                <a:gd name="T64" fmla="*/ 618 w 1259"/>
                <a:gd name="T65" fmla="*/ 166 h 1532"/>
                <a:gd name="T66" fmla="*/ 669 w 1259"/>
                <a:gd name="T67" fmla="*/ 186 h 1532"/>
                <a:gd name="T68" fmla="*/ 715 w 1259"/>
                <a:gd name="T69" fmla="*/ 205 h 1532"/>
                <a:gd name="T70" fmla="*/ 760 w 1259"/>
                <a:gd name="T71" fmla="*/ 239 h 1532"/>
                <a:gd name="T72" fmla="*/ 811 w 1259"/>
                <a:gd name="T73" fmla="*/ 267 h 1532"/>
                <a:gd name="T74" fmla="*/ 855 w 1259"/>
                <a:gd name="T75" fmla="*/ 307 h 1532"/>
                <a:gd name="T76" fmla="*/ 899 w 1259"/>
                <a:gd name="T77" fmla="*/ 348 h 1532"/>
                <a:gd name="T78" fmla="*/ 971 w 1259"/>
                <a:gd name="T79" fmla="*/ 464 h 1532"/>
                <a:gd name="T80" fmla="*/ 1016 w 1259"/>
                <a:gd name="T81" fmla="*/ 606 h 1532"/>
                <a:gd name="T82" fmla="*/ 1027 w 1259"/>
                <a:gd name="T83" fmla="*/ 774 h 1532"/>
                <a:gd name="T84" fmla="*/ 1022 w 1259"/>
                <a:gd name="T85" fmla="*/ 939 h 1532"/>
                <a:gd name="T86" fmla="*/ 1002 w 1259"/>
                <a:gd name="T87" fmla="*/ 1117 h 1532"/>
                <a:gd name="T88" fmla="*/ 966 w 1259"/>
                <a:gd name="T89" fmla="*/ 1279 h 1532"/>
                <a:gd name="T90" fmla="*/ 933 w 1259"/>
                <a:gd name="T91" fmla="*/ 1421 h 1532"/>
                <a:gd name="T92" fmla="*/ 891 w 1259"/>
                <a:gd name="T93" fmla="*/ 1532 h 1532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0" t="0" r="r" b="b"/>
              <a:pathLst>
                <a:path w="1259" h="1532">
                  <a:moveTo>
                    <a:pt x="891" y="1532"/>
                  </a:moveTo>
                  <a:lnTo>
                    <a:pt x="954" y="1452"/>
                  </a:lnTo>
                  <a:lnTo>
                    <a:pt x="1032" y="1338"/>
                  </a:lnTo>
                  <a:lnTo>
                    <a:pt x="1115" y="1188"/>
                  </a:lnTo>
                  <a:lnTo>
                    <a:pt x="1194" y="1023"/>
                  </a:lnTo>
                  <a:lnTo>
                    <a:pt x="1244" y="841"/>
                  </a:lnTo>
                  <a:lnTo>
                    <a:pt x="1259" y="647"/>
                  </a:lnTo>
                  <a:lnTo>
                    <a:pt x="1230" y="463"/>
                  </a:lnTo>
                  <a:lnTo>
                    <a:pt x="1140" y="294"/>
                  </a:lnTo>
                  <a:lnTo>
                    <a:pt x="1043" y="190"/>
                  </a:lnTo>
                  <a:lnTo>
                    <a:pt x="961" y="109"/>
                  </a:lnTo>
                  <a:lnTo>
                    <a:pt x="894" y="65"/>
                  </a:lnTo>
                  <a:lnTo>
                    <a:pt x="786" y="18"/>
                  </a:lnTo>
                  <a:lnTo>
                    <a:pt x="642" y="0"/>
                  </a:lnTo>
                  <a:lnTo>
                    <a:pt x="440" y="23"/>
                  </a:lnTo>
                  <a:lnTo>
                    <a:pt x="366" y="44"/>
                  </a:lnTo>
                  <a:lnTo>
                    <a:pt x="292" y="58"/>
                  </a:lnTo>
                  <a:lnTo>
                    <a:pt x="229" y="79"/>
                  </a:lnTo>
                  <a:lnTo>
                    <a:pt x="178" y="103"/>
                  </a:lnTo>
                  <a:lnTo>
                    <a:pt x="127" y="127"/>
                  </a:lnTo>
                  <a:lnTo>
                    <a:pt x="82" y="158"/>
                  </a:lnTo>
                  <a:lnTo>
                    <a:pt x="41" y="197"/>
                  </a:lnTo>
                  <a:lnTo>
                    <a:pt x="0" y="243"/>
                  </a:lnTo>
                  <a:lnTo>
                    <a:pt x="76" y="215"/>
                  </a:lnTo>
                  <a:lnTo>
                    <a:pt x="144" y="194"/>
                  </a:lnTo>
                  <a:lnTo>
                    <a:pt x="212" y="179"/>
                  </a:lnTo>
                  <a:lnTo>
                    <a:pt x="280" y="164"/>
                  </a:lnTo>
                  <a:lnTo>
                    <a:pt x="336" y="149"/>
                  </a:lnTo>
                  <a:lnTo>
                    <a:pt x="397" y="149"/>
                  </a:lnTo>
                  <a:lnTo>
                    <a:pt x="458" y="141"/>
                  </a:lnTo>
                  <a:lnTo>
                    <a:pt x="511" y="146"/>
                  </a:lnTo>
                  <a:lnTo>
                    <a:pt x="565" y="152"/>
                  </a:lnTo>
                  <a:lnTo>
                    <a:pt x="618" y="166"/>
                  </a:lnTo>
                  <a:lnTo>
                    <a:pt x="669" y="186"/>
                  </a:lnTo>
                  <a:lnTo>
                    <a:pt x="715" y="205"/>
                  </a:lnTo>
                  <a:lnTo>
                    <a:pt x="760" y="239"/>
                  </a:lnTo>
                  <a:lnTo>
                    <a:pt x="811" y="267"/>
                  </a:lnTo>
                  <a:lnTo>
                    <a:pt x="855" y="307"/>
                  </a:lnTo>
                  <a:lnTo>
                    <a:pt x="899" y="348"/>
                  </a:lnTo>
                  <a:lnTo>
                    <a:pt x="971" y="464"/>
                  </a:lnTo>
                  <a:lnTo>
                    <a:pt x="1016" y="606"/>
                  </a:lnTo>
                  <a:lnTo>
                    <a:pt x="1027" y="774"/>
                  </a:lnTo>
                  <a:lnTo>
                    <a:pt x="1022" y="939"/>
                  </a:lnTo>
                  <a:lnTo>
                    <a:pt x="1002" y="1117"/>
                  </a:lnTo>
                  <a:lnTo>
                    <a:pt x="966" y="1279"/>
                  </a:lnTo>
                  <a:lnTo>
                    <a:pt x="933" y="1421"/>
                  </a:lnTo>
                  <a:lnTo>
                    <a:pt x="891" y="1532"/>
                  </a:ln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006699"/>
                </a:solidFill>
                <a:latin typeface="Arial" charset="0"/>
              </a:endParaRPr>
            </a:p>
          </p:txBody>
        </p:sp>
        <p:sp>
          <p:nvSpPr>
            <p:cNvPr id="8" name="Freeform 13"/>
            <p:cNvSpPr>
              <a:spLocks/>
            </p:cNvSpPr>
            <p:nvPr userDrawn="1"/>
          </p:nvSpPr>
          <p:spPr bwMode="ltGray">
            <a:xfrm>
              <a:off x="0" y="2610"/>
              <a:ext cx="801" cy="459"/>
            </a:xfrm>
            <a:custGeom>
              <a:avLst/>
              <a:gdLst>
                <a:gd name="T0" fmla="*/ 0 w 801"/>
                <a:gd name="T1" fmla="*/ 0 h 459"/>
                <a:gd name="T2" fmla="*/ 37 w 801"/>
                <a:gd name="T3" fmla="*/ 69 h 459"/>
                <a:gd name="T4" fmla="*/ 68 w 801"/>
                <a:gd name="T5" fmla="*/ 132 h 459"/>
                <a:gd name="T6" fmla="*/ 110 w 801"/>
                <a:gd name="T7" fmla="*/ 188 h 459"/>
                <a:gd name="T8" fmla="*/ 149 w 801"/>
                <a:gd name="T9" fmla="*/ 229 h 459"/>
                <a:gd name="T10" fmla="*/ 192 w 801"/>
                <a:gd name="T11" fmla="*/ 278 h 459"/>
                <a:gd name="T12" fmla="*/ 250 w 801"/>
                <a:gd name="T13" fmla="*/ 314 h 459"/>
                <a:gd name="T14" fmla="*/ 308 w 801"/>
                <a:gd name="T15" fmla="*/ 336 h 459"/>
                <a:gd name="T16" fmla="*/ 365 w 801"/>
                <a:gd name="T17" fmla="*/ 365 h 459"/>
                <a:gd name="T18" fmla="*/ 430 w 801"/>
                <a:gd name="T19" fmla="*/ 381 h 459"/>
                <a:gd name="T20" fmla="*/ 501 w 801"/>
                <a:gd name="T21" fmla="*/ 390 h 459"/>
                <a:gd name="T22" fmla="*/ 573 w 801"/>
                <a:gd name="T23" fmla="*/ 392 h 459"/>
                <a:gd name="T24" fmla="*/ 646 w 801"/>
                <a:gd name="T25" fmla="*/ 381 h 459"/>
                <a:gd name="T26" fmla="*/ 726 w 801"/>
                <a:gd name="T27" fmla="*/ 362 h 459"/>
                <a:gd name="T28" fmla="*/ 801 w 801"/>
                <a:gd name="T29" fmla="*/ 335 h 459"/>
                <a:gd name="T30" fmla="*/ 731 w 801"/>
                <a:gd name="T31" fmla="*/ 377 h 459"/>
                <a:gd name="T32" fmla="*/ 662 w 801"/>
                <a:gd name="T33" fmla="*/ 404 h 459"/>
                <a:gd name="T34" fmla="*/ 594 w 801"/>
                <a:gd name="T35" fmla="*/ 432 h 459"/>
                <a:gd name="T36" fmla="*/ 532 w 801"/>
                <a:gd name="T37" fmla="*/ 445 h 459"/>
                <a:gd name="T38" fmla="*/ 471 w 801"/>
                <a:gd name="T39" fmla="*/ 459 h 459"/>
                <a:gd name="T40" fmla="*/ 411 w 801"/>
                <a:gd name="T41" fmla="*/ 458 h 459"/>
                <a:gd name="T42" fmla="*/ 350 w 801"/>
                <a:gd name="T43" fmla="*/ 458 h 459"/>
                <a:gd name="T44" fmla="*/ 291 w 801"/>
                <a:gd name="T45" fmla="*/ 450 h 459"/>
                <a:gd name="T46" fmla="*/ 244 w 801"/>
                <a:gd name="T47" fmla="*/ 436 h 459"/>
                <a:gd name="T48" fmla="*/ 192 w 801"/>
                <a:gd name="T49" fmla="*/ 415 h 459"/>
                <a:gd name="T50" fmla="*/ 145 w 801"/>
                <a:gd name="T51" fmla="*/ 394 h 459"/>
                <a:gd name="T52" fmla="*/ 100 w 801"/>
                <a:gd name="T53" fmla="*/ 373 h 459"/>
                <a:gd name="T54" fmla="*/ 60 w 801"/>
                <a:gd name="T55" fmla="*/ 347 h 459"/>
                <a:gd name="T56" fmla="*/ 0 w 801"/>
                <a:gd name="T57" fmla="*/ 294 h 459"/>
                <a:gd name="T58" fmla="*/ 0 w 801"/>
                <a:gd name="T59" fmla="*/ 0 h 459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0" t="0" r="r" b="b"/>
              <a:pathLst>
                <a:path w="801" h="459">
                  <a:moveTo>
                    <a:pt x="0" y="0"/>
                  </a:moveTo>
                  <a:lnTo>
                    <a:pt x="37" y="69"/>
                  </a:lnTo>
                  <a:lnTo>
                    <a:pt x="68" y="132"/>
                  </a:lnTo>
                  <a:lnTo>
                    <a:pt x="110" y="188"/>
                  </a:lnTo>
                  <a:lnTo>
                    <a:pt x="149" y="229"/>
                  </a:lnTo>
                  <a:lnTo>
                    <a:pt x="192" y="278"/>
                  </a:lnTo>
                  <a:lnTo>
                    <a:pt x="250" y="314"/>
                  </a:lnTo>
                  <a:lnTo>
                    <a:pt x="308" y="336"/>
                  </a:lnTo>
                  <a:lnTo>
                    <a:pt x="365" y="365"/>
                  </a:lnTo>
                  <a:lnTo>
                    <a:pt x="430" y="381"/>
                  </a:lnTo>
                  <a:lnTo>
                    <a:pt x="501" y="390"/>
                  </a:lnTo>
                  <a:lnTo>
                    <a:pt x="573" y="392"/>
                  </a:lnTo>
                  <a:lnTo>
                    <a:pt x="646" y="381"/>
                  </a:lnTo>
                  <a:lnTo>
                    <a:pt x="726" y="362"/>
                  </a:lnTo>
                  <a:lnTo>
                    <a:pt x="801" y="335"/>
                  </a:lnTo>
                  <a:lnTo>
                    <a:pt x="731" y="377"/>
                  </a:lnTo>
                  <a:lnTo>
                    <a:pt x="662" y="404"/>
                  </a:lnTo>
                  <a:lnTo>
                    <a:pt x="594" y="432"/>
                  </a:lnTo>
                  <a:lnTo>
                    <a:pt x="532" y="445"/>
                  </a:lnTo>
                  <a:lnTo>
                    <a:pt x="471" y="459"/>
                  </a:lnTo>
                  <a:lnTo>
                    <a:pt x="411" y="458"/>
                  </a:lnTo>
                  <a:lnTo>
                    <a:pt x="350" y="458"/>
                  </a:lnTo>
                  <a:lnTo>
                    <a:pt x="291" y="450"/>
                  </a:lnTo>
                  <a:lnTo>
                    <a:pt x="244" y="436"/>
                  </a:lnTo>
                  <a:lnTo>
                    <a:pt x="192" y="415"/>
                  </a:lnTo>
                  <a:lnTo>
                    <a:pt x="145" y="394"/>
                  </a:lnTo>
                  <a:lnTo>
                    <a:pt x="100" y="373"/>
                  </a:lnTo>
                  <a:lnTo>
                    <a:pt x="60" y="347"/>
                  </a:lnTo>
                  <a:lnTo>
                    <a:pt x="0" y="29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006699"/>
                </a:solidFill>
                <a:latin typeface="Arial" charset="0"/>
              </a:endParaRPr>
            </a:p>
          </p:txBody>
        </p:sp>
        <p:sp>
          <p:nvSpPr>
            <p:cNvPr id="9" name="Freeform 14"/>
            <p:cNvSpPr>
              <a:spLocks/>
            </p:cNvSpPr>
            <p:nvPr userDrawn="1"/>
          </p:nvSpPr>
          <p:spPr bwMode="ltGray">
            <a:xfrm rot="373331" flipH="1">
              <a:off x="898" y="2855"/>
              <a:ext cx="354" cy="464"/>
            </a:xfrm>
            <a:custGeom>
              <a:avLst/>
              <a:gdLst>
                <a:gd name="T0" fmla="*/ 227 w 117"/>
                <a:gd name="T1" fmla="*/ 0 h 132"/>
                <a:gd name="T2" fmla="*/ 0 w 117"/>
                <a:gd name="T3" fmla="*/ 88 h 132"/>
                <a:gd name="T4" fmla="*/ 9 w 117"/>
                <a:gd name="T5" fmla="*/ 91 h 132"/>
                <a:gd name="T6" fmla="*/ 42 w 117"/>
                <a:gd name="T7" fmla="*/ 102 h 132"/>
                <a:gd name="T8" fmla="*/ 88 w 117"/>
                <a:gd name="T9" fmla="*/ 127 h 132"/>
                <a:gd name="T10" fmla="*/ 139 w 117"/>
                <a:gd name="T11" fmla="*/ 165 h 132"/>
                <a:gd name="T12" fmla="*/ 200 w 117"/>
                <a:gd name="T13" fmla="*/ 218 h 132"/>
                <a:gd name="T14" fmla="*/ 254 w 117"/>
                <a:gd name="T15" fmla="*/ 281 h 132"/>
                <a:gd name="T16" fmla="*/ 309 w 117"/>
                <a:gd name="T17" fmla="*/ 362 h 132"/>
                <a:gd name="T18" fmla="*/ 351 w 117"/>
                <a:gd name="T19" fmla="*/ 464 h 132"/>
                <a:gd name="T20" fmla="*/ 354 w 117"/>
                <a:gd name="T21" fmla="*/ 422 h 132"/>
                <a:gd name="T22" fmla="*/ 348 w 117"/>
                <a:gd name="T23" fmla="*/ 376 h 132"/>
                <a:gd name="T24" fmla="*/ 327 w 117"/>
                <a:gd name="T25" fmla="*/ 316 h 132"/>
                <a:gd name="T26" fmla="*/ 300 w 117"/>
                <a:gd name="T27" fmla="*/ 260 h 132"/>
                <a:gd name="T28" fmla="*/ 269 w 117"/>
                <a:gd name="T29" fmla="*/ 204 h 132"/>
                <a:gd name="T30" fmla="*/ 236 w 117"/>
                <a:gd name="T31" fmla="*/ 158 h 132"/>
                <a:gd name="T32" fmla="*/ 203 w 117"/>
                <a:gd name="T33" fmla="*/ 127 h 132"/>
                <a:gd name="T34" fmla="*/ 175 w 117"/>
                <a:gd name="T35" fmla="*/ 112 h 132"/>
                <a:gd name="T36" fmla="*/ 209 w 117"/>
                <a:gd name="T37" fmla="*/ 102 h 132"/>
                <a:gd name="T38" fmla="*/ 239 w 117"/>
                <a:gd name="T39" fmla="*/ 98 h 132"/>
                <a:gd name="T40" fmla="*/ 269 w 117"/>
                <a:gd name="T41" fmla="*/ 91 h 132"/>
                <a:gd name="T42" fmla="*/ 297 w 117"/>
                <a:gd name="T43" fmla="*/ 88 h 132"/>
                <a:gd name="T44" fmla="*/ 318 w 117"/>
                <a:gd name="T45" fmla="*/ 84 h 132"/>
                <a:gd name="T46" fmla="*/ 330 w 117"/>
                <a:gd name="T47" fmla="*/ 77 h 132"/>
                <a:gd name="T48" fmla="*/ 342 w 117"/>
                <a:gd name="T49" fmla="*/ 74 h 132"/>
                <a:gd name="T50" fmla="*/ 345 w 117"/>
                <a:gd name="T51" fmla="*/ 74 h 132"/>
                <a:gd name="T52" fmla="*/ 227 w 117"/>
                <a:gd name="T53" fmla="*/ 0 h 132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0" t="0" r="r" b="b"/>
              <a:pathLst>
                <a:path w="117" h="132">
                  <a:moveTo>
                    <a:pt x="75" y="0"/>
                  </a:moveTo>
                  <a:lnTo>
                    <a:pt x="0" y="25"/>
                  </a:lnTo>
                  <a:lnTo>
                    <a:pt x="3" y="26"/>
                  </a:lnTo>
                  <a:lnTo>
                    <a:pt x="14" y="29"/>
                  </a:lnTo>
                  <a:lnTo>
                    <a:pt x="29" y="36"/>
                  </a:lnTo>
                  <a:lnTo>
                    <a:pt x="46" y="47"/>
                  </a:lnTo>
                  <a:lnTo>
                    <a:pt x="66" y="62"/>
                  </a:lnTo>
                  <a:lnTo>
                    <a:pt x="84" y="80"/>
                  </a:lnTo>
                  <a:lnTo>
                    <a:pt x="102" y="103"/>
                  </a:lnTo>
                  <a:lnTo>
                    <a:pt x="116" y="132"/>
                  </a:lnTo>
                  <a:lnTo>
                    <a:pt x="117" y="120"/>
                  </a:lnTo>
                  <a:lnTo>
                    <a:pt x="115" y="107"/>
                  </a:lnTo>
                  <a:lnTo>
                    <a:pt x="108" y="90"/>
                  </a:lnTo>
                  <a:lnTo>
                    <a:pt x="99" y="74"/>
                  </a:lnTo>
                  <a:lnTo>
                    <a:pt x="89" y="58"/>
                  </a:lnTo>
                  <a:lnTo>
                    <a:pt x="78" y="45"/>
                  </a:lnTo>
                  <a:lnTo>
                    <a:pt x="67" y="36"/>
                  </a:lnTo>
                  <a:lnTo>
                    <a:pt x="58" y="32"/>
                  </a:lnTo>
                  <a:lnTo>
                    <a:pt x="69" y="29"/>
                  </a:lnTo>
                  <a:lnTo>
                    <a:pt x="79" y="28"/>
                  </a:lnTo>
                  <a:lnTo>
                    <a:pt x="89" y="26"/>
                  </a:lnTo>
                  <a:lnTo>
                    <a:pt x="98" y="25"/>
                  </a:lnTo>
                  <a:lnTo>
                    <a:pt x="105" y="24"/>
                  </a:lnTo>
                  <a:lnTo>
                    <a:pt x="109" y="22"/>
                  </a:lnTo>
                  <a:lnTo>
                    <a:pt x="113" y="21"/>
                  </a:lnTo>
                  <a:lnTo>
                    <a:pt x="114" y="21"/>
                  </a:lnTo>
                  <a:lnTo>
                    <a:pt x="75" y="0"/>
                  </a:ln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006699"/>
                </a:solidFill>
                <a:latin typeface="Arial" charset="0"/>
              </a:endParaRPr>
            </a:p>
          </p:txBody>
        </p:sp>
        <p:sp>
          <p:nvSpPr>
            <p:cNvPr id="10" name="Freeform 15"/>
            <p:cNvSpPr>
              <a:spLocks/>
            </p:cNvSpPr>
            <p:nvPr userDrawn="1"/>
          </p:nvSpPr>
          <p:spPr bwMode="ltGray">
            <a:xfrm rot="373331" flipH="1">
              <a:off x="799" y="2979"/>
              <a:ext cx="87" cy="274"/>
            </a:xfrm>
            <a:custGeom>
              <a:avLst/>
              <a:gdLst>
                <a:gd name="T0" fmla="*/ 87 w 29"/>
                <a:gd name="T1" fmla="*/ 0 h 77"/>
                <a:gd name="T2" fmla="*/ 69 w 29"/>
                <a:gd name="T3" fmla="*/ 0 h 77"/>
                <a:gd name="T4" fmla="*/ 48 w 29"/>
                <a:gd name="T5" fmla="*/ 14 h 77"/>
                <a:gd name="T6" fmla="*/ 27 w 29"/>
                <a:gd name="T7" fmla="*/ 32 h 77"/>
                <a:gd name="T8" fmla="*/ 12 w 29"/>
                <a:gd name="T9" fmla="*/ 68 h 77"/>
                <a:gd name="T10" fmla="*/ 3 w 29"/>
                <a:gd name="T11" fmla="*/ 107 h 77"/>
                <a:gd name="T12" fmla="*/ 0 w 29"/>
                <a:gd name="T13" fmla="*/ 157 h 77"/>
                <a:gd name="T14" fmla="*/ 9 w 29"/>
                <a:gd name="T15" fmla="*/ 214 h 77"/>
                <a:gd name="T16" fmla="*/ 33 w 29"/>
                <a:gd name="T17" fmla="*/ 274 h 77"/>
                <a:gd name="T18" fmla="*/ 45 w 29"/>
                <a:gd name="T19" fmla="*/ 189 h 77"/>
                <a:gd name="T20" fmla="*/ 57 w 29"/>
                <a:gd name="T21" fmla="*/ 132 h 77"/>
                <a:gd name="T22" fmla="*/ 69 w 29"/>
                <a:gd name="T23" fmla="*/ 78 h 77"/>
                <a:gd name="T24" fmla="*/ 87 w 29"/>
                <a:gd name="T25" fmla="*/ 0 h 77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29" h="77">
                  <a:moveTo>
                    <a:pt x="29" y="0"/>
                  </a:moveTo>
                  <a:lnTo>
                    <a:pt x="23" y="0"/>
                  </a:lnTo>
                  <a:lnTo>
                    <a:pt x="16" y="4"/>
                  </a:lnTo>
                  <a:lnTo>
                    <a:pt x="9" y="9"/>
                  </a:lnTo>
                  <a:lnTo>
                    <a:pt x="4" y="19"/>
                  </a:lnTo>
                  <a:lnTo>
                    <a:pt x="1" y="30"/>
                  </a:lnTo>
                  <a:lnTo>
                    <a:pt x="0" y="44"/>
                  </a:lnTo>
                  <a:lnTo>
                    <a:pt x="3" y="60"/>
                  </a:lnTo>
                  <a:lnTo>
                    <a:pt x="11" y="77"/>
                  </a:lnTo>
                  <a:lnTo>
                    <a:pt x="15" y="53"/>
                  </a:lnTo>
                  <a:lnTo>
                    <a:pt x="19" y="37"/>
                  </a:lnTo>
                  <a:lnTo>
                    <a:pt x="23" y="22"/>
                  </a:lnTo>
                  <a:lnTo>
                    <a:pt x="29" y="0"/>
                  </a:ln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006699"/>
                </a:solidFill>
                <a:latin typeface="Arial" charset="0"/>
              </a:endParaRPr>
            </a:p>
          </p:txBody>
        </p:sp>
        <p:sp>
          <p:nvSpPr>
            <p:cNvPr id="11" name="Freeform 16"/>
            <p:cNvSpPr>
              <a:spLocks/>
            </p:cNvSpPr>
            <p:nvPr userDrawn="1"/>
          </p:nvSpPr>
          <p:spPr bwMode="ltGray">
            <a:xfrm>
              <a:off x="1190" y="3273"/>
              <a:ext cx="1108" cy="1047"/>
            </a:xfrm>
            <a:custGeom>
              <a:avLst/>
              <a:gdLst>
                <a:gd name="T0" fmla="*/ 784 w 1108"/>
                <a:gd name="T1" fmla="*/ 1047 h 1047"/>
                <a:gd name="T2" fmla="*/ 692 w 1108"/>
                <a:gd name="T3" fmla="*/ 1011 h 1047"/>
                <a:gd name="T4" fmla="*/ 607 w 1108"/>
                <a:gd name="T5" fmla="*/ 945 h 1047"/>
                <a:gd name="T6" fmla="*/ 517 w 1108"/>
                <a:gd name="T7" fmla="*/ 861 h 1047"/>
                <a:gd name="T8" fmla="*/ 432 w 1108"/>
                <a:gd name="T9" fmla="*/ 776 h 1047"/>
                <a:gd name="T10" fmla="*/ 350 w 1108"/>
                <a:gd name="T11" fmla="*/ 677 h 1047"/>
                <a:gd name="T12" fmla="*/ 266 w 1108"/>
                <a:gd name="T13" fmla="*/ 563 h 1047"/>
                <a:gd name="T14" fmla="*/ 188 w 1108"/>
                <a:gd name="T15" fmla="*/ 447 h 1047"/>
                <a:gd name="T16" fmla="*/ 122 w 1108"/>
                <a:gd name="T17" fmla="*/ 325 h 1047"/>
                <a:gd name="T18" fmla="*/ 65 w 1108"/>
                <a:gd name="T19" fmla="*/ 211 h 1047"/>
                <a:gd name="T20" fmla="*/ 21 w 1108"/>
                <a:gd name="T21" fmla="*/ 101 h 1047"/>
                <a:gd name="T22" fmla="*/ 0 w 1108"/>
                <a:gd name="T23" fmla="*/ 0 h 1047"/>
                <a:gd name="T24" fmla="*/ 109 w 1108"/>
                <a:gd name="T25" fmla="*/ 217 h 1047"/>
                <a:gd name="T26" fmla="*/ 209 w 1108"/>
                <a:gd name="T27" fmla="*/ 378 h 1047"/>
                <a:gd name="T28" fmla="*/ 294 w 1108"/>
                <a:gd name="T29" fmla="*/ 500 h 1047"/>
                <a:gd name="T30" fmla="*/ 373 w 1108"/>
                <a:gd name="T31" fmla="*/ 590 h 1047"/>
                <a:gd name="T32" fmla="*/ 441 w 1108"/>
                <a:gd name="T33" fmla="*/ 661 h 1047"/>
                <a:gd name="T34" fmla="*/ 506 w 1108"/>
                <a:gd name="T35" fmla="*/ 713 h 1047"/>
                <a:gd name="T36" fmla="*/ 564 w 1108"/>
                <a:gd name="T37" fmla="*/ 754 h 1047"/>
                <a:gd name="T38" fmla="*/ 620 w 1108"/>
                <a:gd name="T39" fmla="*/ 801 h 1047"/>
                <a:gd name="T40" fmla="*/ 754 w 1108"/>
                <a:gd name="T41" fmla="*/ 899 h 1047"/>
                <a:gd name="T42" fmla="*/ 925 w 1108"/>
                <a:gd name="T43" fmla="*/ 977 h 1047"/>
                <a:gd name="T44" fmla="*/ 1108 w 1108"/>
                <a:gd name="T45" fmla="*/ 1047 h 1047"/>
                <a:gd name="T46" fmla="*/ 784 w 1108"/>
                <a:gd name="T47" fmla="*/ 1047 h 1047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0" t="0" r="r" b="b"/>
              <a:pathLst>
                <a:path w="1108" h="1047">
                  <a:moveTo>
                    <a:pt x="784" y="1047"/>
                  </a:moveTo>
                  <a:lnTo>
                    <a:pt x="692" y="1011"/>
                  </a:lnTo>
                  <a:lnTo>
                    <a:pt x="607" y="945"/>
                  </a:lnTo>
                  <a:lnTo>
                    <a:pt x="517" y="861"/>
                  </a:lnTo>
                  <a:lnTo>
                    <a:pt x="432" y="776"/>
                  </a:lnTo>
                  <a:lnTo>
                    <a:pt x="350" y="677"/>
                  </a:lnTo>
                  <a:lnTo>
                    <a:pt x="266" y="563"/>
                  </a:lnTo>
                  <a:lnTo>
                    <a:pt x="188" y="447"/>
                  </a:lnTo>
                  <a:lnTo>
                    <a:pt x="122" y="325"/>
                  </a:lnTo>
                  <a:lnTo>
                    <a:pt x="65" y="211"/>
                  </a:lnTo>
                  <a:lnTo>
                    <a:pt x="21" y="101"/>
                  </a:lnTo>
                  <a:lnTo>
                    <a:pt x="0" y="0"/>
                  </a:lnTo>
                  <a:lnTo>
                    <a:pt x="109" y="217"/>
                  </a:lnTo>
                  <a:lnTo>
                    <a:pt x="209" y="378"/>
                  </a:lnTo>
                  <a:lnTo>
                    <a:pt x="294" y="500"/>
                  </a:lnTo>
                  <a:lnTo>
                    <a:pt x="373" y="590"/>
                  </a:lnTo>
                  <a:lnTo>
                    <a:pt x="441" y="661"/>
                  </a:lnTo>
                  <a:lnTo>
                    <a:pt x="506" y="713"/>
                  </a:lnTo>
                  <a:lnTo>
                    <a:pt x="564" y="754"/>
                  </a:lnTo>
                  <a:lnTo>
                    <a:pt x="620" y="801"/>
                  </a:lnTo>
                  <a:lnTo>
                    <a:pt x="754" y="899"/>
                  </a:lnTo>
                  <a:lnTo>
                    <a:pt x="925" y="977"/>
                  </a:lnTo>
                  <a:lnTo>
                    <a:pt x="1108" y="1047"/>
                  </a:lnTo>
                  <a:lnTo>
                    <a:pt x="784" y="1047"/>
                  </a:ln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006699"/>
                </a:solidFill>
                <a:latin typeface="Arial" charset="0"/>
              </a:endParaRPr>
            </a:p>
          </p:txBody>
        </p:sp>
        <p:grpSp>
          <p:nvGrpSpPr>
            <p:cNvPr id="12" name="Group 17"/>
            <p:cNvGrpSpPr>
              <a:grpSpLocks/>
            </p:cNvGrpSpPr>
            <p:nvPr userDrawn="1"/>
          </p:nvGrpSpPr>
          <p:grpSpPr bwMode="auto">
            <a:xfrm rot="3220060">
              <a:off x="2631" y="754"/>
              <a:ext cx="569" cy="637"/>
              <a:chOff x="1727" y="866"/>
              <a:chExt cx="129" cy="157"/>
            </a:xfrm>
          </p:grpSpPr>
          <p:sp>
            <p:nvSpPr>
              <p:cNvPr id="36" name="Freeform 18"/>
              <p:cNvSpPr>
                <a:spLocks/>
              </p:cNvSpPr>
              <p:nvPr userDrawn="1"/>
            </p:nvSpPr>
            <p:spPr bwMode="ltGray">
              <a:xfrm>
                <a:off x="1727" y="866"/>
                <a:ext cx="41" cy="59"/>
              </a:xfrm>
              <a:custGeom>
                <a:avLst/>
                <a:gdLst>
                  <a:gd name="T0" fmla="*/ 41 w 83"/>
                  <a:gd name="T1" fmla="*/ 14 h 117"/>
                  <a:gd name="T2" fmla="*/ 13 w 83"/>
                  <a:gd name="T3" fmla="*/ 0 h 117"/>
                  <a:gd name="T4" fmla="*/ 0 w 83"/>
                  <a:gd name="T5" fmla="*/ 59 h 117"/>
                  <a:gd name="T6" fmla="*/ 41 w 83"/>
                  <a:gd name="T7" fmla="*/ 14 h 117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83" h="117">
                    <a:moveTo>
                      <a:pt x="83" y="28"/>
                    </a:moveTo>
                    <a:lnTo>
                      <a:pt x="27" y="0"/>
                    </a:lnTo>
                    <a:lnTo>
                      <a:pt x="0" y="117"/>
                    </a:lnTo>
                    <a:lnTo>
                      <a:pt x="83" y="28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006699"/>
                  </a:solidFill>
                  <a:latin typeface="Arial" charset="0"/>
                </a:endParaRPr>
              </a:p>
            </p:txBody>
          </p:sp>
          <p:sp>
            <p:nvSpPr>
              <p:cNvPr id="37" name="Freeform 19"/>
              <p:cNvSpPr>
                <a:spLocks/>
              </p:cNvSpPr>
              <p:nvPr userDrawn="1"/>
            </p:nvSpPr>
            <p:spPr bwMode="ltGray">
              <a:xfrm>
                <a:off x="1786" y="894"/>
                <a:ext cx="70" cy="49"/>
              </a:xfrm>
              <a:custGeom>
                <a:avLst/>
                <a:gdLst>
                  <a:gd name="T0" fmla="*/ 0 w 140"/>
                  <a:gd name="T1" fmla="*/ 49 h 98"/>
                  <a:gd name="T2" fmla="*/ 59 w 140"/>
                  <a:gd name="T3" fmla="*/ 0 h 98"/>
                  <a:gd name="T4" fmla="*/ 70 w 140"/>
                  <a:gd name="T5" fmla="*/ 25 h 98"/>
                  <a:gd name="T6" fmla="*/ 0 w 140"/>
                  <a:gd name="T7" fmla="*/ 49 h 98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40" h="98">
                    <a:moveTo>
                      <a:pt x="0" y="98"/>
                    </a:moveTo>
                    <a:lnTo>
                      <a:pt x="118" y="0"/>
                    </a:lnTo>
                    <a:lnTo>
                      <a:pt x="140" y="49"/>
                    </a:lnTo>
                    <a:lnTo>
                      <a:pt x="0" y="98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006699"/>
                  </a:solidFill>
                  <a:latin typeface="Arial" charset="0"/>
                </a:endParaRPr>
              </a:p>
            </p:txBody>
          </p:sp>
          <p:sp>
            <p:nvSpPr>
              <p:cNvPr id="38" name="Freeform 20"/>
              <p:cNvSpPr>
                <a:spLocks/>
              </p:cNvSpPr>
              <p:nvPr userDrawn="1"/>
            </p:nvSpPr>
            <p:spPr bwMode="ltGray">
              <a:xfrm>
                <a:off x="1772" y="998"/>
                <a:ext cx="73" cy="25"/>
              </a:xfrm>
              <a:custGeom>
                <a:avLst/>
                <a:gdLst>
                  <a:gd name="T0" fmla="*/ 0 w 145"/>
                  <a:gd name="T1" fmla="*/ 4 h 49"/>
                  <a:gd name="T2" fmla="*/ 73 w 145"/>
                  <a:gd name="T3" fmla="*/ 0 h 49"/>
                  <a:gd name="T4" fmla="*/ 66 w 145"/>
                  <a:gd name="T5" fmla="*/ 25 h 49"/>
                  <a:gd name="T6" fmla="*/ 0 w 145"/>
                  <a:gd name="T7" fmla="*/ 4 h 4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45" h="49">
                    <a:moveTo>
                      <a:pt x="0" y="7"/>
                    </a:moveTo>
                    <a:lnTo>
                      <a:pt x="145" y="0"/>
                    </a:lnTo>
                    <a:lnTo>
                      <a:pt x="131" y="49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006699"/>
                  </a:solidFill>
                  <a:latin typeface="Arial" charset="0"/>
                </a:endParaRPr>
              </a:p>
            </p:txBody>
          </p:sp>
        </p:grpSp>
        <p:grpSp>
          <p:nvGrpSpPr>
            <p:cNvPr id="13" name="Group 21"/>
            <p:cNvGrpSpPr>
              <a:grpSpLocks/>
            </p:cNvGrpSpPr>
            <p:nvPr userDrawn="1"/>
          </p:nvGrpSpPr>
          <p:grpSpPr bwMode="auto">
            <a:xfrm rot="-6691250">
              <a:off x="3637" y="132"/>
              <a:ext cx="356" cy="607"/>
              <a:chOff x="1727" y="866"/>
              <a:chExt cx="129" cy="157"/>
            </a:xfrm>
          </p:grpSpPr>
          <p:sp>
            <p:nvSpPr>
              <p:cNvPr id="33" name="Freeform 22"/>
              <p:cNvSpPr>
                <a:spLocks/>
              </p:cNvSpPr>
              <p:nvPr userDrawn="1"/>
            </p:nvSpPr>
            <p:spPr bwMode="ltGray">
              <a:xfrm>
                <a:off x="1727" y="866"/>
                <a:ext cx="41" cy="59"/>
              </a:xfrm>
              <a:custGeom>
                <a:avLst/>
                <a:gdLst>
                  <a:gd name="T0" fmla="*/ 41 w 83"/>
                  <a:gd name="T1" fmla="*/ 14 h 117"/>
                  <a:gd name="T2" fmla="*/ 13 w 83"/>
                  <a:gd name="T3" fmla="*/ 0 h 117"/>
                  <a:gd name="T4" fmla="*/ 0 w 83"/>
                  <a:gd name="T5" fmla="*/ 59 h 117"/>
                  <a:gd name="T6" fmla="*/ 41 w 83"/>
                  <a:gd name="T7" fmla="*/ 14 h 117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83" h="117">
                    <a:moveTo>
                      <a:pt x="83" y="28"/>
                    </a:moveTo>
                    <a:lnTo>
                      <a:pt x="27" y="0"/>
                    </a:lnTo>
                    <a:lnTo>
                      <a:pt x="0" y="117"/>
                    </a:lnTo>
                    <a:lnTo>
                      <a:pt x="83" y="28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006699"/>
                  </a:solidFill>
                  <a:latin typeface="Arial" charset="0"/>
                </a:endParaRPr>
              </a:p>
            </p:txBody>
          </p:sp>
          <p:sp>
            <p:nvSpPr>
              <p:cNvPr id="34" name="Freeform 23"/>
              <p:cNvSpPr>
                <a:spLocks/>
              </p:cNvSpPr>
              <p:nvPr userDrawn="1"/>
            </p:nvSpPr>
            <p:spPr bwMode="ltGray">
              <a:xfrm>
                <a:off x="1786" y="894"/>
                <a:ext cx="70" cy="49"/>
              </a:xfrm>
              <a:custGeom>
                <a:avLst/>
                <a:gdLst>
                  <a:gd name="T0" fmla="*/ 0 w 140"/>
                  <a:gd name="T1" fmla="*/ 49 h 98"/>
                  <a:gd name="T2" fmla="*/ 59 w 140"/>
                  <a:gd name="T3" fmla="*/ 0 h 98"/>
                  <a:gd name="T4" fmla="*/ 70 w 140"/>
                  <a:gd name="T5" fmla="*/ 25 h 98"/>
                  <a:gd name="T6" fmla="*/ 0 w 140"/>
                  <a:gd name="T7" fmla="*/ 49 h 98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40" h="98">
                    <a:moveTo>
                      <a:pt x="0" y="98"/>
                    </a:moveTo>
                    <a:lnTo>
                      <a:pt x="118" y="0"/>
                    </a:lnTo>
                    <a:lnTo>
                      <a:pt x="140" y="49"/>
                    </a:lnTo>
                    <a:lnTo>
                      <a:pt x="0" y="98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006699"/>
                  </a:solidFill>
                  <a:latin typeface="Arial" charset="0"/>
                </a:endParaRPr>
              </a:p>
            </p:txBody>
          </p:sp>
          <p:sp>
            <p:nvSpPr>
              <p:cNvPr id="35" name="Freeform 24"/>
              <p:cNvSpPr>
                <a:spLocks/>
              </p:cNvSpPr>
              <p:nvPr userDrawn="1"/>
            </p:nvSpPr>
            <p:spPr bwMode="ltGray">
              <a:xfrm>
                <a:off x="1772" y="998"/>
                <a:ext cx="73" cy="25"/>
              </a:xfrm>
              <a:custGeom>
                <a:avLst/>
                <a:gdLst>
                  <a:gd name="T0" fmla="*/ 0 w 145"/>
                  <a:gd name="T1" fmla="*/ 4 h 49"/>
                  <a:gd name="T2" fmla="*/ 73 w 145"/>
                  <a:gd name="T3" fmla="*/ 0 h 49"/>
                  <a:gd name="T4" fmla="*/ 66 w 145"/>
                  <a:gd name="T5" fmla="*/ 25 h 49"/>
                  <a:gd name="T6" fmla="*/ 0 w 145"/>
                  <a:gd name="T7" fmla="*/ 4 h 4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45" h="49">
                    <a:moveTo>
                      <a:pt x="0" y="7"/>
                    </a:moveTo>
                    <a:lnTo>
                      <a:pt x="145" y="0"/>
                    </a:lnTo>
                    <a:lnTo>
                      <a:pt x="131" y="49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006699"/>
                  </a:solidFill>
                  <a:latin typeface="Arial" charset="0"/>
                </a:endParaRPr>
              </a:p>
            </p:txBody>
          </p:sp>
        </p:grpSp>
        <p:grpSp>
          <p:nvGrpSpPr>
            <p:cNvPr id="14" name="Group 25"/>
            <p:cNvGrpSpPr>
              <a:grpSpLocks/>
            </p:cNvGrpSpPr>
            <p:nvPr userDrawn="1"/>
          </p:nvGrpSpPr>
          <p:grpSpPr bwMode="auto">
            <a:xfrm rot="8524840">
              <a:off x="668" y="3321"/>
              <a:ext cx="501" cy="502"/>
              <a:chOff x="1727" y="866"/>
              <a:chExt cx="129" cy="157"/>
            </a:xfrm>
          </p:grpSpPr>
          <p:sp>
            <p:nvSpPr>
              <p:cNvPr id="30" name="Freeform 26"/>
              <p:cNvSpPr>
                <a:spLocks/>
              </p:cNvSpPr>
              <p:nvPr userDrawn="1"/>
            </p:nvSpPr>
            <p:spPr bwMode="ltGray">
              <a:xfrm>
                <a:off x="1727" y="866"/>
                <a:ext cx="41" cy="59"/>
              </a:xfrm>
              <a:custGeom>
                <a:avLst/>
                <a:gdLst>
                  <a:gd name="T0" fmla="*/ 41 w 83"/>
                  <a:gd name="T1" fmla="*/ 14 h 117"/>
                  <a:gd name="T2" fmla="*/ 13 w 83"/>
                  <a:gd name="T3" fmla="*/ 0 h 117"/>
                  <a:gd name="T4" fmla="*/ 0 w 83"/>
                  <a:gd name="T5" fmla="*/ 59 h 117"/>
                  <a:gd name="T6" fmla="*/ 41 w 83"/>
                  <a:gd name="T7" fmla="*/ 14 h 117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83" h="117">
                    <a:moveTo>
                      <a:pt x="83" y="28"/>
                    </a:moveTo>
                    <a:lnTo>
                      <a:pt x="27" y="0"/>
                    </a:lnTo>
                    <a:lnTo>
                      <a:pt x="0" y="117"/>
                    </a:lnTo>
                    <a:lnTo>
                      <a:pt x="83" y="28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006699"/>
                  </a:solidFill>
                  <a:latin typeface="Arial" charset="0"/>
                </a:endParaRPr>
              </a:p>
            </p:txBody>
          </p:sp>
          <p:sp>
            <p:nvSpPr>
              <p:cNvPr id="31" name="Freeform 27"/>
              <p:cNvSpPr>
                <a:spLocks/>
              </p:cNvSpPr>
              <p:nvPr userDrawn="1"/>
            </p:nvSpPr>
            <p:spPr bwMode="ltGray">
              <a:xfrm>
                <a:off x="1786" y="894"/>
                <a:ext cx="70" cy="49"/>
              </a:xfrm>
              <a:custGeom>
                <a:avLst/>
                <a:gdLst>
                  <a:gd name="T0" fmla="*/ 0 w 140"/>
                  <a:gd name="T1" fmla="*/ 49 h 98"/>
                  <a:gd name="T2" fmla="*/ 59 w 140"/>
                  <a:gd name="T3" fmla="*/ 0 h 98"/>
                  <a:gd name="T4" fmla="*/ 70 w 140"/>
                  <a:gd name="T5" fmla="*/ 25 h 98"/>
                  <a:gd name="T6" fmla="*/ 0 w 140"/>
                  <a:gd name="T7" fmla="*/ 49 h 98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40" h="98">
                    <a:moveTo>
                      <a:pt x="0" y="98"/>
                    </a:moveTo>
                    <a:lnTo>
                      <a:pt x="118" y="0"/>
                    </a:lnTo>
                    <a:lnTo>
                      <a:pt x="140" y="49"/>
                    </a:lnTo>
                    <a:lnTo>
                      <a:pt x="0" y="98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006699"/>
                  </a:solidFill>
                  <a:latin typeface="Arial" charset="0"/>
                </a:endParaRPr>
              </a:p>
            </p:txBody>
          </p:sp>
          <p:sp>
            <p:nvSpPr>
              <p:cNvPr id="32" name="Freeform 28"/>
              <p:cNvSpPr>
                <a:spLocks/>
              </p:cNvSpPr>
              <p:nvPr userDrawn="1"/>
            </p:nvSpPr>
            <p:spPr bwMode="ltGray">
              <a:xfrm>
                <a:off x="1772" y="998"/>
                <a:ext cx="73" cy="25"/>
              </a:xfrm>
              <a:custGeom>
                <a:avLst/>
                <a:gdLst>
                  <a:gd name="T0" fmla="*/ 0 w 145"/>
                  <a:gd name="T1" fmla="*/ 4 h 49"/>
                  <a:gd name="T2" fmla="*/ 73 w 145"/>
                  <a:gd name="T3" fmla="*/ 0 h 49"/>
                  <a:gd name="T4" fmla="*/ 66 w 145"/>
                  <a:gd name="T5" fmla="*/ 25 h 49"/>
                  <a:gd name="T6" fmla="*/ 0 w 145"/>
                  <a:gd name="T7" fmla="*/ 4 h 4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45" h="49">
                    <a:moveTo>
                      <a:pt x="0" y="7"/>
                    </a:moveTo>
                    <a:lnTo>
                      <a:pt x="145" y="0"/>
                    </a:lnTo>
                    <a:lnTo>
                      <a:pt x="131" y="49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006699"/>
                  </a:solidFill>
                  <a:latin typeface="Arial" charset="0"/>
                </a:endParaRPr>
              </a:p>
            </p:txBody>
          </p:sp>
        </p:grpSp>
        <p:grpSp>
          <p:nvGrpSpPr>
            <p:cNvPr id="15" name="Group 29"/>
            <p:cNvGrpSpPr>
              <a:grpSpLocks/>
            </p:cNvGrpSpPr>
            <p:nvPr userDrawn="1"/>
          </p:nvGrpSpPr>
          <p:grpSpPr bwMode="auto">
            <a:xfrm rot="4106450" flipH="1">
              <a:off x="393" y="262"/>
              <a:ext cx="709" cy="892"/>
              <a:chOff x="1727" y="866"/>
              <a:chExt cx="129" cy="157"/>
            </a:xfrm>
          </p:grpSpPr>
          <p:sp>
            <p:nvSpPr>
              <p:cNvPr id="27" name="Freeform 30"/>
              <p:cNvSpPr>
                <a:spLocks/>
              </p:cNvSpPr>
              <p:nvPr userDrawn="1"/>
            </p:nvSpPr>
            <p:spPr bwMode="ltGray">
              <a:xfrm>
                <a:off x="1727" y="866"/>
                <a:ext cx="41" cy="59"/>
              </a:xfrm>
              <a:custGeom>
                <a:avLst/>
                <a:gdLst>
                  <a:gd name="T0" fmla="*/ 41 w 83"/>
                  <a:gd name="T1" fmla="*/ 14 h 117"/>
                  <a:gd name="T2" fmla="*/ 13 w 83"/>
                  <a:gd name="T3" fmla="*/ 0 h 117"/>
                  <a:gd name="T4" fmla="*/ 0 w 83"/>
                  <a:gd name="T5" fmla="*/ 59 h 117"/>
                  <a:gd name="T6" fmla="*/ 41 w 83"/>
                  <a:gd name="T7" fmla="*/ 14 h 117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83" h="117">
                    <a:moveTo>
                      <a:pt x="83" y="28"/>
                    </a:moveTo>
                    <a:lnTo>
                      <a:pt x="27" y="0"/>
                    </a:lnTo>
                    <a:lnTo>
                      <a:pt x="0" y="117"/>
                    </a:lnTo>
                    <a:lnTo>
                      <a:pt x="83" y="28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006699"/>
                  </a:solidFill>
                  <a:latin typeface="Arial" charset="0"/>
                </a:endParaRPr>
              </a:p>
            </p:txBody>
          </p:sp>
          <p:sp>
            <p:nvSpPr>
              <p:cNvPr id="28" name="Freeform 31"/>
              <p:cNvSpPr>
                <a:spLocks/>
              </p:cNvSpPr>
              <p:nvPr userDrawn="1"/>
            </p:nvSpPr>
            <p:spPr bwMode="ltGray">
              <a:xfrm>
                <a:off x="1786" y="894"/>
                <a:ext cx="70" cy="49"/>
              </a:xfrm>
              <a:custGeom>
                <a:avLst/>
                <a:gdLst>
                  <a:gd name="T0" fmla="*/ 0 w 140"/>
                  <a:gd name="T1" fmla="*/ 49 h 98"/>
                  <a:gd name="T2" fmla="*/ 59 w 140"/>
                  <a:gd name="T3" fmla="*/ 0 h 98"/>
                  <a:gd name="T4" fmla="*/ 70 w 140"/>
                  <a:gd name="T5" fmla="*/ 25 h 98"/>
                  <a:gd name="T6" fmla="*/ 0 w 140"/>
                  <a:gd name="T7" fmla="*/ 49 h 98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40" h="98">
                    <a:moveTo>
                      <a:pt x="0" y="98"/>
                    </a:moveTo>
                    <a:lnTo>
                      <a:pt x="118" y="0"/>
                    </a:lnTo>
                    <a:lnTo>
                      <a:pt x="140" y="49"/>
                    </a:lnTo>
                    <a:lnTo>
                      <a:pt x="0" y="98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006699"/>
                  </a:solidFill>
                  <a:latin typeface="Arial" charset="0"/>
                </a:endParaRPr>
              </a:p>
            </p:txBody>
          </p:sp>
          <p:sp>
            <p:nvSpPr>
              <p:cNvPr id="29" name="Freeform 32"/>
              <p:cNvSpPr>
                <a:spLocks/>
              </p:cNvSpPr>
              <p:nvPr userDrawn="1"/>
            </p:nvSpPr>
            <p:spPr bwMode="ltGray">
              <a:xfrm>
                <a:off x="1772" y="998"/>
                <a:ext cx="73" cy="25"/>
              </a:xfrm>
              <a:custGeom>
                <a:avLst/>
                <a:gdLst>
                  <a:gd name="T0" fmla="*/ 0 w 145"/>
                  <a:gd name="T1" fmla="*/ 4 h 49"/>
                  <a:gd name="T2" fmla="*/ 73 w 145"/>
                  <a:gd name="T3" fmla="*/ 0 h 49"/>
                  <a:gd name="T4" fmla="*/ 66 w 145"/>
                  <a:gd name="T5" fmla="*/ 25 h 49"/>
                  <a:gd name="T6" fmla="*/ 0 w 145"/>
                  <a:gd name="T7" fmla="*/ 4 h 4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45" h="49">
                    <a:moveTo>
                      <a:pt x="0" y="7"/>
                    </a:moveTo>
                    <a:lnTo>
                      <a:pt x="145" y="0"/>
                    </a:lnTo>
                    <a:lnTo>
                      <a:pt x="131" y="49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006699"/>
                  </a:solidFill>
                  <a:latin typeface="Arial" charset="0"/>
                </a:endParaRPr>
              </a:p>
            </p:txBody>
          </p:sp>
        </p:grpSp>
        <p:grpSp>
          <p:nvGrpSpPr>
            <p:cNvPr id="16" name="Group 33"/>
            <p:cNvGrpSpPr>
              <a:grpSpLocks/>
            </p:cNvGrpSpPr>
            <p:nvPr userDrawn="1"/>
          </p:nvGrpSpPr>
          <p:grpSpPr bwMode="auto">
            <a:xfrm rot="10015322" flipH="1">
              <a:off x="4625" y="2382"/>
              <a:ext cx="709" cy="892"/>
              <a:chOff x="1727" y="866"/>
              <a:chExt cx="129" cy="157"/>
            </a:xfrm>
          </p:grpSpPr>
          <p:sp>
            <p:nvSpPr>
              <p:cNvPr id="24" name="Freeform 34"/>
              <p:cNvSpPr>
                <a:spLocks/>
              </p:cNvSpPr>
              <p:nvPr userDrawn="1"/>
            </p:nvSpPr>
            <p:spPr bwMode="ltGray">
              <a:xfrm>
                <a:off x="1727" y="866"/>
                <a:ext cx="41" cy="59"/>
              </a:xfrm>
              <a:custGeom>
                <a:avLst/>
                <a:gdLst>
                  <a:gd name="T0" fmla="*/ 41 w 83"/>
                  <a:gd name="T1" fmla="*/ 14 h 117"/>
                  <a:gd name="T2" fmla="*/ 13 w 83"/>
                  <a:gd name="T3" fmla="*/ 0 h 117"/>
                  <a:gd name="T4" fmla="*/ 0 w 83"/>
                  <a:gd name="T5" fmla="*/ 59 h 117"/>
                  <a:gd name="T6" fmla="*/ 41 w 83"/>
                  <a:gd name="T7" fmla="*/ 14 h 117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83" h="117">
                    <a:moveTo>
                      <a:pt x="83" y="28"/>
                    </a:moveTo>
                    <a:lnTo>
                      <a:pt x="27" y="0"/>
                    </a:lnTo>
                    <a:lnTo>
                      <a:pt x="0" y="117"/>
                    </a:lnTo>
                    <a:lnTo>
                      <a:pt x="83" y="28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006699"/>
                  </a:solidFill>
                  <a:latin typeface="Arial" charset="0"/>
                </a:endParaRPr>
              </a:p>
            </p:txBody>
          </p:sp>
          <p:sp>
            <p:nvSpPr>
              <p:cNvPr id="25" name="Freeform 35"/>
              <p:cNvSpPr>
                <a:spLocks/>
              </p:cNvSpPr>
              <p:nvPr userDrawn="1"/>
            </p:nvSpPr>
            <p:spPr bwMode="ltGray">
              <a:xfrm>
                <a:off x="1786" y="894"/>
                <a:ext cx="70" cy="49"/>
              </a:xfrm>
              <a:custGeom>
                <a:avLst/>
                <a:gdLst>
                  <a:gd name="T0" fmla="*/ 0 w 140"/>
                  <a:gd name="T1" fmla="*/ 49 h 98"/>
                  <a:gd name="T2" fmla="*/ 59 w 140"/>
                  <a:gd name="T3" fmla="*/ 0 h 98"/>
                  <a:gd name="T4" fmla="*/ 70 w 140"/>
                  <a:gd name="T5" fmla="*/ 25 h 98"/>
                  <a:gd name="T6" fmla="*/ 0 w 140"/>
                  <a:gd name="T7" fmla="*/ 49 h 98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40" h="98">
                    <a:moveTo>
                      <a:pt x="0" y="98"/>
                    </a:moveTo>
                    <a:lnTo>
                      <a:pt x="118" y="0"/>
                    </a:lnTo>
                    <a:lnTo>
                      <a:pt x="140" y="49"/>
                    </a:lnTo>
                    <a:lnTo>
                      <a:pt x="0" y="98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006699"/>
                  </a:solidFill>
                  <a:latin typeface="Arial" charset="0"/>
                </a:endParaRPr>
              </a:p>
            </p:txBody>
          </p:sp>
          <p:sp>
            <p:nvSpPr>
              <p:cNvPr id="26" name="Freeform 36"/>
              <p:cNvSpPr>
                <a:spLocks/>
              </p:cNvSpPr>
              <p:nvPr userDrawn="1"/>
            </p:nvSpPr>
            <p:spPr bwMode="ltGray">
              <a:xfrm>
                <a:off x="1772" y="998"/>
                <a:ext cx="73" cy="25"/>
              </a:xfrm>
              <a:custGeom>
                <a:avLst/>
                <a:gdLst>
                  <a:gd name="T0" fmla="*/ 0 w 145"/>
                  <a:gd name="T1" fmla="*/ 4 h 49"/>
                  <a:gd name="T2" fmla="*/ 73 w 145"/>
                  <a:gd name="T3" fmla="*/ 0 h 49"/>
                  <a:gd name="T4" fmla="*/ 66 w 145"/>
                  <a:gd name="T5" fmla="*/ 25 h 49"/>
                  <a:gd name="T6" fmla="*/ 0 w 145"/>
                  <a:gd name="T7" fmla="*/ 4 h 4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45" h="49">
                    <a:moveTo>
                      <a:pt x="0" y="7"/>
                    </a:moveTo>
                    <a:lnTo>
                      <a:pt x="145" y="0"/>
                    </a:lnTo>
                    <a:lnTo>
                      <a:pt x="131" y="49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006699"/>
                  </a:solidFill>
                  <a:latin typeface="Arial" charset="0"/>
                </a:endParaRPr>
              </a:p>
            </p:txBody>
          </p:sp>
        </p:grpSp>
        <p:sp>
          <p:nvSpPr>
            <p:cNvPr id="17" name="Freeform 37"/>
            <p:cNvSpPr>
              <a:spLocks/>
            </p:cNvSpPr>
            <p:nvPr userDrawn="1"/>
          </p:nvSpPr>
          <p:spPr bwMode="ltGray">
            <a:xfrm>
              <a:off x="1217" y="2"/>
              <a:ext cx="862" cy="886"/>
            </a:xfrm>
            <a:custGeom>
              <a:avLst/>
              <a:gdLst>
                <a:gd name="T0" fmla="*/ 0 w 862"/>
                <a:gd name="T1" fmla="*/ 0 h 886"/>
                <a:gd name="T2" fmla="*/ 6 w 862"/>
                <a:gd name="T3" fmla="*/ 107 h 886"/>
                <a:gd name="T4" fmla="*/ 37 w 862"/>
                <a:gd name="T5" fmla="*/ 262 h 886"/>
                <a:gd name="T6" fmla="*/ 83 w 862"/>
                <a:gd name="T7" fmla="*/ 410 h 886"/>
                <a:gd name="T8" fmla="*/ 149 w 862"/>
                <a:gd name="T9" fmla="*/ 546 h 886"/>
                <a:gd name="T10" fmla="*/ 237 w 862"/>
                <a:gd name="T11" fmla="*/ 666 h 886"/>
                <a:gd name="T12" fmla="*/ 338 w 862"/>
                <a:gd name="T13" fmla="*/ 764 h 886"/>
                <a:gd name="T14" fmla="*/ 450 w 862"/>
                <a:gd name="T15" fmla="*/ 838 h 886"/>
                <a:gd name="T16" fmla="*/ 579 w 862"/>
                <a:gd name="T17" fmla="*/ 879 h 886"/>
                <a:gd name="T18" fmla="*/ 714 w 862"/>
                <a:gd name="T19" fmla="*/ 886 h 886"/>
                <a:gd name="T20" fmla="*/ 862 w 862"/>
                <a:gd name="T21" fmla="*/ 851 h 886"/>
                <a:gd name="T22" fmla="*/ 784 w 862"/>
                <a:gd name="T23" fmla="*/ 856 h 886"/>
                <a:gd name="T24" fmla="*/ 700 w 862"/>
                <a:gd name="T25" fmla="*/ 835 h 886"/>
                <a:gd name="T26" fmla="*/ 621 w 862"/>
                <a:gd name="T27" fmla="*/ 794 h 886"/>
                <a:gd name="T28" fmla="*/ 542 w 862"/>
                <a:gd name="T29" fmla="*/ 728 h 886"/>
                <a:gd name="T30" fmla="*/ 466 w 862"/>
                <a:gd name="T31" fmla="*/ 649 h 886"/>
                <a:gd name="T32" fmla="*/ 397 w 862"/>
                <a:gd name="T33" fmla="*/ 557 h 886"/>
                <a:gd name="T34" fmla="*/ 334 w 862"/>
                <a:gd name="T35" fmla="*/ 454 h 886"/>
                <a:gd name="T36" fmla="*/ 279 w 862"/>
                <a:gd name="T37" fmla="*/ 339 h 886"/>
                <a:gd name="T38" fmla="*/ 238 w 862"/>
                <a:gd name="T39" fmla="*/ 225 h 886"/>
                <a:gd name="T40" fmla="*/ 205 w 862"/>
                <a:gd name="T41" fmla="*/ 105 h 886"/>
                <a:gd name="T42" fmla="*/ 184 w 862"/>
                <a:gd name="T43" fmla="*/ 3 h 88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862" h="886">
                  <a:moveTo>
                    <a:pt x="0" y="0"/>
                  </a:moveTo>
                  <a:lnTo>
                    <a:pt x="6" y="107"/>
                  </a:lnTo>
                  <a:lnTo>
                    <a:pt x="37" y="262"/>
                  </a:lnTo>
                  <a:lnTo>
                    <a:pt x="83" y="410"/>
                  </a:lnTo>
                  <a:lnTo>
                    <a:pt x="149" y="546"/>
                  </a:lnTo>
                  <a:lnTo>
                    <a:pt x="237" y="666"/>
                  </a:lnTo>
                  <a:lnTo>
                    <a:pt x="338" y="764"/>
                  </a:lnTo>
                  <a:lnTo>
                    <a:pt x="450" y="838"/>
                  </a:lnTo>
                  <a:lnTo>
                    <a:pt x="579" y="879"/>
                  </a:lnTo>
                  <a:lnTo>
                    <a:pt x="714" y="886"/>
                  </a:lnTo>
                  <a:lnTo>
                    <a:pt x="862" y="851"/>
                  </a:lnTo>
                  <a:lnTo>
                    <a:pt x="784" y="856"/>
                  </a:lnTo>
                  <a:lnTo>
                    <a:pt x="700" y="835"/>
                  </a:lnTo>
                  <a:lnTo>
                    <a:pt x="621" y="794"/>
                  </a:lnTo>
                  <a:lnTo>
                    <a:pt x="542" y="728"/>
                  </a:lnTo>
                  <a:lnTo>
                    <a:pt x="466" y="649"/>
                  </a:lnTo>
                  <a:lnTo>
                    <a:pt x="397" y="557"/>
                  </a:lnTo>
                  <a:lnTo>
                    <a:pt x="334" y="454"/>
                  </a:lnTo>
                  <a:lnTo>
                    <a:pt x="279" y="339"/>
                  </a:lnTo>
                  <a:lnTo>
                    <a:pt x="238" y="225"/>
                  </a:lnTo>
                  <a:lnTo>
                    <a:pt x="205" y="105"/>
                  </a:lnTo>
                  <a:lnTo>
                    <a:pt x="184" y="3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006699"/>
                </a:solidFill>
                <a:latin typeface="Arial" charset="0"/>
              </a:endParaRPr>
            </a:p>
          </p:txBody>
        </p:sp>
        <p:sp>
          <p:nvSpPr>
            <p:cNvPr id="18" name="Freeform 38"/>
            <p:cNvSpPr>
              <a:spLocks/>
            </p:cNvSpPr>
            <p:nvPr userDrawn="1"/>
          </p:nvSpPr>
          <p:spPr bwMode="ltGray">
            <a:xfrm rot="9832527" flipV="1">
              <a:off x="2158" y="102"/>
              <a:ext cx="681" cy="593"/>
            </a:xfrm>
            <a:custGeom>
              <a:avLst/>
              <a:gdLst>
                <a:gd name="T0" fmla="*/ 0 w 257"/>
                <a:gd name="T1" fmla="*/ 0 h 237"/>
                <a:gd name="T2" fmla="*/ 0 w 257"/>
                <a:gd name="T3" fmla="*/ 63 h 237"/>
                <a:gd name="T4" fmla="*/ 8 w 257"/>
                <a:gd name="T5" fmla="*/ 125 h 237"/>
                <a:gd name="T6" fmla="*/ 16 w 257"/>
                <a:gd name="T7" fmla="*/ 188 h 237"/>
                <a:gd name="T8" fmla="*/ 29 w 257"/>
                <a:gd name="T9" fmla="*/ 245 h 237"/>
                <a:gd name="T10" fmla="*/ 48 w 257"/>
                <a:gd name="T11" fmla="*/ 298 h 237"/>
                <a:gd name="T12" fmla="*/ 72 w 257"/>
                <a:gd name="T13" fmla="*/ 353 h 237"/>
                <a:gd name="T14" fmla="*/ 101 w 257"/>
                <a:gd name="T15" fmla="*/ 403 h 237"/>
                <a:gd name="T16" fmla="*/ 135 w 257"/>
                <a:gd name="T17" fmla="*/ 445 h 237"/>
                <a:gd name="T18" fmla="*/ 178 w 257"/>
                <a:gd name="T19" fmla="*/ 485 h 237"/>
                <a:gd name="T20" fmla="*/ 228 w 257"/>
                <a:gd name="T21" fmla="*/ 520 h 237"/>
                <a:gd name="T22" fmla="*/ 281 w 257"/>
                <a:gd name="T23" fmla="*/ 548 h 237"/>
                <a:gd name="T24" fmla="*/ 347 w 257"/>
                <a:gd name="T25" fmla="*/ 570 h 237"/>
                <a:gd name="T26" fmla="*/ 419 w 257"/>
                <a:gd name="T27" fmla="*/ 585 h 237"/>
                <a:gd name="T28" fmla="*/ 498 w 257"/>
                <a:gd name="T29" fmla="*/ 593 h 237"/>
                <a:gd name="T30" fmla="*/ 583 w 257"/>
                <a:gd name="T31" fmla="*/ 590 h 237"/>
                <a:gd name="T32" fmla="*/ 681 w 257"/>
                <a:gd name="T33" fmla="*/ 580 h 237"/>
                <a:gd name="T34" fmla="*/ 594 w 257"/>
                <a:gd name="T35" fmla="*/ 568 h 237"/>
                <a:gd name="T36" fmla="*/ 517 w 257"/>
                <a:gd name="T37" fmla="*/ 550 h 237"/>
                <a:gd name="T38" fmla="*/ 450 w 257"/>
                <a:gd name="T39" fmla="*/ 530 h 237"/>
                <a:gd name="T40" fmla="*/ 392 w 257"/>
                <a:gd name="T41" fmla="*/ 510 h 237"/>
                <a:gd name="T42" fmla="*/ 339 w 257"/>
                <a:gd name="T43" fmla="*/ 483 h 237"/>
                <a:gd name="T44" fmla="*/ 297 w 257"/>
                <a:gd name="T45" fmla="*/ 455 h 237"/>
                <a:gd name="T46" fmla="*/ 257 w 257"/>
                <a:gd name="T47" fmla="*/ 423 h 237"/>
                <a:gd name="T48" fmla="*/ 223 w 257"/>
                <a:gd name="T49" fmla="*/ 388 h 237"/>
                <a:gd name="T50" fmla="*/ 191 w 257"/>
                <a:gd name="T51" fmla="*/ 353 h 237"/>
                <a:gd name="T52" fmla="*/ 162 w 257"/>
                <a:gd name="T53" fmla="*/ 313 h 237"/>
                <a:gd name="T54" fmla="*/ 138 w 257"/>
                <a:gd name="T55" fmla="*/ 268 h 237"/>
                <a:gd name="T56" fmla="*/ 114 w 257"/>
                <a:gd name="T57" fmla="*/ 220 h 237"/>
                <a:gd name="T58" fmla="*/ 87 w 257"/>
                <a:gd name="T59" fmla="*/ 173 h 237"/>
                <a:gd name="T60" fmla="*/ 61 w 257"/>
                <a:gd name="T61" fmla="*/ 118 h 237"/>
                <a:gd name="T62" fmla="*/ 32 w 257"/>
                <a:gd name="T63" fmla="*/ 60 h 237"/>
                <a:gd name="T64" fmla="*/ 0 w 257"/>
                <a:gd name="T65" fmla="*/ 0 h 23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257" h="237">
                  <a:moveTo>
                    <a:pt x="0" y="0"/>
                  </a:moveTo>
                  <a:lnTo>
                    <a:pt x="0" y="25"/>
                  </a:lnTo>
                  <a:lnTo>
                    <a:pt x="3" y="50"/>
                  </a:lnTo>
                  <a:lnTo>
                    <a:pt x="6" y="75"/>
                  </a:lnTo>
                  <a:lnTo>
                    <a:pt x="11" y="98"/>
                  </a:lnTo>
                  <a:lnTo>
                    <a:pt x="18" y="119"/>
                  </a:lnTo>
                  <a:lnTo>
                    <a:pt x="27" y="141"/>
                  </a:lnTo>
                  <a:lnTo>
                    <a:pt x="38" y="161"/>
                  </a:lnTo>
                  <a:lnTo>
                    <a:pt x="51" y="178"/>
                  </a:lnTo>
                  <a:lnTo>
                    <a:pt x="67" y="194"/>
                  </a:lnTo>
                  <a:lnTo>
                    <a:pt x="86" y="208"/>
                  </a:lnTo>
                  <a:lnTo>
                    <a:pt x="106" y="219"/>
                  </a:lnTo>
                  <a:lnTo>
                    <a:pt x="131" y="228"/>
                  </a:lnTo>
                  <a:lnTo>
                    <a:pt x="158" y="234"/>
                  </a:lnTo>
                  <a:lnTo>
                    <a:pt x="188" y="237"/>
                  </a:lnTo>
                  <a:lnTo>
                    <a:pt x="220" y="236"/>
                  </a:lnTo>
                  <a:lnTo>
                    <a:pt x="257" y="232"/>
                  </a:lnTo>
                  <a:lnTo>
                    <a:pt x="224" y="227"/>
                  </a:lnTo>
                  <a:lnTo>
                    <a:pt x="195" y="220"/>
                  </a:lnTo>
                  <a:lnTo>
                    <a:pt x="170" y="212"/>
                  </a:lnTo>
                  <a:lnTo>
                    <a:pt x="148" y="204"/>
                  </a:lnTo>
                  <a:lnTo>
                    <a:pt x="128" y="193"/>
                  </a:lnTo>
                  <a:lnTo>
                    <a:pt x="112" y="182"/>
                  </a:lnTo>
                  <a:lnTo>
                    <a:pt x="97" y="169"/>
                  </a:lnTo>
                  <a:lnTo>
                    <a:pt x="84" y="155"/>
                  </a:lnTo>
                  <a:lnTo>
                    <a:pt x="72" y="141"/>
                  </a:lnTo>
                  <a:lnTo>
                    <a:pt x="61" y="125"/>
                  </a:lnTo>
                  <a:lnTo>
                    <a:pt x="52" y="107"/>
                  </a:lnTo>
                  <a:lnTo>
                    <a:pt x="43" y="88"/>
                  </a:lnTo>
                  <a:lnTo>
                    <a:pt x="33" y="69"/>
                  </a:lnTo>
                  <a:lnTo>
                    <a:pt x="23" y="47"/>
                  </a:lnTo>
                  <a:lnTo>
                    <a:pt x="12" y="2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006699"/>
                </a:solidFill>
                <a:latin typeface="Arial" charset="0"/>
              </a:endParaRPr>
            </a:p>
          </p:txBody>
        </p:sp>
        <p:sp>
          <p:nvSpPr>
            <p:cNvPr id="19" name="Freeform 39"/>
            <p:cNvSpPr>
              <a:spLocks/>
            </p:cNvSpPr>
            <p:nvPr userDrawn="1"/>
          </p:nvSpPr>
          <p:spPr bwMode="ltGray">
            <a:xfrm rot="9832527" flipV="1">
              <a:off x="1997" y="858"/>
              <a:ext cx="330" cy="278"/>
            </a:xfrm>
            <a:custGeom>
              <a:avLst/>
              <a:gdLst>
                <a:gd name="T0" fmla="*/ 205 w 124"/>
                <a:gd name="T1" fmla="*/ 0 h 110"/>
                <a:gd name="T2" fmla="*/ 330 w 124"/>
                <a:gd name="T3" fmla="*/ 273 h 110"/>
                <a:gd name="T4" fmla="*/ 319 w 124"/>
                <a:gd name="T5" fmla="*/ 270 h 110"/>
                <a:gd name="T6" fmla="*/ 285 w 124"/>
                <a:gd name="T7" fmla="*/ 265 h 110"/>
                <a:gd name="T8" fmla="*/ 237 w 124"/>
                <a:gd name="T9" fmla="*/ 255 h 110"/>
                <a:gd name="T10" fmla="*/ 181 w 124"/>
                <a:gd name="T11" fmla="*/ 250 h 110"/>
                <a:gd name="T12" fmla="*/ 120 w 124"/>
                <a:gd name="T13" fmla="*/ 245 h 110"/>
                <a:gd name="T14" fmla="*/ 67 w 124"/>
                <a:gd name="T15" fmla="*/ 248 h 110"/>
                <a:gd name="T16" fmla="*/ 24 w 124"/>
                <a:gd name="T17" fmla="*/ 258 h 110"/>
                <a:gd name="T18" fmla="*/ 0 w 124"/>
                <a:gd name="T19" fmla="*/ 278 h 110"/>
                <a:gd name="T20" fmla="*/ 11 w 124"/>
                <a:gd name="T21" fmla="*/ 248 h 110"/>
                <a:gd name="T22" fmla="*/ 21 w 124"/>
                <a:gd name="T23" fmla="*/ 225 h 110"/>
                <a:gd name="T24" fmla="*/ 43 w 124"/>
                <a:gd name="T25" fmla="*/ 207 h 110"/>
                <a:gd name="T26" fmla="*/ 67 w 124"/>
                <a:gd name="T27" fmla="*/ 192 h 110"/>
                <a:gd name="T28" fmla="*/ 96 w 124"/>
                <a:gd name="T29" fmla="*/ 182 h 110"/>
                <a:gd name="T30" fmla="*/ 125 w 124"/>
                <a:gd name="T31" fmla="*/ 179 h 110"/>
                <a:gd name="T32" fmla="*/ 157 w 124"/>
                <a:gd name="T33" fmla="*/ 179 h 110"/>
                <a:gd name="T34" fmla="*/ 192 w 124"/>
                <a:gd name="T35" fmla="*/ 187 h 110"/>
                <a:gd name="T36" fmla="*/ 194 w 124"/>
                <a:gd name="T37" fmla="*/ 179 h 110"/>
                <a:gd name="T38" fmla="*/ 186 w 124"/>
                <a:gd name="T39" fmla="*/ 142 h 110"/>
                <a:gd name="T40" fmla="*/ 178 w 124"/>
                <a:gd name="T41" fmla="*/ 96 h 110"/>
                <a:gd name="T42" fmla="*/ 173 w 124"/>
                <a:gd name="T43" fmla="*/ 76 h 110"/>
                <a:gd name="T44" fmla="*/ 168 w 124"/>
                <a:gd name="T45" fmla="*/ 76 h 110"/>
                <a:gd name="T46" fmla="*/ 162 w 124"/>
                <a:gd name="T47" fmla="*/ 73 h 110"/>
                <a:gd name="T48" fmla="*/ 157 w 124"/>
                <a:gd name="T49" fmla="*/ 66 h 110"/>
                <a:gd name="T50" fmla="*/ 152 w 124"/>
                <a:gd name="T51" fmla="*/ 58 h 110"/>
                <a:gd name="T52" fmla="*/ 152 w 124"/>
                <a:gd name="T53" fmla="*/ 48 h 110"/>
                <a:gd name="T54" fmla="*/ 157 w 124"/>
                <a:gd name="T55" fmla="*/ 35 h 110"/>
                <a:gd name="T56" fmla="*/ 176 w 124"/>
                <a:gd name="T57" fmla="*/ 20 h 110"/>
                <a:gd name="T58" fmla="*/ 205 w 124"/>
                <a:gd name="T59" fmla="*/ 0 h 110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0" t="0" r="r" b="b"/>
              <a:pathLst>
                <a:path w="124" h="110">
                  <a:moveTo>
                    <a:pt x="77" y="0"/>
                  </a:moveTo>
                  <a:lnTo>
                    <a:pt x="124" y="108"/>
                  </a:lnTo>
                  <a:lnTo>
                    <a:pt x="120" y="107"/>
                  </a:lnTo>
                  <a:lnTo>
                    <a:pt x="107" y="105"/>
                  </a:lnTo>
                  <a:lnTo>
                    <a:pt x="89" y="101"/>
                  </a:lnTo>
                  <a:lnTo>
                    <a:pt x="68" y="99"/>
                  </a:lnTo>
                  <a:lnTo>
                    <a:pt x="45" y="97"/>
                  </a:lnTo>
                  <a:lnTo>
                    <a:pt x="25" y="98"/>
                  </a:lnTo>
                  <a:lnTo>
                    <a:pt x="9" y="102"/>
                  </a:lnTo>
                  <a:lnTo>
                    <a:pt x="0" y="110"/>
                  </a:lnTo>
                  <a:lnTo>
                    <a:pt x="4" y="98"/>
                  </a:lnTo>
                  <a:lnTo>
                    <a:pt x="8" y="89"/>
                  </a:lnTo>
                  <a:lnTo>
                    <a:pt x="16" y="82"/>
                  </a:lnTo>
                  <a:lnTo>
                    <a:pt x="25" y="76"/>
                  </a:lnTo>
                  <a:lnTo>
                    <a:pt x="36" y="72"/>
                  </a:lnTo>
                  <a:lnTo>
                    <a:pt x="47" y="71"/>
                  </a:lnTo>
                  <a:lnTo>
                    <a:pt x="59" y="71"/>
                  </a:lnTo>
                  <a:lnTo>
                    <a:pt x="72" y="74"/>
                  </a:lnTo>
                  <a:lnTo>
                    <a:pt x="73" y="71"/>
                  </a:lnTo>
                  <a:lnTo>
                    <a:pt x="70" y="56"/>
                  </a:lnTo>
                  <a:lnTo>
                    <a:pt x="67" y="38"/>
                  </a:lnTo>
                  <a:lnTo>
                    <a:pt x="65" y="30"/>
                  </a:lnTo>
                  <a:lnTo>
                    <a:pt x="63" y="30"/>
                  </a:lnTo>
                  <a:lnTo>
                    <a:pt x="61" y="29"/>
                  </a:lnTo>
                  <a:lnTo>
                    <a:pt x="59" y="26"/>
                  </a:lnTo>
                  <a:lnTo>
                    <a:pt x="57" y="23"/>
                  </a:lnTo>
                  <a:lnTo>
                    <a:pt x="57" y="19"/>
                  </a:lnTo>
                  <a:lnTo>
                    <a:pt x="59" y="14"/>
                  </a:lnTo>
                  <a:lnTo>
                    <a:pt x="66" y="8"/>
                  </a:lnTo>
                  <a:lnTo>
                    <a:pt x="77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006699"/>
                </a:solidFill>
                <a:latin typeface="Arial" charset="0"/>
              </a:endParaRPr>
            </a:p>
          </p:txBody>
        </p:sp>
        <p:sp>
          <p:nvSpPr>
            <p:cNvPr id="20" name="Freeform 40"/>
            <p:cNvSpPr>
              <a:spLocks/>
            </p:cNvSpPr>
            <p:nvPr userDrawn="1"/>
          </p:nvSpPr>
          <p:spPr bwMode="ltGray">
            <a:xfrm rot="9832527" flipV="1">
              <a:off x="2224" y="808"/>
              <a:ext cx="123" cy="233"/>
            </a:xfrm>
            <a:custGeom>
              <a:avLst/>
              <a:gdLst>
                <a:gd name="T0" fmla="*/ 83 w 46"/>
                <a:gd name="T1" fmla="*/ 0 h 94"/>
                <a:gd name="T2" fmla="*/ 53 w 46"/>
                <a:gd name="T3" fmla="*/ 94 h 94"/>
                <a:gd name="T4" fmla="*/ 40 w 46"/>
                <a:gd name="T5" fmla="*/ 154 h 94"/>
                <a:gd name="T6" fmla="*/ 29 w 46"/>
                <a:gd name="T7" fmla="*/ 196 h 94"/>
                <a:gd name="T8" fmla="*/ 0 w 46"/>
                <a:gd name="T9" fmla="*/ 233 h 94"/>
                <a:gd name="T10" fmla="*/ 32 w 46"/>
                <a:gd name="T11" fmla="*/ 218 h 94"/>
                <a:gd name="T12" fmla="*/ 62 w 46"/>
                <a:gd name="T13" fmla="*/ 198 h 94"/>
                <a:gd name="T14" fmla="*/ 86 w 46"/>
                <a:gd name="T15" fmla="*/ 171 h 94"/>
                <a:gd name="T16" fmla="*/ 107 w 46"/>
                <a:gd name="T17" fmla="*/ 141 h 94"/>
                <a:gd name="T18" fmla="*/ 120 w 46"/>
                <a:gd name="T19" fmla="*/ 109 h 94"/>
                <a:gd name="T20" fmla="*/ 123 w 46"/>
                <a:gd name="T21" fmla="*/ 74 h 94"/>
                <a:gd name="T22" fmla="*/ 112 w 46"/>
                <a:gd name="T23" fmla="*/ 37 h 94"/>
                <a:gd name="T24" fmla="*/ 83 w 46"/>
                <a:gd name="T25" fmla="*/ 0 h 9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46" h="94">
                  <a:moveTo>
                    <a:pt x="31" y="0"/>
                  </a:moveTo>
                  <a:lnTo>
                    <a:pt x="20" y="38"/>
                  </a:lnTo>
                  <a:lnTo>
                    <a:pt x="15" y="62"/>
                  </a:lnTo>
                  <a:lnTo>
                    <a:pt x="11" y="79"/>
                  </a:lnTo>
                  <a:lnTo>
                    <a:pt x="0" y="94"/>
                  </a:lnTo>
                  <a:lnTo>
                    <a:pt x="12" y="88"/>
                  </a:lnTo>
                  <a:lnTo>
                    <a:pt x="23" y="80"/>
                  </a:lnTo>
                  <a:lnTo>
                    <a:pt x="32" y="69"/>
                  </a:lnTo>
                  <a:lnTo>
                    <a:pt x="40" y="57"/>
                  </a:lnTo>
                  <a:lnTo>
                    <a:pt x="45" y="44"/>
                  </a:lnTo>
                  <a:lnTo>
                    <a:pt x="46" y="30"/>
                  </a:lnTo>
                  <a:lnTo>
                    <a:pt x="42" y="15"/>
                  </a:lnTo>
                  <a:lnTo>
                    <a:pt x="31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006699"/>
                </a:solidFill>
                <a:latin typeface="Arial" charset="0"/>
              </a:endParaRPr>
            </a:p>
          </p:txBody>
        </p:sp>
        <p:sp>
          <p:nvSpPr>
            <p:cNvPr id="21" name="Freeform 41"/>
            <p:cNvSpPr>
              <a:spLocks/>
            </p:cNvSpPr>
            <p:nvPr userDrawn="1"/>
          </p:nvSpPr>
          <p:spPr bwMode="ltGray">
            <a:xfrm>
              <a:off x="1603" y="0"/>
              <a:ext cx="124" cy="121"/>
            </a:xfrm>
            <a:custGeom>
              <a:avLst/>
              <a:gdLst>
                <a:gd name="T0" fmla="*/ 124 w 124"/>
                <a:gd name="T1" fmla="*/ 0 h 121"/>
                <a:gd name="T2" fmla="*/ 113 w 124"/>
                <a:gd name="T3" fmla="*/ 9 h 121"/>
                <a:gd name="T4" fmla="*/ 99 w 124"/>
                <a:gd name="T5" fmla="*/ 25 h 121"/>
                <a:gd name="T6" fmla="*/ 81 w 124"/>
                <a:gd name="T7" fmla="*/ 41 h 121"/>
                <a:gd name="T8" fmla="*/ 63 w 124"/>
                <a:gd name="T9" fmla="*/ 54 h 121"/>
                <a:gd name="T10" fmla="*/ 41 w 124"/>
                <a:gd name="T11" fmla="*/ 66 h 121"/>
                <a:gd name="T12" fmla="*/ 22 w 124"/>
                <a:gd name="T13" fmla="*/ 74 h 121"/>
                <a:gd name="T14" fmla="*/ 0 w 124"/>
                <a:gd name="T15" fmla="*/ 75 h 121"/>
                <a:gd name="T16" fmla="*/ 10 w 124"/>
                <a:gd name="T17" fmla="*/ 96 h 121"/>
                <a:gd name="T18" fmla="*/ 23 w 124"/>
                <a:gd name="T19" fmla="*/ 113 h 121"/>
                <a:gd name="T20" fmla="*/ 41 w 124"/>
                <a:gd name="T21" fmla="*/ 121 h 121"/>
                <a:gd name="T22" fmla="*/ 60 w 124"/>
                <a:gd name="T23" fmla="*/ 121 h 121"/>
                <a:gd name="T24" fmla="*/ 83 w 124"/>
                <a:gd name="T25" fmla="*/ 111 h 121"/>
                <a:gd name="T26" fmla="*/ 101 w 124"/>
                <a:gd name="T27" fmla="*/ 88 h 121"/>
                <a:gd name="T28" fmla="*/ 116 w 124"/>
                <a:gd name="T29" fmla="*/ 53 h 121"/>
                <a:gd name="T30" fmla="*/ 124 w 124"/>
                <a:gd name="T31" fmla="*/ 0 h 121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124" h="121">
                  <a:moveTo>
                    <a:pt x="124" y="0"/>
                  </a:moveTo>
                  <a:lnTo>
                    <a:pt x="113" y="9"/>
                  </a:lnTo>
                  <a:lnTo>
                    <a:pt x="99" y="25"/>
                  </a:lnTo>
                  <a:lnTo>
                    <a:pt x="81" y="41"/>
                  </a:lnTo>
                  <a:lnTo>
                    <a:pt x="63" y="54"/>
                  </a:lnTo>
                  <a:lnTo>
                    <a:pt x="41" y="66"/>
                  </a:lnTo>
                  <a:lnTo>
                    <a:pt x="22" y="74"/>
                  </a:lnTo>
                  <a:lnTo>
                    <a:pt x="0" y="75"/>
                  </a:lnTo>
                  <a:lnTo>
                    <a:pt x="10" y="96"/>
                  </a:lnTo>
                  <a:lnTo>
                    <a:pt x="23" y="113"/>
                  </a:lnTo>
                  <a:lnTo>
                    <a:pt x="41" y="121"/>
                  </a:lnTo>
                  <a:lnTo>
                    <a:pt x="60" y="121"/>
                  </a:lnTo>
                  <a:lnTo>
                    <a:pt x="83" y="111"/>
                  </a:lnTo>
                  <a:lnTo>
                    <a:pt x="101" y="88"/>
                  </a:lnTo>
                  <a:lnTo>
                    <a:pt x="116" y="53"/>
                  </a:lnTo>
                  <a:lnTo>
                    <a:pt x="124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006699"/>
                </a:solidFill>
                <a:latin typeface="Arial" charset="0"/>
              </a:endParaRPr>
            </a:p>
          </p:txBody>
        </p:sp>
        <p:sp>
          <p:nvSpPr>
            <p:cNvPr id="22" name="Freeform 42"/>
            <p:cNvSpPr>
              <a:spLocks/>
            </p:cNvSpPr>
            <p:nvPr userDrawn="1"/>
          </p:nvSpPr>
          <p:spPr bwMode="ltGray">
            <a:xfrm rot="9832527" flipV="1">
              <a:off x="2173" y="1238"/>
              <a:ext cx="393" cy="2300"/>
            </a:xfrm>
            <a:custGeom>
              <a:avLst/>
              <a:gdLst>
                <a:gd name="T0" fmla="*/ 0 w 149"/>
                <a:gd name="T1" fmla="*/ 0 h 704"/>
                <a:gd name="T2" fmla="*/ 16 w 149"/>
                <a:gd name="T3" fmla="*/ 20 h 704"/>
                <a:gd name="T4" fmla="*/ 42 w 149"/>
                <a:gd name="T5" fmla="*/ 46 h 704"/>
                <a:gd name="T6" fmla="*/ 74 w 149"/>
                <a:gd name="T7" fmla="*/ 78 h 704"/>
                <a:gd name="T8" fmla="*/ 108 w 149"/>
                <a:gd name="T9" fmla="*/ 121 h 704"/>
                <a:gd name="T10" fmla="*/ 153 w 149"/>
                <a:gd name="T11" fmla="*/ 173 h 704"/>
                <a:gd name="T12" fmla="*/ 193 w 149"/>
                <a:gd name="T13" fmla="*/ 229 h 704"/>
                <a:gd name="T14" fmla="*/ 232 w 149"/>
                <a:gd name="T15" fmla="*/ 294 h 704"/>
                <a:gd name="T16" fmla="*/ 264 w 149"/>
                <a:gd name="T17" fmla="*/ 369 h 704"/>
                <a:gd name="T18" fmla="*/ 295 w 149"/>
                <a:gd name="T19" fmla="*/ 448 h 704"/>
                <a:gd name="T20" fmla="*/ 317 w 149"/>
                <a:gd name="T21" fmla="*/ 539 h 704"/>
                <a:gd name="T22" fmla="*/ 327 w 149"/>
                <a:gd name="T23" fmla="*/ 640 h 704"/>
                <a:gd name="T24" fmla="*/ 332 w 149"/>
                <a:gd name="T25" fmla="*/ 745 h 704"/>
                <a:gd name="T26" fmla="*/ 317 w 149"/>
                <a:gd name="T27" fmla="*/ 863 h 704"/>
                <a:gd name="T28" fmla="*/ 287 w 149"/>
                <a:gd name="T29" fmla="*/ 987 h 704"/>
                <a:gd name="T30" fmla="*/ 243 w 149"/>
                <a:gd name="T31" fmla="*/ 1117 h 704"/>
                <a:gd name="T32" fmla="*/ 177 w 149"/>
                <a:gd name="T33" fmla="*/ 1261 h 704"/>
                <a:gd name="T34" fmla="*/ 103 w 149"/>
                <a:gd name="T35" fmla="*/ 1424 h 704"/>
                <a:gd name="T36" fmla="*/ 55 w 149"/>
                <a:gd name="T37" fmla="*/ 1575 h 704"/>
                <a:gd name="T38" fmla="*/ 26 w 149"/>
                <a:gd name="T39" fmla="*/ 1715 h 704"/>
                <a:gd name="T40" fmla="*/ 16 w 149"/>
                <a:gd name="T41" fmla="*/ 1849 h 704"/>
                <a:gd name="T42" fmla="*/ 16 w 149"/>
                <a:gd name="T43" fmla="*/ 1977 h 704"/>
                <a:gd name="T44" fmla="*/ 21 w 149"/>
                <a:gd name="T45" fmla="*/ 2094 h 704"/>
                <a:gd name="T46" fmla="*/ 32 w 149"/>
                <a:gd name="T47" fmla="*/ 2199 h 704"/>
                <a:gd name="T48" fmla="*/ 37 w 149"/>
                <a:gd name="T49" fmla="*/ 2300 h 704"/>
                <a:gd name="T50" fmla="*/ 108 w 149"/>
                <a:gd name="T51" fmla="*/ 2248 h 704"/>
                <a:gd name="T52" fmla="*/ 103 w 149"/>
                <a:gd name="T53" fmla="*/ 2222 h 704"/>
                <a:gd name="T54" fmla="*/ 95 w 149"/>
                <a:gd name="T55" fmla="*/ 2146 h 704"/>
                <a:gd name="T56" fmla="*/ 87 w 149"/>
                <a:gd name="T57" fmla="*/ 2032 h 704"/>
                <a:gd name="T58" fmla="*/ 92 w 149"/>
                <a:gd name="T59" fmla="*/ 1879 h 704"/>
                <a:gd name="T60" fmla="*/ 108 w 149"/>
                <a:gd name="T61" fmla="*/ 1696 h 704"/>
                <a:gd name="T62" fmla="*/ 153 w 149"/>
                <a:gd name="T63" fmla="*/ 1487 h 704"/>
                <a:gd name="T64" fmla="*/ 227 w 149"/>
                <a:gd name="T65" fmla="*/ 1261 h 704"/>
                <a:gd name="T66" fmla="*/ 340 w 149"/>
                <a:gd name="T67" fmla="*/ 1023 h 704"/>
                <a:gd name="T68" fmla="*/ 377 w 149"/>
                <a:gd name="T69" fmla="*/ 912 h 704"/>
                <a:gd name="T70" fmla="*/ 393 w 149"/>
                <a:gd name="T71" fmla="*/ 768 h 704"/>
                <a:gd name="T72" fmla="*/ 380 w 149"/>
                <a:gd name="T73" fmla="*/ 601 h 704"/>
                <a:gd name="T74" fmla="*/ 346 w 149"/>
                <a:gd name="T75" fmla="*/ 438 h 704"/>
                <a:gd name="T76" fmla="*/ 287 w 149"/>
                <a:gd name="T77" fmla="*/ 278 h 704"/>
                <a:gd name="T78" fmla="*/ 214 w 149"/>
                <a:gd name="T79" fmla="*/ 144 h 704"/>
                <a:gd name="T80" fmla="*/ 116 w 149"/>
                <a:gd name="T81" fmla="*/ 46 h 704"/>
                <a:gd name="T82" fmla="*/ 0 w 149"/>
                <a:gd name="T83" fmla="*/ 0 h 704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0" t="0" r="r" b="b"/>
              <a:pathLst>
                <a:path w="149" h="704">
                  <a:moveTo>
                    <a:pt x="0" y="0"/>
                  </a:moveTo>
                  <a:lnTo>
                    <a:pt x="6" y="6"/>
                  </a:lnTo>
                  <a:lnTo>
                    <a:pt x="16" y="14"/>
                  </a:lnTo>
                  <a:lnTo>
                    <a:pt x="28" y="24"/>
                  </a:lnTo>
                  <a:lnTo>
                    <a:pt x="41" y="37"/>
                  </a:lnTo>
                  <a:lnTo>
                    <a:pt x="58" y="53"/>
                  </a:lnTo>
                  <a:lnTo>
                    <a:pt x="73" y="70"/>
                  </a:lnTo>
                  <a:lnTo>
                    <a:pt x="88" y="90"/>
                  </a:lnTo>
                  <a:lnTo>
                    <a:pt x="100" y="113"/>
                  </a:lnTo>
                  <a:lnTo>
                    <a:pt x="112" y="137"/>
                  </a:lnTo>
                  <a:lnTo>
                    <a:pt x="120" y="165"/>
                  </a:lnTo>
                  <a:lnTo>
                    <a:pt x="124" y="196"/>
                  </a:lnTo>
                  <a:lnTo>
                    <a:pt x="126" y="228"/>
                  </a:lnTo>
                  <a:lnTo>
                    <a:pt x="120" y="264"/>
                  </a:lnTo>
                  <a:lnTo>
                    <a:pt x="109" y="302"/>
                  </a:lnTo>
                  <a:lnTo>
                    <a:pt x="92" y="342"/>
                  </a:lnTo>
                  <a:lnTo>
                    <a:pt x="67" y="386"/>
                  </a:lnTo>
                  <a:lnTo>
                    <a:pt x="39" y="436"/>
                  </a:lnTo>
                  <a:lnTo>
                    <a:pt x="21" y="482"/>
                  </a:lnTo>
                  <a:lnTo>
                    <a:pt x="10" y="525"/>
                  </a:lnTo>
                  <a:lnTo>
                    <a:pt x="6" y="566"/>
                  </a:lnTo>
                  <a:lnTo>
                    <a:pt x="6" y="605"/>
                  </a:lnTo>
                  <a:lnTo>
                    <a:pt x="8" y="641"/>
                  </a:lnTo>
                  <a:lnTo>
                    <a:pt x="12" y="673"/>
                  </a:lnTo>
                  <a:lnTo>
                    <a:pt x="14" y="704"/>
                  </a:lnTo>
                  <a:lnTo>
                    <a:pt x="41" y="688"/>
                  </a:lnTo>
                  <a:lnTo>
                    <a:pt x="39" y="680"/>
                  </a:lnTo>
                  <a:lnTo>
                    <a:pt x="36" y="657"/>
                  </a:lnTo>
                  <a:lnTo>
                    <a:pt x="33" y="622"/>
                  </a:lnTo>
                  <a:lnTo>
                    <a:pt x="35" y="575"/>
                  </a:lnTo>
                  <a:lnTo>
                    <a:pt x="41" y="519"/>
                  </a:lnTo>
                  <a:lnTo>
                    <a:pt x="58" y="455"/>
                  </a:lnTo>
                  <a:lnTo>
                    <a:pt x="86" y="386"/>
                  </a:lnTo>
                  <a:lnTo>
                    <a:pt x="129" y="313"/>
                  </a:lnTo>
                  <a:lnTo>
                    <a:pt x="143" y="279"/>
                  </a:lnTo>
                  <a:lnTo>
                    <a:pt x="149" y="235"/>
                  </a:lnTo>
                  <a:lnTo>
                    <a:pt x="144" y="184"/>
                  </a:lnTo>
                  <a:lnTo>
                    <a:pt x="131" y="134"/>
                  </a:lnTo>
                  <a:lnTo>
                    <a:pt x="109" y="85"/>
                  </a:lnTo>
                  <a:lnTo>
                    <a:pt x="81" y="44"/>
                  </a:lnTo>
                  <a:lnTo>
                    <a:pt x="44" y="1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006699"/>
                </a:solidFill>
                <a:latin typeface="Arial" charset="0"/>
              </a:endParaRPr>
            </a:p>
          </p:txBody>
        </p:sp>
        <p:sp>
          <p:nvSpPr>
            <p:cNvPr id="23" name="Freeform 43"/>
            <p:cNvSpPr>
              <a:spLocks/>
            </p:cNvSpPr>
            <p:nvPr userDrawn="1"/>
          </p:nvSpPr>
          <p:spPr bwMode="ltGray">
            <a:xfrm>
              <a:off x="0" y="1848"/>
              <a:ext cx="36" cy="132"/>
            </a:xfrm>
            <a:custGeom>
              <a:avLst/>
              <a:gdLst>
                <a:gd name="T0" fmla="*/ 0 w 36"/>
                <a:gd name="T1" fmla="*/ 0 h 132"/>
                <a:gd name="T2" fmla="*/ 36 w 36"/>
                <a:gd name="T3" fmla="*/ 12 h 132"/>
                <a:gd name="T4" fmla="*/ 0 w 36"/>
                <a:gd name="T5" fmla="*/ 132 h 132"/>
                <a:gd name="T6" fmla="*/ 0 w 36"/>
                <a:gd name="T7" fmla="*/ 0 h 13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6" h="132">
                  <a:moveTo>
                    <a:pt x="0" y="0"/>
                  </a:moveTo>
                  <a:lnTo>
                    <a:pt x="36" y="12"/>
                  </a:lnTo>
                  <a:lnTo>
                    <a:pt x="0" y="1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006699"/>
                </a:solidFill>
                <a:latin typeface="Arial" charset="0"/>
              </a:endParaRPr>
            </a:p>
          </p:txBody>
        </p:sp>
      </p:grpSp>
      <p:sp>
        <p:nvSpPr>
          <p:cNvPr id="116783" name="Rectangle 47"/>
          <p:cNvSpPr>
            <a:spLocks noGrp="1" noChangeArrowheads="1"/>
          </p:cNvSpPr>
          <p:nvPr>
            <p:ph type="ctrTitle"/>
          </p:nvPr>
        </p:nvSpPr>
        <p:spPr>
          <a:xfrm>
            <a:off x="2455863" y="596900"/>
            <a:ext cx="6192837" cy="3581400"/>
          </a:xfrm>
          <a:extLst>
            <a:ext uri="{909E8E84-426E-40DD-AFC4-6F175D3DCCD1}">
              <a14:hiddenFill xmlns:a14="http://schemas.microsoft.com/office/drawing/2010/main" xmlns="">
                <a:solidFill>
                  <a:srgbClr val="FF3300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45791" dir="3378596" algn="ctr" rotWithShape="0">
                    <a:srgbClr val="993366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5200" b="1"/>
            </a:lvl1pPr>
          </a:lstStyle>
          <a:p>
            <a:pPr lvl="0"/>
            <a:r>
              <a:rPr lang="ru-RU" noProof="0" smtClean="0"/>
              <a:t>Образец заголовка</a:t>
            </a:r>
          </a:p>
        </p:txBody>
      </p:sp>
      <p:sp>
        <p:nvSpPr>
          <p:cNvPr id="116784" name="Rectangle 48"/>
          <p:cNvSpPr>
            <a:spLocks noGrp="1" noChangeArrowheads="1"/>
          </p:cNvSpPr>
          <p:nvPr>
            <p:ph type="subTitle" idx="1"/>
          </p:nvPr>
        </p:nvSpPr>
        <p:spPr>
          <a:xfrm>
            <a:off x="2489200" y="4279900"/>
            <a:ext cx="6146800" cy="1485900"/>
          </a:xfrm>
        </p:spPr>
        <p:txBody>
          <a:bodyPr/>
          <a:lstStyle>
            <a:lvl1pPr marL="0" indent="0" algn="ctr">
              <a:buFontTx/>
              <a:buNone/>
              <a:defRPr b="1">
                <a:effectLst>
                  <a:outerShdw blurRad="38100" dist="38100" dir="2700000" algn="tl">
                    <a:srgbClr val="C0C0C0"/>
                  </a:outerShdw>
                </a:effectLst>
              </a:defRPr>
            </a:lvl1pPr>
          </a:lstStyle>
          <a:p>
            <a:pPr lvl="0"/>
            <a:r>
              <a:rPr lang="ru-RU" noProof="0" smtClean="0"/>
              <a:t>Образец подзаголовка</a:t>
            </a:r>
          </a:p>
        </p:txBody>
      </p:sp>
      <p:sp>
        <p:nvSpPr>
          <p:cNvPr id="46" name="Rectangle 4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8400"/>
            <a:ext cx="2133600" cy="45720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ru-RU">
              <a:solidFill>
                <a:srgbClr val="006699"/>
              </a:solidFill>
            </a:endParaRPr>
          </a:p>
        </p:txBody>
      </p:sp>
      <p:sp>
        <p:nvSpPr>
          <p:cNvPr id="47" name="Rectangle 4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ru-RU">
              <a:solidFill>
                <a:srgbClr val="006699"/>
              </a:solidFill>
            </a:endParaRPr>
          </a:p>
        </p:txBody>
      </p:sp>
      <p:sp>
        <p:nvSpPr>
          <p:cNvPr id="48" name="Rectangle 4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BFB5A700-CAE2-4191-ACFC-54BEF6FFB763}" type="slidenum">
              <a:rPr lang="ru-RU">
                <a:solidFill>
                  <a:srgbClr val="006699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66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3523534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6699"/>
              </a:solidFill>
            </a:endParaRPr>
          </a:p>
        </p:txBody>
      </p:sp>
      <p:sp>
        <p:nvSpPr>
          <p:cNvPr id="5" name="Rectangle 4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6699"/>
              </a:solidFill>
            </a:endParaRPr>
          </a:p>
        </p:txBody>
      </p:sp>
      <p:sp>
        <p:nvSpPr>
          <p:cNvPr id="6" name="Rectangle 4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E154CA-2C82-4AC9-8CD8-BCD7C0B5E4BF}" type="slidenum">
              <a:rPr lang="ru-RU">
                <a:solidFill>
                  <a:srgbClr val="006699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66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8784036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6699"/>
              </a:solidFill>
            </a:endParaRPr>
          </a:p>
        </p:txBody>
      </p:sp>
      <p:sp>
        <p:nvSpPr>
          <p:cNvPr id="5" name="Rectangle 4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6699"/>
              </a:solidFill>
            </a:endParaRPr>
          </a:p>
        </p:txBody>
      </p:sp>
      <p:sp>
        <p:nvSpPr>
          <p:cNvPr id="6" name="Rectangle 4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4B96FAB-3F79-4B7D-804E-574C2D654CC2}" type="slidenum">
              <a:rPr lang="ru-RU">
                <a:solidFill>
                  <a:srgbClr val="006699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66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90066680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4561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4561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6699"/>
              </a:solidFill>
            </a:endParaRPr>
          </a:p>
        </p:txBody>
      </p:sp>
      <p:sp>
        <p:nvSpPr>
          <p:cNvPr id="6" name="Rectangle 4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6699"/>
              </a:solidFill>
            </a:endParaRPr>
          </a:p>
        </p:txBody>
      </p:sp>
      <p:sp>
        <p:nvSpPr>
          <p:cNvPr id="7" name="Rectangle 4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F809933-32D6-4DCE-B8B6-74033283A1AC}" type="slidenum">
              <a:rPr lang="ru-RU">
                <a:solidFill>
                  <a:srgbClr val="006699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66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7187688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6699"/>
              </a:solidFill>
            </a:endParaRPr>
          </a:p>
        </p:txBody>
      </p:sp>
      <p:sp>
        <p:nvSpPr>
          <p:cNvPr id="8" name="Rectangle 4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6699"/>
              </a:solidFill>
            </a:endParaRPr>
          </a:p>
        </p:txBody>
      </p:sp>
      <p:sp>
        <p:nvSpPr>
          <p:cNvPr id="9" name="Rectangle 4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8DD0D0F-93B1-4C84-A7A9-7A062E8BDE79}" type="slidenum">
              <a:rPr lang="ru-RU">
                <a:solidFill>
                  <a:srgbClr val="006699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66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36147187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6699"/>
              </a:solidFill>
            </a:endParaRPr>
          </a:p>
        </p:txBody>
      </p:sp>
      <p:sp>
        <p:nvSpPr>
          <p:cNvPr id="4" name="Rectangle 4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6699"/>
              </a:solidFill>
            </a:endParaRPr>
          </a:p>
        </p:txBody>
      </p:sp>
      <p:sp>
        <p:nvSpPr>
          <p:cNvPr id="5" name="Rectangle 4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857A6D5-25DB-4959-B4A6-605352FDFE5E}" type="slidenum">
              <a:rPr lang="ru-RU">
                <a:solidFill>
                  <a:srgbClr val="006699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66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4169222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6699"/>
              </a:solidFill>
            </a:endParaRPr>
          </a:p>
        </p:txBody>
      </p:sp>
      <p:sp>
        <p:nvSpPr>
          <p:cNvPr id="3" name="Rectangle 4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6699"/>
              </a:solidFill>
            </a:endParaRPr>
          </a:p>
        </p:txBody>
      </p:sp>
      <p:sp>
        <p:nvSpPr>
          <p:cNvPr id="4" name="Rectangle 4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CB25A36-041B-4432-8EF4-06930C70EE14}" type="slidenum">
              <a:rPr lang="ru-RU">
                <a:solidFill>
                  <a:srgbClr val="006699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66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333895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AB685E-2DFB-466A-808E-D5580A1528E7}" type="datetimeFigureOut">
              <a:rPr lang="ru-RU" smtClean="0"/>
              <a:pPr/>
              <a:t>20.12.2019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46D63C-C032-4C05-BD47-D276A7F73A5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343789226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6699"/>
              </a:solidFill>
            </a:endParaRPr>
          </a:p>
        </p:txBody>
      </p:sp>
      <p:sp>
        <p:nvSpPr>
          <p:cNvPr id="6" name="Rectangle 4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6699"/>
              </a:solidFill>
            </a:endParaRPr>
          </a:p>
        </p:txBody>
      </p:sp>
      <p:sp>
        <p:nvSpPr>
          <p:cNvPr id="7" name="Rectangle 4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DC04A84-493B-48E4-A62E-BC4A147FC1E6}" type="slidenum">
              <a:rPr lang="ru-RU">
                <a:solidFill>
                  <a:srgbClr val="006699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66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636822441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6699"/>
              </a:solidFill>
            </a:endParaRPr>
          </a:p>
        </p:txBody>
      </p:sp>
      <p:sp>
        <p:nvSpPr>
          <p:cNvPr id="6" name="Rectangle 4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6699"/>
              </a:solidFill>
            </a:endParaRPr>
          </a:p>
        </p:txBody>
      </p:sp>
      <p:sp>
        <p:nvSpPr>
          <p:cNvPr id="7" name="Rectangle 4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E280F42-770F-4C2C-A237-1E71988EA745}" type="slidenum">
              <a:rPr lang="ru-RU">
                <a:solidFill>
                  <a:srgbClr val="006699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66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36659765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6699"/>
              </a:solidFill>
            </a:endParaRPr>
          </a:p>
        </p:txBody>
      </p:sp>
      <p:sp>
        <p:nvSpPr>
          <p:cNvPr id="5" name="Rectangle 4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6699"/>
              </a:solidFill>
            </a:endParaRPr>
          </a:p>
        </p:txBody>
      </p:sp>
      <p:sp>
        <p:nvSpPr>
          <p:cNvPr id="6" name="Rectangle 4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C89E87-D795-4DCA-9FFB-4F8463BE937D}" type="slidenum">
              <a:rPr lang="ru-RU">
                <a:solidFill>
                  <a:srgbClr val="006699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66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719133533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6225" y="103188"/>
            <a:ext cx="2060575" cy="59531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42913" y="103188"/>
            <a:ext cx="6030912" cy="59531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6699"/>
              </a:solidFill>
            </a:endParaRPr>
          </a:p>
        </p:txBody>
      </p:sp>
      <p:sp>
        <p:nvSpPr>
          <p:cNvPr id="5" name="Rectangle 4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6699"/>
              </a:solidFill>
            </a:endParaRPr>
          </a:p>
        </p:txBody>
      </p:sp>
      <p:sp>
        <p:nvSpPr>
          <p:cNvPr id="6" name="Rectangle 4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FE4BECA-A58A-4E69-B9B7-C6F247951641}" type="slidenum">
              <a:rPr lang="ru-RU">
                <a:solidFill>
                  <a:srgbClr val="006699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66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44942571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8805863" cy="6858000"/>
            <a:chOff x="0" y="0"/>
            <a:chExt cx="5547" cy="4320"/>
          </a:xfrm>
        </p:grpSpPr>
        <p:grpSp>
          <p:nvGrpSpPr>
            <p:cNvPr id="5" name="Group 3"/>
            <p:cNvGrpSpPr>
              <a:grpSpLocks/>
            </p:cNvGrpSpPr>
            <p:nvPr userDrawn="1"/>
          </p:nvGrpSpPr>
          <p:grpSpPr bwMode="auto">
            <a:xfrm rot="-215207">
              <a:off x="3690" y="234"/>
              <a:ext cx="1857" cy="3625"/>
              <a:chOff x="3010" y="778"/>
              <a:chExt cx="1857" cy="3625"/>
            </a:xfrm>
          </p:grpSpPr>
          <p:sp>
            <p:nvSpPr>
              <p:cNvPr id="39" name="Freeform 4"/>
              <p:cNvSpPr>
                <a:spLocks/>
              </p:cNvSpPr>
              <p:nvPr userDrawn="1"/>
            </p:nvSpPr>
            <p:spPr bwMode="ltGray">
              <a:xfrm rot="12185230" flipV="1">
                <a:off x="3534" y="778"/>
                <a:ext cx="1333" cy="1485"/>
              </a:xfrm>
              <a:custGeom>
                <a:avLst/>
                <a:gdLst>
                  <a:gd name="T0" fmla="*/ 36 w 596"/>
                  <a:gd name="T1" fmla="*/ 825 h 666"/>
                  <a:gd name="T2" fmla="*/ 13 w 596"/>
                  <a:gd name="T3" fmla="*/ 760 h 666"/>
                  <a:gd name="T4" fmla="*/ 0 w 596"/>
                  <a:gd name="T5" fmla="*/ 644 h 666"/>
                  <a:gd name="T6" fmla="*/ 9 w 596"/>
                  <a:gd name="T7" fmla="*/ 495 h 666"/>
                  <a:gd name="T8" fmla="*/ 56 w 596"/>
                  <a:gd name="T9" fmla="*/ 337 h 666"/>
                  <a:gd name="T10" fmla="*/ 154 w 596"/>
                  <a:gd name="T11" fmla="*/ 187 h 666"/>
                  <a:gd name="T12" fmla="*/ 318 w 596"/>
                  <a:gd name="T13" fmla="*/ 69 h 666"/>
                  <a:gd name="T14" fmla="*/ 552 w 596"/>
                  <a:gd name="T15" fmla="*/ 4 h 666"/>
                  <a:gd name="T16" fmla="*/ 850 w 596"/>
                  <a:gd name="T17" fmla="*/ 20 h 666"/>
                  <a:gd name="T18" fmla="*/ 1083 w 596"/>
                  <a:gd name="T19" fmla="*/ 152 h 666"/>
                  <a:gd name="T20" fmla="*/ 1239 w 596"/>
                  <a:gd name="T21" fmla="*/ 368 h 666"/>
                  <a:gd name="T22" fmla="*/ 1322 w 596"/>
                  <a:gd name="T23" fmla="*/ 633 h 666"/>
                  <a:gd name="T24" fmla="*/ 1331 w 596"/>
                  <a:gd name="T25" fmla="*/ 912 h 666"/>
                  <a:gd name="T26" fmla="*/ 1266 w 596"/>
                  <a:gd name="T27" fmla="*/ 1171 h 666"/>
                  <a:gd name="T28" fmla="*/ 1134 w 596"/>
                  <a:gd name="T29" fmla="*/ 1371 h 666"/>
                  <a:gd name="T30" fmla="*/ 933 w 596"/>
                  <a:gd name="T31" fmla="*/ 1478 h 666"/>
                  <a:gd name="T32" fmla="*/ 870 w 596"/>
                  <a:gd name="T33" fmla="*/ 1469 h 666"/>
                  <a:gd name="T34" fmla="*/ 986 w 596"/>
                  <a:gd name="T35" fmla="*/ 1376 h 666"/>
                  <a:gd name="T36" fmla="*/ 1078 w 596"/>
                  <a:gd name="T37" fmla="*/ 1213 h 666"/>
                  <a:gd name="T38" fmla="*/ 1138 w 596"/>
                  <a:gd name="T39" fmla="*/ 1012 h 666"/>
                  <a:gd name="T40" fmla="*/ 1163 w 596"/>
                  <a:gd name="T41" fmla="*/ 792 h 666"/>
                  <a:gd name="T42" fmla="*/ 1150 w 596"/>
                  <a:gd name="T43" fmla="*/ 575 h 666"/>
                  <a:gd name="T44" fmla="*/ 1085 w 596"/>
                  <a:gd name="T45" fmla="*/ 388 h 666"/>
                  <a:gd name="T46" fmla="*/ 968 w 596"/>
                  <a:gd name="T47" fmla="*/ 250 h 666"/>
                  <a:gd name="T48" fmla="*/ 763 w 596"/>
                  <a:gd name="T49" fmla="*/ 167 h 666"/>
                  <a:gd name="T50" fmla="*/ 550 w 596"/>
                  <a:gd name="T51" fmla="*/ 136 h 666"/>
                  <a:gd name="T52" fmla="*/ 389 w 596"/>
                  <a:gd name="T53" fmla="*/ 158 h 666"/>
                  <a:gd name="T54" fmla="*/ 271 w 596"/>
                  <a:gd name="T55" fmla="*/ 225 h 666"/>
                  <a:gd name="T56" fmla="*/ 188 w 596"/>
                  <a:gd name="T57" fmla="*/ 332 h 666"/>
                  <a:gd name="T58" fmla="*/ 127 w 596"/>
                  <a:gd name="T59" fmla="*/ 459 h 666"/>
                  <a:gd name="T60" fmla="*/ 89 w 596"/>
                  <a:gd name="T61" fmla="*/ 606 h 666"/>
                  <a:gd name="T62" fmla="*/ 63 w 596"/>
                  <a:gd name="T63" fmla="*/ 756 h 66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0" t="0" r="r" b="b"/>
                <a:pathLst>
                  <a:path w="596" h="666">
                    <a:moveTo>
                      <a:pt x="22" y="372"/>
                    </a:moveTo>
                    <a:lnTo>
                      <a:pt x="16" y="370"/>
                    </a:lnTo>
                    <a:lnTo>
                      <a:pt x="10" y="360"/>
                    </a:lnTo>
                    <a:lnTo>
                      <a:pt x="6" y="341"/>
                    </a:lnTo>
                    <a:lnTo>
                      <a:pt x="1" y="318"/>
                    </a:lnTo>
                    <a:lnTo>
                      <a:pt x="0" y="289"/>
                    </a:lnTo>
                    <a:lnTo>
                      <a:pt x="0" y="257"/>
                    </a:lnTo>
                    <a:lnTo>
                      <a:pt x="4" y="222"/>
                    </a:lnTo>
                    <a:lnTo>
                      <a:pt x="13" y="187"/>
                    </a:lnTo>
                    <a:lnTo>
                      <a:pt x="25" y="151"/>
                    </a:lnTo>
                    <a:lnTo>
                      <a:pt x="45" y="116"/>
                    </a:lnTo>
                    <a:lnTo>
                      <a:pt x="69" y="84"/>
                    </a:lnTo>
                    <a:lnTo>
                      <a:pt x="101" y="55"/>
                    </a:lnTo>
                    <a:lnTo>
                      <a:pt x="142" y="31"/>
                    </a:lnTo>
                    <a:lnTo>
                      <a:pt x="190" y="13"/>
                    </a:lnTo>
                    <a:lnTo>
                      <a:pt x="247" y="2"/>
                    </a:lnTo>
                    <a:lnTo>
                      <a:pt x="314" y="0"/>
                    </a:lnTo>
                    <a:lnTo>
                      <a:pt x="380" y="9"/>
                    </a:lnTo>
                    <a:lnTo>
                      <a:pt x="436" y="33"/>
                    </a:lnTo>
                    <a:lnTo>
                      <a:pt x="484" y="68"/>
                    </a:lnTo>
                    <a:lnTo>
                      <a:pt x="524" y="113"/>
                    </a:lnTo>
                    <a:lnTo>
                      <a:pt x="554" y="165"/>
                    </a:lnTo>
                    <a:lnTo>
                      <a:pt x="577" y="222"/>
                    </a:lnTo>
                    <a:lnTo>
                      <a:pt x="591" y="284"/>
                    </a:lnTo>
                    <a:lnTo>
                      <a:pt x="596" y="347"/>
                    </a:lnTo>
                    <a:lnTo>
                      <a:pt x="595" y="409"/>
                    </a:lnTo>
                    <a:lnTo>
                      <a:pt x="585" y="469"/>
                    </a:lnTo>
                    <a:lnTo>
                      <a:pt x="566" y="525"/>
                    </a:lnTo>
                    <a:lnTo>
                      <a:pt x="540" y="574"/>
                    </a:lnTo>
                    <a:lnTo>
                      <a:pt x="507" y="615"/>
                    </a:lnTo>
                    <a:lnTo>
                      <a:pt x="465" y="645"/>
                    </a:lnTo>
                    <a:lnTo>
                      <a:pt x="417" y="663"/>
                    </a:lnTo>
                    <a:lnTo>
                      <a:pt x="360" y="666"/>
                    </a:lnTo>
                    <a:lnTo>
                      <a:pt x="389" y="659"/>
                    </a:lnTo>
                    <a:lnTo>
                      <a:pt x="417" y="642"/>
                    </a:lnTo>
                    <a:lnTo>
                      <a:pt x="441" y="617"/>
                    </a:lnTo>
                    <a:lnTo>
                      <a:pt x="463" y="583"/>
                    </a:lnTo>
                    <a:lnTo>
                      <a:pt x="482" y="544"/>
                    </a:lnTo>
                    <a:lnTo>
                      <a:pt x="497" y="501"/>
                    </a:lnTo>
                    <a:lnTo>
                      <a:pt x="509" y="454"/>
                    </a:lnTo>
                    <a:lnTo>
                      <a:pt x="517" y="404"/>
                    </a:lnTo>
                    <a:lnTo>
                      <a:pt x="520" y="355"/>
                    </a:lnTo>
                    <a:lnTo>
                      <a:pt x="519" y="305"/>
                    </a:lnTo>
                    <a:lnTo>
                      <a:pt x="514" y="258"/>
                    </a:lnTo>
                    <a:lnTo>
                      <a:pt x="502" y="213"/>
                    </a:lnTo>
                    <a:lnTo>
                      <a:pt x="485" y="174"/>
                    </a:lnTo>
                    <a:lnTo>
                      <a:pt x="462" y="139"/>
                    </a:lnTo>
                    <a:lnTo>
                      <a:pt x="433" y="112"/>
                    </a:lnTo>
                    <a:lnTo>
                      <a:pt x="397" y="93"/>
                    </a:lnTo>
                    <a:lnTo>
                      <a:pt x="341" y="75"/>
                    </a:lnTo>
                    <a:lnTo>
                      <a:pt x="290" y="65"/>
                    </a:lnTo>
                    <a:lnTo>
                      <a:pt x="246" y="61"/>
                    </a:lnTo>
                    <a:lnTo>
                      <a:pt x="207" y="63"/>
                    </a:lnTo>
                    <a:lnTo>
                      <a:pt x="174" y="71"/>
                    </a:lnTo>
                    <a:lnTo>
                      <a:pt x="146" y="84"/>
                    </a:lnTo>
                    <a:lnTo>
                      <a:pt x="121" y="101"/>
                    </a:lnTo>
                    <a:lnTo>
                      <a:pt x="101" y="123"/>
                    </a:lnTo>
                    <a:lnTo>
                      <a:pt x="84" y="149"/>
                    </a:lnTo>
                    <a:lnTo>
                      <a:pt x="69" y="176"/>
                    </a:lnTo>
                    <a:lnTo>
                      <a:pt x="57" y="206"/>
                    </a:lnTo>
                    <a:lnTo>
                      <a:pt x="48" y="239"/>
                    </a:lnTo>
                    <a:lnTo>
                      <a:pt x="40" y="272"/>
                    </a:lnTo>
                    <a:lnTo>
                      <a:pt x="33" y="305"/>
                    </a:lnTo>
                    <a:lnTo>
                      <a:pt x="28" y="339"/>
                    </a:lnTo>
                    <a:lnTo>
                      <a:pt x="22" y="372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006699"/>
                  </a:solidFill>
                  <a:latin typeface="Arial" charset="0"/>
                </a:endParaRPr>
              </a:p>
            </p:txBody>
          </p:sp>
          <p:sp>
            <p:nvSpPr>
              <p:cNvPr id="40" name="Freeform 5"/>
              <p:cNvSpPr>
                <a:spLocks/>
              </p:cNvSpPr>
              <p:nvPr userDrawn="1"/>
            </p:nvSpPr>
            <p:spPr bwMode="ltGray">
              <a:xfrm rot="12185230" flipV="1">
                <a:off x="4029" y="1802"/>
                <a:ext cx="571" cy="531"/>
              </a:xfrm>
              <a:custGeom>
                <a:avLst/>
                <a:gdLst>
                  <a:gd name="T0" fmla="*/ 0 w 257"/>
                  <a:gd name="T1" fmla="*/ 0 h 237"/>
                  <a:gd name="T2" fmla="*/ 0 w 257"/>
                  <a:gd name="T3" fmla="*/ 56 h 237"/>
                  <a:gd name="T4" fmla="*/ 7 w 257"/>
                  <a:gd name="T5" fmla="*/ 112 h 237"/>
                  <a:gd name="T6" fmla="*/ 13 w 257"/>
                  <a:gd name="T7" fmla="*/ 168 h 237"/>
                  <a:gd name="T8" fmla="*/ 24 w 257"/>
                  <a:gd name="T9" fmla="*/ 220 h 237"/>
                  <a:gd name="T10" fmla="*/ 40 w 257"/>
                  <a:gd name="T11" fmla="*/ 267 h 237"/>
                  <a:gd name="T12" fmla="*/ 60 w 257"/>
                  <a:gd name="T13" fmla="*/ 316 h 237"/>
                  <a:gd name="T14" fmla="*/ 84 w 257"/>
                  <a:gd name="T15" fmla="*/ 361 h 237"/>
                  <a:gd name="T16" fmla="*/ 113 w 257"/>
                  <a:gd name="T17" fmla="*/ 399 h 237"/>
                  <a:gd name="T18" fmla="*/ 149 w 257"/>
                  <a:gd name="T19" fmla="*/ 435 h 237"/>
                  <a:gd name="T20" fmla="*/ 191 w 257"/>
                  <a:gd name="T21" fmla="*/ 466 h 237"/>
                  <a:gd name="T22" fmla="*/ 236 w 257"/>
                  <a:gd name="T23" fmla="*/ 491 h 237"/>
                  <a:gd name="T24" fmla="*/ 291 w 257"/>
                  <a:gd name="T25" fmla="*/ 511 h 237"/>
                  <a:gd name="T26" fmla="*/ 351 w 257"/>
                  <a:gd name="T27" fmla="*/ 524 h 237"/>
                  <a:gd name="T28" fmla="*/ 418 w 257"/>
                  <a:gd name="T29" fmla="*/ 531 h 237"/>
                  <a:gd name="T30" fmla="*/ 489 w 257"/>
                  <a:gd name="T31" fmla="*/ 529 h 237"/>
                  <a:gd name="T32" fmla="*/ 571 w 257"/>
                  <a:gd name="T33" fmla="*/ 520 h 237"/>
                  <a:gd name="T34" fmla="*/ 498 w 257"/>
                  <a:gd name="T35" fmla="*/ 509 h 237"/>
                  <a:gd name="T36" fmla="*/ 433 w 257"/>
                  <a:gd name="T37" fmla="*/ 493 h 237"/>
                  <a:gd name="T38" fmla="*/ 378 w 257"/>
                  <a:gd name="T39" fmla="*/ 475 h 237"/>
                  <a:gd name="T40" fmla="*/ 329 w 257"/>
                  <a:gd name="T41" fmla="*/ 457 h 237"/>
                  <a:gd name="T42" fmla="*/ 284 w 257"/>
                  <a:gd name="T43" fmla="*/ 432 h 237"/>
                  <a:gd name="T44" fmla="*/ 249 w 257"/>
                  <a:gd name="T45" fmla="*/ 408 h 237"/>
                  <a:gd name="T46" fmla="*/ 216 w 257"/>
                  <a:gd name="T47" fmla="*/ 379 h 237"/>
                  <a:gd name="T48" fmla="*/ 187 w 257"/>
                  <a:gd name="T49" fmla="*/ 347 h 237"/>
                  <a:gd name="T50" fmla="*/ 160 w 257"/>
                  <a:gd name="T51" fmla="*/ 316 h 237"/>
                  <a:gd name="T52" fmla="*/ 136 w 257"/>
                  <a:gd name="T53" fmla="*/ 280 h 237"/>
                  <a:gd name="T54" fmla="*/ 116 w 257"/>
                  <a:gd name="T55" fmla="*/ 240 h 237"/>
                  <a:gd name="T56" fmla="*/ 96 w 257"/>
                  <a:gd name="T57" fmla="*/ 197 h 237"/>
                  <a:gd name="T58" fmla="*/ 73 w 257"/>
                  <a:gd name="T59" fmla="*/ 155 h 237"/>
                  <a:gd name="T60" fmla="*/ 51 w 257"/>
                  <a:gd name="T61" fmla="*/ 105 h 237"/>
                  <a:gd name="T62" fmla="*/ 27 w 257"/>
                  <a:gd name="T63" fmla="*/ 54 h 237"/>
                  <a:gd name="T64" fmla="*/ 0 w 257"/>
                  <a:gd name="T65" fmla="*/ 0 h 237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0" t="0" r="r" b="b"/>
                <a:pathLst>
                  <a:path w="257" h="237">
                    <a:moveTo>
                      <a:pt x="0" y="0"/>
                    </a:moveTo>
                    <a:lnTo>
                      <a:pt x="0" y="25"/>
                    </a:lnTo>
                    <a:lnTo>
                      <a:pt x="3" y="50"/>
                    </a:lnTo>
                    <a:lnTo>
                      <a:pt x="6" y="75"/>
                    </a:lnTo>
                    <a:lnTo>
                      <a:pt x="11" y="98"/>
                    </a:lnTo>
                    <a:lnTo>
                      <a:pt x="18" y="119"/>
                    </a:lnTo>
                    <a:lnTo>
                      <a:pt x="27" y="141"/>
                    </a:lnTo>
                    <a:lnTo>
                      <a:pt x="38" y="161"/>
                    </a:lnTo>
                    <a:lnTo>
                      <a:pt x="51" y="178"/>
                    </a:lnTo>
                    <a:lnTo>
                      <a:pt x="67" y="194"/>
                    </a:lnTo>
                    <a:lnTo>
                      <a:pt x="86" y="208"/>
                    </a:lnTo>
                    <a:lnTo>
                      <a:pt x="106" y="219"/>
                    </a:lnTo>
                    <a:lnTo>
                      <a:pt x="131" y="228"/>
                    </a:lnTo>
                    <a:lnTo>
                      <a:pt x="158" y="234"/>
                    </a:lnTo>
                    <a:lnTo>
                      <a:pt x="188" y="237"/>
                    </a:lnTo>
                    <a:lnTo>
                      <a:pt x="220" y="236"/>
                    </a:lnTo>
                    <a:lnTo>
                      <a:pt x="257" y="232"/>
                    </a:lnTo>
                    <a:lnTo>
                      <a:pt x="224" y="227"/>
                    </a:lnTo>
                    <a:lnTo>
                      <a:pt x="195" y="220"/>
                    </a:lnTo>
                    <a:lnTo>
                      <a:pt x="170" y="212"/>
                    </a:lnTo>
                    <a:lnTo>
                      <a:pt x="148" y="204"/>
                    </a:lnTo>
                    <a:lnTo>
                      <a:pt x="128" y="193"/>
                    </a:lnTo>
                    <a:lnTo>
                      <a:pt x="112" y="182"/>
                    </a:lnTo>
                    <a:lnTo>
                      <a:pt x="97" y="169"/>
                    </a:lnTo>
                    <a:lnTo>
                      <a:pt x="84" y="155"/>
                    </a:lnTo>
                    <a:lnTo>
                      <a:pt x="72" y="141"/>
                    </a:lnTo>
                    <a:lnTo>
                      <a:pt x="61" y="125"/>
                    </a:lnTo>
                    <a:lnTo>
                      <a:pt x="52" y="107"/>
                    </a:lnTo>
                    <a:lnTo>
                      <a:pt x="43" y="88"/>
                    </a:lnTo>
                    <a:lnTo>
                      <a:pt x="33" y="69"/>
                    </a:lnTo>
                    <a:lnTo>
                      <a:pt x="23" y="47"/>
                    </a:lnTo>
                    <a:lnTo>
                      <a:pt x="12" y="2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006699"/>
                  </a:solidFill>
                  <a:latin typeface="Arial" charset="0"/>
                </a:endParaRPr>
              </a:p>
            </p:txBody>
          </p:sp>
          <p:sp>
            <p:nvSpPr>
              <p:cNvPr id="41" name="Freeform 6"/>
              <p:cNvSpPr>
                <a:spLocks/>
              </p:cNvSpPr>
              <p:nvPr userDrawn="1"/>
            </p:nvSpPr>
            <p:spPr bwMode="ltGray">
              <a:xfrm rot="12185230" flipV="1">
                <a:off x="3639" y="2167"/>
                <a:ext cx="277" cy="249"/>
              </a:xfrm>
              <a:custGeom>
                <a:avLst/>
                <a:gdLst>
                  <a:gd name="T0" fmla="*/ 172 w 124"/>
                  <a:gd name="T1" fmla="*/ 0 h 110"/>
                  <a:gd name="T2" fmla="*/ 277 w 124"/>
                  <a:gd name="T3" fmla="*/ 244 h 110"/>
                  <a:gd name="T4" fmla="*/ 268 w 124"/>
                  <a:gd name="T5" fmla="*/ 242 h 110"/>
                  <a:gd name="T6" fmla="*/ 239 w 124"/>
                  <a:gd name="T7" fmla="*/ 238 h 110"/>
                  <a:gd name="T8" fmla="*/ 199 w 124"/>
                  <a:gd name="T9" fmla="*/ 229 h 110"/>
                  <a:gd name="T10" fmla="*/ 152 w 124"/>
                  <a:gd name="T11" fmla="*/ 224 h 110"/>
                  <a:gd name="T12" fmla="*/ 101 w 124"/>
                  <a:gd name="T13" fmla="*/ 220 h 110"/>
                  <a:gd name="T14" fmla="*/ 56 w 124"/>
                  <a:gd name="T15" fmla="*/ 222 h 110"/>
                  <a:gd name="T16" fmla="*/ 20 w 124"/>
                  <a:gd name="T17" fmla="*/ 231 h 110"/>
                  <a:gd name="T18" fmla="*/ 0 w 124"/>
                  <a:gd name="T19" fmla="*/ 249 h 110"/>
                  <a:gd name="T20" fmla="*/ 9 w 124"/>
                  <a:gd name="T21" fmla="*/ 222 h 110"/>
                  <a:gd name="T22" fmla="*/ 18 w 124"/>
                  <a:gd name="T23" fmla="*/ 201 h 110"/>
                  <a:gd name="T24" fmla="*/ 36 w 124"/>
                  <a:gd name="T25" fmla="*/ 186 h 110"/>
                  <a:gd name="T26" fmla="*/ 56 w 124"/>
                  <a:gd name="T27" fmla="*/ 172 h 110"/>
                  <a:gd name="T28" fmla="*/ 80 w 124"/>
                  <a:gd name="T29" fmla="*/ 163 h 110"/>
                  <a:gd name="T30" fmla="*/ 105 w 124"/>
                  <a:gd name="T31" fmla="*/ 161 h 110"/>
                  <a:gd name="T32" fmla="*/ 132 w 124"/>
                  <a:gd name="T33" fmla="*/ 161 h 110"/>
                  <a:gd name="T34" fmla="*/ 161 w 124"/>
                  <a:gd name="T35" fmla="*/ 168 h 110"/>
                  <a:gd name="T36" fmla="*/ 163 w 124"/>
                  <a:gd name="T37" fmla="*/ 161 h 110"/>
                  <a:gd name="T38" fmla="*/ 156 w 124"/>
                  <a:gd name="T39" fmla="*/ 127 h 110"/>
                  <a:gd name="T40" fmla="*/ 150 w 124"/>
                  <a:gd name="T41" fmla="*/ 86 h 110"/>
                  <a:gd name="T42" fmla="*/ 145 w 124"/>
                  <a:gd name="T43" fmla="*/ 68 h 110"/>
                  <a:gd name="T44" fmla="*/ 141 w 124"/>
                  <a:gd name="T45" fmla="*/ 68 h 110"/>
                  <a:gd name="T46" fmla="*/ 136 w 124"/>
                  <a:gd name="T47" fmla="*/ 66 h 110"/>
                  <a:gd name="T48" fmla="*/ 132 w 124"/>
                  <a:gd name="T49" fmla="*/ 59 h 110"/>
                  <a:gd name="T50" fmla="*/ 127 w 124"/>
                  <a:gd name="T51" fmla="*/ 52 h 110"/>
                  <a:gd name="T52" fmla="*/ 127 w 124"/>
                  <a:gd name="T53" fmla="*/ 43 h 110"/>
                  <a:gd name="T54" fmla="*/ 132 w 124"/>
                  <a:gd name="T55" fmla="*/ 32 h 110"/>
                  <a:gd name="T56" fmla="*/ 147 w 124"/>
                  <a:gd name="T57" fmla="*/ 18 h 110"/>
                  <a:gd name="T58" fmla="*/ 172 w 124"/>
                  <a:gd name="T59" fmla="*/ 0 h 110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</a:gdLst>
                <a:ahLst/>
                <a:cxnLst>
                  <a:cxn ang="T60">
                    <a:pos x="T0" y="T1"/>
                  </a:cxn>
                  <a:cxn ang="T61">
                    <a:pos x="T2" y="T3"/>
                  </a:cxn>
                  <a:cxn ang="T62">
                    <a:pos x="T4" y="T5"/>
                  </a:cxn>
                  <a:cxn ang="T63">
                    <a:pos x="T6" y="T7"/>
                  </a:cxn>
                  <a:cxn ang="T64">
                    <a:pos x="T8" y="T9"/>
                  </a:cxn>
                  <a:cxn ang="T65">
                    <a:pos x="T10" y="T11"/>
                  </a:cxn>
                  <a:cxn ang="T66">
                    <a:pos x="T12" y="T13"/>
                  </a:cxn>
                  <a:cxn ang="T67">
                    <a:pos x="T14" y="T15"/>
                  </a:cxn>
                  <a:cxn ang="T68">
                    <a:pos x="T16" y="T17"/>
                  </a:cxn>
                  <a:cxn ang="T69">
                    <a:pos x="T18" y="T19"/>
                  </a:cxn>
                  <a:cxn ang="T70">
                    <a:pos x="T20" y="T21"/>
                  </a:cxn>
                  <a:cxn ang="T71">
                    <a:pos x="T22" y="T23"/>
                  </a:cxn>
                  <a:cxn ang="T72">
                    <a:pos x="T24" y="T25"/>
                  </a:cxn>
                  <a:cxn ang="T73">
                    <a:pos x="T26" y="T27"/>
                  </a:cxn>
                  <a:cxn ang="T74">
                    <a:pos x="T28" y="T29"/>
                  </a:cxn>
                  <a:cxn ang="T75">
                    <a:pos x="T30" y="T31"/>
                  </a:cxn>
                  <a:cxn ang="T76">
                    <a:pos x="T32" y="T33"/>
                  </a:cxn>
                  <a:cxn ang="T77">
                    <a:pos x="T34" y="T35"/>
                  </a:cxn>
                  <a:cxn ang="T78">
                    <a:pos x="T36" y="T37"/>
                  </a:cxn>
                  <a:cxn ang="T79">
                    <a:pos x="T38" y="T39"/>
                  </a:cxn>
                  <a:cxn ang="T80">
                    <a:pos x="T40" y="T41"/>
                  </a:cxn>
                  <a:cxn ang="T81">
                    <a:pos x="T42" y="T43"/>
                  </a:cxn>
                  <a:cxn ang="T82">
                    <a:pos x="T44" y="T45"/>
                  </a:cxn>
                  <a:cxn ang="T83">
                    <a:pos x="T46" y="T47"/>
                  </a:cxn>
                  <a:cxn ang="T84">
                    <a:pos x="T48" y="T49"/>
                  </a:cxn>
                  <a:cxn ang="T85">
                    <a:pos x="T50" y="T51"/>
                  </a:cxn>
                  <a:cxn ang="T86">
                    <a:pos x="T52" y="T53"/>
                  </a:cxn>
                  <a:cxn ang="T87">
                    <a:pos x="T54" y="T55"/>
                  </a:cxn>
                  <a:cxn ang="T88">
                    <a:pos x="T56" y="T57"/>
                  </a:cxn>
                  <a:cxn ang="T89">
                    <a:pos x="T58" y="T59"/>
                  </a:cxn>
                </a:cxnLst>
                <a:rect l="0" t="0" r="r" b="b"/>
                <a:pathLst>
                  <a:path w="124" h="110">
                    <a:moveTo>
                      <a:pt x="77" y="0"/>
                    </a:moveTo>
                    <a:lnTo>
                      <a:pt x="124" y="108"/>
                    </a:lnTo>
                    <a:lnTo>
                      <a:pt x="120" y="107"/>
                    </a:lnTo>
                    <a:lnTo>
                      <a:pt x="107" y="105"/>
                    </a:lnTo>
                    <a:lnTo>
                      <a:pt x="89" y="101"/>
                    </a:lnTo>
                    <a:lnTo>
                      <a:pt x="68" y="99"/>
                    </a:lnTo>
                    <a:lnTo>
                      <a:pt x="45" y="97"/>
                    </a:lnTo>
                    <a:lnTo>
                      <a:pt x="25" y="98"/>
                    </a:lnTo>
                    <a:lnTo>
                      <a:pt x="9" y="102"/>
                    </a:lnTo>
                    <a:lnTo>
                      <a:pt x="0" y="110"/>
                    </a:lnTo>
                    <a:lnTo>
                      <a:pt x="4" y="98"/>
                    </a:lnTo>
                    <a:lnTo>
                      <a:pt x="8" y="89"/>
                    </a:lnTo>
                    <a:lnTo>
                      <a:pt x="16" y="82"/>
                    </a:lnTo>
                    <a:lnTo>
                      <a:pt x="25" y="76"/>
                    </a:lnTo>
                    <a:lnTo>
                      <a:pt x="36" y="72"/>
                    </a:lnTo>
                    <a:lnTo>
                      <a:pt x="47" y="71"/>
                    </a:lnTo>
                    <a:lnTo>
                      <a:pt x="59" y="71"/>
                    </a:lnTo>
                    <a:lnTo>
                      <a:pt x="72" y="74"/>
                    </a:lnTo>
                    <a:lnTo>
                      <a:pt x="73" y="71"/>
                    </a:lnTo>
                    <a:lnTo>
                      <a:pt x="70" y="56"/>
                    </a:lnTo>
                    <a:lnTo>
                      <a:pt x="67" y="38"/>
                    </a:lnTo>
                    <a:lnTo>
                      <a:pt x="65" y="30"/>
                    </a:lnTo>
                    <a:lnTo>
                      <a:pt x="63" y="30"/>
                    </a:lnTo>
                    <a:lnTo>
                      <a:pt x="61" y="29"/>
                    </a:lnTo>
                    <a:lnTo>
                      <a:pt x="59" y="26"/>
                    </a:lnTo>
                    <a:lnTo>
                      <a:pt x="57" y="23"/>
                    </a:lnTo>
                    <a:lnTo>
                      <a:pt x="57" y="19"/>
                    </a:lnTo>
                    <a:lnTo>
                      <a:pt x="59" y="14"/>
                    </a:lnTo>
                    <a:lnTo>
                      <a:pt x="66" y="8"/>
                    </a:lnTo>
                    <a:lnTo>
                      <a:pt x="77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006699"/>
                  </a:solidFill>
                  <a:latin typeface="Arial" charset="0"/>
                </a:endParaRPr>
              </a:p>
            </p:txBody>
          </p:sp>
          <p:sp>
            <p:nvSpPr>
              <p:cNvPr id="42" name="Freeform 7"/>
              <p:cNvSpPr>
                <a:spLocks/>
              </p:cNvSpPr>
              <p:nvPr userDrawn="1"/>
            </p:nvSpPr>
            <p:spPr bwMode="ltGray">
              <a:xfrm rot="12185230" flipV="1">
                <a:off x="3979" y="977"/>
                <a:ext cx="245" cy="347"/>
              </a:xfrm>
              <a:custGeom>
                <a:avLst/>
                <a:gdLst>
                  <a:gd name="T0" fmla="*/ 0 w 109"/>
                  <a:gd name="T1" fmla="*/ 0 h 156"/>
                  <a:gd name="T2" fmla="*/ 11 w 109"/>
                  <a:gd name="T3" fmla="*/ 2 h 156"/>
                  <a:gd name="T4" fmla="*/ 40 w 109"/>
                  <a:gd name="T5" fmla="*/ 11 h 156"/>
                  <a:gd name="T6" fmla="*/ 83 w 109"/>
                  <a:gd name="T7" fmla="*/ 27 h 156"/>
                  <a:gd name="T8" fmla="*/ 130 w 109"/>
                  <a:gd name="T9" fmla="*/ 53 h 156"/>
                  <a:gd name="T10" fmla="*/ 175 w 109"/>
                  <a:gd name="T11" fmla="*/ 98 h 156"/>
                  <a:gd name="T12" fmla="*/ 216 w 109"/>
                  <a:gd name="T13" fmla="*/ 158 h 156"/>
                  <a:gd name="T14" fmla="*/ 241 w 109"/>
                  <a:gd name="T15" fmla="*/ 240 h 156"/>
                  <a:gd name="T16" fmla="*/ 245 w 109"/>
                  <a:gd name="T17" fmla="*/ 347 h 156"/>
                  <a:gd name="T18" fmla="*/ 236 w 109"/>
                  <a:gd name="T19" fmla="*/ 347 h 156"/>
                  <a:gd name="T20" fmla="*/ 223 w 109"/>
                  <a:gd name="T21" fmla="*/ 347 h 156"/>
                  <a:gd name="T22" fmla="*/ 209 w 109"/>
                  <a:gd name="T23" fmla="*/ 347 h 156"/>
                  <a:gd name="T24" fmla="*/ 196 w 109"/>
                  <a:gd name="T25" fmla="*/ 343 h 156"/>
                  <a:gd name="T26" fmla="*/ 182 w 109"/>
                  <a:gd name="T27" fmla="*/ 340 h 156"/>
                  <a:gd name="T28" fmla="*/ 166 w 109"/>
                  <a:gd name="T29" fmla="*/ 334 h 156"/>
                  <a:gd name="T30" fmla="*/ 148 w 109"/>
                  <a:gd name="T31" fmla="*/ 323 h 156"/>
                  <a:gd name="T32" fmla="*/ 130 w 109"/>
                  <a:gd name="T33" fmla="*/ 309 h 156"/>
                  <a:gd name="T34" fmla="*/ 119 w 109"/>
                  <a:gd name="T35" fmla="*/ 280 h 156"/>
                  <a:gd name="T36" fmla="*/ 119 w 109"/>
                  <a:gd name="T37" fmla="*/ 247 h 156"/>
                  <a:gd name="T38" fmla="*/ 126 w 109"/>
                  <a:gd name="T39" fmla="*/ 214 h 156"/>
                  <a:gd name="T40" fmla="*/ 133 w 109"/>
                  <a:gd name="T41" fmla="*/ 178 h 156"/>
                  <a:gd name="T42" fmla="*/ 126 w 109"/>
                  <a:gd name="T43" fmla="*/ 138 h 156"/>
                  <a:gd name="T44" fmla="*/ 108 w 109"/>
                  <a:gd name="T45" fmla="*/ 96 h 156"/>
                  <a:gd name="T46" fmla="*/ 70 w 109"/>
                  <a:gd name="T47" fmla="*/ 51 h 156"/>
                  <a:gd name="T48" fmla="*/ 0 w 109"/>
                  <a:gd name="T49" fmla="*/ 0 h 15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0" t="0" r="r" b="b"/>
                <a:pathLst>
                  <a:path w="109" h="156">
                    <a:moveTo>
                      <a:pt x="0" y="0"/>
                    </a:moveTo>
                    <a:lnTo>
                      <a:pt x="5" y="1"/>
                    </a:lnTo>
                    <a:lnTo>
                      <a:pt x="18" y="5"/>
                    </a:lnTo>
                    <a:lnTo>
                      <a:pt x="37" y="12"/>
                    </a:lnTo>
                    <a:lnTo>
                      <a:pt x="58" y="24"/>
                    </a:lnTo>
                    <a:lnTo>
                      <a:pt x="78" y="44"/>
                    </a:lnTo>
                    <a:lnTo>
                      <a:pt x="96" y="71"/>
                    </a:lnTo>
                    <a:lnTo>
                      <a:pt x="107" y="108"/>
                    </a:lnTo>
                    <a:lnTo>
                      <a:pt x="109" y="156"/>
                    </a:lnTo>
                    <a:lnTo>
                      <a:pt x="105" y="156"/>
                    </a:lnTo>
                    <a:lnTo>
                      <a:pt x="99" y="156"/>
                    </a:lnTo>
                    <a:lnTo>
                      <a:pt x="93" y="156"/>
                    </a:lnTo>
                    <a:lnTo>
                      <a:pt x="87" y="154"/>
                    </a:lnTo>
                    <a:lnTo>
                      <a:pt x="81" y="153"/>
                    </a:lnTo>
                    <a:lnTo>
                      <a:pt x="74" y="150"/>
                    </a:lnTo>
                    <a:lnTo>
                      <a:pt x="66" y="145"/>
                    </a:lnTo>
                    <a:lnTo>
                      <a:pt x="58" y="139"/>
                    </a:lnTo>
                    <a:lnTo>
                      <a:pt x="53" y="126"/>
                    </a:lnTo>
                    <a:lnTo>
                      <a:pt x="53" y="111"/>
                    </a:lnTo>
                    <a:lnTo>
                      <a:pt x="56" y="96"/>
                    </a:lnTo>
                    <a:lnTo>
                      <a:pt x="59" y="80"/>
                    </a:lnTo>
                    <a:lnTo>
                      <a:pt x="56" y="62"/>
                    </a:lnTo>
                    <a:lnTo>
                      <a:pt x="48" y="43"/>
                    </a:lnTo>
                    <a:lnTo>
                      <a:pt x="31" y="2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006699"/>
                  </a:solidFill>
                  <a:latin typeface="Arial" charset="0"/>
                </a:endParaRPr>
              </a:p>
            </p:txBody>
          </p:sp>
          <p:sp>
            <p:nvSpPr>
              <p:cNvPr id="43" name="Freeform 8"/>
              <p:cNvSpPr>
                <a:spLocks/>
              </p:cNvSpPr>
              <p:nvPr userDrawn="1"/>
            </p:nvSpPr>
            <p:spPr bwMode="ltGray">
              <a:xfrm rot="12185230" flipV="1">
                <a:off x="3845" y="2207"/>
                <a:ext cx="103" cy="209"/>
              </a:xfrm>
              <a:custGeom>
                <a:avLst/>
                <a:gdLst>
                  <a:gd name="T0" fmla="*/ 69 w 46"/>
                  <a:gd name="T1" fmla="*/ 0 h 94"/>
                  <a:gd name="T2" fmla="*/ 45 w 46"/>
                  <a:gd name="T3" fmla="*/ 84 h 94"/>
                  <a:gd name="T4" fmla="*/ 34 w 46"/>
                  <a:gd name="T5" fmla="*/ 138 h 94"/>
                  <a:gd name="T6" fmla="*/ 25 w 46"/>
                  <a:gd name="T7" fmla="*/ 176 h 94"/>
                  <a:gd name="T8" fmla="*/ 0 w 46"/>
                  <a:gd name="T9" fmla="*/ 209 h 94"/>
                  <a:gd name="T10" fmla="*/ 27 w 46"/>
                  <a:gd name="T11" fmla="*/ 196 h 94"/>
                  <a:gd name="T12" fmla="*/ 52 w 46"/>
                  <a:gd name="T13" fmla="*/ 178 h 94"/>
                  <a:gd name="T14" fmla="*/ 72 w 46"/>
                  <a:gd name="T15" fmla="*/ 153 h 94"/>
                  <a:gd name="T16" fmla="*/ 90 w 46"/>
                  <a:gd name="T17" fmla="*/ 127 h 94"/>
                  <a:gd name="T18" fmla="*/ 101 w 46"/>
                  <a:gd name="T19" fmla="*/ 98 h 94"/>
                  <a:gd name="T20" fmla="*/ 103 w 46"/>
                  <a:gd name="T21" fmla="*/ 67 h 94"/>
                  <a:gd name="T22" fmla="*/ 94 w 46"/>
                  <a:gd name="T23" fmla="*/ 33 h 94"/>
                  <a:gd name="T24" fmla="*/ 69 w 46"/>
                  <a:gd name="T25" fmla="*/ 0 h 94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46" h="94">
                    <a:moveTo>
                      <a:pt x="31" y="0"/>
                    </a:moveTo>
                    <a:lnTo>
                      <a:pt x="20" y="38"/>
                    </a:lnTo>
                    <a:lnTo>
                      <a:pt x="15" y="62"/>
                    </a:lnTo>
                    <a:lnTo>
                      <a:pt x="11" y="79"/>
                    </a:lnTo>
                    <a:lnTo>
                      <a:pt x="0" y="94"/>
                    </a:lnTo>
                    <a:lnTo>
                      <a:pt x="12" y="88"/>
                    </a:lnTo>
                    <a:lnTo>
                      <a:pt x="23" y="80"/>
                    </a:lnTo>
                    <a:lnTo>
                      <a:pt x="32" y="69"/>
                    </a:lnTo>
                    <a:lnTo>
                      <a:pt x="40" y="57"/>
                    </a:lnTo>
                    <a:lnTo>
                      <a:pt x="45" y="44"/>
                    </a:lnTo>
                    <a:lnTo>
                      <a:pt x="46" y="30"/>
                    </a:lnTo>
                    <a:lnTo>
                      <a:pt x="42" y="15"/>
                    </a:lnTo>
                    <a:lnTo>
                      <a:pt x="31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006699"/>
                  </a:solidFill>
                  <a:latin typeface="Arial" charset="0"/>
                </a:endParaRPr>
              </a:p>
            </p:txBody>
          </p:sp>
          <p:sp>
            <p:nvSpPr>
              <p:cNvPr id="44" name="Freeform 9"/>
              <p:cNvSpPr>
                <a:spLocks/>
              </p:cNvSpPr>
              <p:nvPr userDrawn="1"/>
            </p:nvSpPr>
            <p:spPr bwMode="ltGray">
              <a:xfrm rot="12185230" flipV="1">
                <a:off x="3895" y="1325"/>
                <a:ext cx="120" cy="90"/>
              </a:xfrm>
              <a:custGeom>
                <a:avLst/>
                <a:gdLst>
                  <a:gd name="T0" fmla="*/ 0 w 54"/>
                  <a:gd name="T1" fmla="*/ 0 h 40"/>
                  <a:gd name="T2" fmla="*/ 2 w 54"/>
                  <a:gd name="T3" fmla="*/ 2 h 40"/>
                  <a:gd name="T4" fmla="*/ 13 w 54"/>
                  <a:gd name="T5" fmla="*/ 7 h 40"/>
                  <a:gd name="T6" fmla="*/ 29 w 54"/>
                  <a:gd name="T7" fmla="*/ 18 h 40"/>
                  <a:gd name="T8" fmla="*/ 47 w 54"/>
                  <a:gd name="T9" fmla="*/ 27 h 40"/>
                  <a:gd name="T10" fmla="*/ 64 w 54"/>
                  <a:gd name="T11" fmla="*/ 34 h 40"/>
                  <a:gd name="T12" fmla="*/ 84 w 54"/>
                  <a:gd name="T13" fmla="*/ 38 h 40"/>
                  <a:gd name="T14" fmla="*/ 102 w 54"/>
                  <a:gd name="T15" fmla="*/ 41 h 40"/>
                  <a:gd name="T16" fmla="*/ 120 w 54"/>
                  <a:gd name="T17" fmla="*/ 36 h 40"/>
                  <a:gd name="T18" fmla="*/ 118 w 54"/>
                  <a:gd name="T19" fmla="*/ 56 h 40"/>
                  <a:gd name="T20" fmla="*/ 111 w 54"/>
                  <a:gd name="T21" fmla="*/ 74 h 40"/>
                  <a:gd name="T22" fmla="*/ 98 w 54"/>
                  <a:gd name="T23" fmla="*/ 86 h 40"/>
                  <a:gd name="T24" fmla="*/ 82 w 54"/>
                  <a:gd name="T25" fmla="*/ 90 h 40"/>
                  <a:gd name="T26" fmla="*/ 62 w 54"/>
                  <a:gd name="T27" fmla="*/ 88 h 40"/>
                  <a:gd name="T28" fmla="*/ 42 w 54"/>
                  <a:gd name="T29" fmla="*/ 72 h 40"/>
                  <a:gd name="T30" fmla="*/ 22 w 54"/>
                  <a:gd name="T31" fmla="*/ 45 h 40"/>
                  <a:gd name="T32" fmla="*/ 0 w 54"/>
                  <a:gd name="T33" fmla="*/ 0 h 40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54" h="40">
                    <a:moveTo>
                      <a:pt x="0" y="0"/>
                    </a:moveTo>
                    <a:lnTo>
                      <a:pt x="1" y="1"/>
                    </a:lnTo>
                    <a:lnTo>
                      <a:pt x="6" y="3"/>
                    </a:lnTo>
                    <a:lnTo>
                      <a:pt x="13" y="8"/>
                    </a:lnTo>
                    <a:lnTo>
                      <a:pt x="21" y="12"/>
                    </a:lnTo>
                    <a:lnTo>
                      <a:pt x="29" y="15"/>
                    </a:lnTo>
                    <a:lnTo>
                      <a:pt x="38" y="17"/>
                    </a:lnTo>
                    <a:lnTo>
                      <a:pt x="46" y="18"/>
                    </a:lnTo>
                    <a:lnTo>
                      <a:pt x="54" y="16"/>
                    </a:lnTo>
                    <a:lnTo>
                      <a:pt x="53" y="25"/>
                    </a:lnTo>
                    <a:lnTo>
                      <a:pt x="50" y="33"/>
                    </a:lnTo>
                    <a:lnTo>
                      <a:pt x="44" y="38"/>
                    </a:lnTo>
                    <a:lnTo>
                      <a:pt x="37" y="40"/>
                    </a:lnTo>
                    <a:lnTo>
                      <a:pt x="28" y="39"/>
                    </a:lnTo>
                    <a:lnTo>
                      <a:pt x="19" y="32"/>
                    </a:lnTo>
                    <a:lnTo>
                      <a:pt x="10" y="2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006699"/>
                  </a:solidFill>
                  <a:latin typeface="Arial" charset="0"/>
                </a:endParaRPr>
              </a:p>
            </p:txBody>
          </p:sp>
          <p:sp>
            <p:nvSpPr>
              <p:cNvPr id="45" name="Freeform 10"/>
              <p:cNvSpPr>
                <a:spLocks/>
              </p:cNvSpPr>
              <p:nvPr userDrawn="1"/>
            </p:nvSpPr>
            <p:spPr bwMode="ltGray">
              <a:xfrm rot="12185230" flipV="1">
                <a:off x="3010" y="2344"/>
                <a:ext cx="330" cy="2059"/>
              </a:xfrm>
              <a:custGeom>
                <a:avLst/>
                <a:gdLst>
                  <a:gd name="T0" fmla="*/ 0 w 149"/>
                  <a:gd name="T1" fmla="*/ 0 h 704"/>
                  <a:gd name="T2" fmla="*/ 13 w 149"/>
                  <a:gd name="T3" fmla="*/ 18 h 704"/>
                  <a:gd name="T4" fmla="*/ 35 w 149"/>
                  <a:gd name="T5" fmla="*/ 41 h 704"/>
                  <a:gd name="T6" fmla="*/ 62 w 149"/>
                  <a:gd name="T7" fmla="*/ 70 h 704"/>
                  <a:gd name="T8" fmla="*/ 91 w 149"/>
                  <a:gd name="T9" fmla="*/ 108 h 704"/>
                  <a:gd name="T10" fmla="*/ 128 w 149"/>
                  <a:gd name="T11" fmla="*/ 155 h 704"/>
                  <a:gd name="T12" fmla="*/ 162 w 149"/>
                  <a:gd name="T13" fmla="*/ 205 h 704"/>
                  <a:gd name="T14" fmla="*/ 195 w 149"/>
                  <a:gd name="T15" fmla="*/ 263 h 704"/>
                  <a:gd name="T16" fmla="*/ 221 w 149"/>
                  <a:gd name="T17" fmla="*/ 330 h 704"/>
                  <a:gd name="T18" fmla="*/ 248 w 149"/>
                  <a:gd name="T19" fmla="*/ 401 h 704"/>
                  <a:gd name="T20" fmla="*/ 266 w 149"/>
                  <a:gd name="T21" fmla="*/ 483 h 704"/>
                  <a:gd name="T22" fmla="*/ 275 w 149"/>
                  <a:gd name="T23" fmla="*/ 573 h 704"/>
                  <a:gd name="T24" fmla="*/ 279 w 149"/>
                  <a:gd name="T25" fmla="*/ 667 h 704"/>
                  <a:gd name="T26" fmla="*/ 266 w 149"/>
                  <a:gd name="T27" fmla="*/ 772 h 704"/>
                  <a:gd name="T28" fmla="*/ 241 w 149"/>
                  <a:gd name="T29" fmla="*/ 883 h 704"/>
                  <a:gd name="T30" fmla="*/ 204 w 149"/>
                  <a:gd name="T31" fmla="*/ 1000 h 704"/>
                  <a:gd name="T32" fmla="*/ 148 w 149"/>
                  <a:gd name="T33" fmla="*/ 1129 h 704"/>
                  <a:gd name="T34" fmla="*/ 86 w 149"/>
                  <a:gd name="T35" fmla="*/ 1275 h 704"/>
                  <a:gd name="T36" fmla="*/ 47 w 149"/>
                  <a:gd name="T37" fmla="*/ 1410 h 704"/>
                  <a:gd name="T38" fmla="*/ 22 w 149"/>
                  <a:gd name="T39" fmla="*/ 1535 h 704"/>
                  <a:gd name="T40" fmla="*/ 13 w 149"/>
                  <a:gd name="T41" fmla="*/ 1655 h 704"/>
                  <a:gd name="T42" fmla="*/ 13 w 149"/>
                  <a:gd name="T43" fmla="*/ 1769 h 704"/>
                  <a:gd name="T44" fmla="*/ 18 w 149"/>
                  <a:gd name="T45" fmla="*/ 1875 h 704"/>
                  <a:gd name="T46" fmla="*/ 27 w 149"/>
                  <a:gd name="T47" fmla="*/ 1968 h 704"/>
                  <a:gd name="T48" fmla="*/ 31 w 149"/>
                  <a:gd name="T49" fmla="*/ 2059 h 704"/>
                  <a:gd name="T50" fmla="*/ 91 w 149"/>
                  <a:gd name="T51" fmla="*/ 2012 h 704"/>
                  <a:gd name="T52" fmla="*/ 86 w 149"/>
                  <a:gd name="T53" fmla="*/ 1989 h 704"/>
                  <a:gd name="T54" fmla="*/ 80 w 149"/>
                  <a:gd name="T55" fmla="*/ 1922 h 704"/>
                  <a:gd name="T56" fmla="*/ 73 w 149"/>
                  <a:gd name="T57" fmla="*/ 1819 h 704"/>
                  <a:gd name="T58" fmla="*/ 78 w 149"/>
                  <a:gd name="T59" fmla="*/ 1682 h 704"/>
                  <a:gd name="T60" fmla="*/ 91 w 149"/>
                  <a:gd name="T61" fmla="*/ 1518 h 704"/>
                  <a:gd name="T62" fmla="*/ 128 w 149"/>
                  <a:gd name="T63" fmla="*/ 1331 h 704"/>
                  <a:gd name="T64" fmla="*/ 190 w 149"/>
                  <a:gd name="T65" fmla="*/ 1129 h 704"/>
                  <a:gd name="T66" fmla="*/ 286 w 149"/>
                  <a:gd name="T67" fmla="*/ 915 h 704"/>
                  <a:gd name="T68" fmla="*/ 317 w 149"/>
                  <a:gd name="T69" fmla="*/ 816 h 704"/>
                  <a:gd name="T70" fmla="*/ 330 w 149"/>
                  <a:gd name="T71" fmla="*/ 687 h 704"/>
                  <a:gd name="T72" fmla="*/ 319 w 149"/>
                  <a:gd name="T73" fmla="*/ 538 h 704"/>
                  <a:gd name="T74" fmla="*/ 290 w 149"/>
                  <a:gd name="T75" fmla="*/ 392 h 704"/>
                  <a:gd name="T76" fmla="*/ 241 w 149"/>
                  <a:gd name="T77" fmla="*/ 249 h 704"/>
                  <a:gd name="T78" fmla="*/ 179 w 149"/>
                  <a:gd name="T79" fmla="*/ 129 h 704"/>
                  <a:gd name="T80" fmla="*/ 97 w 149"/>
                  <a:gd name="T81" fmla="*/ 41 h 704"/>
                  <a:gd name="T82" fmla="*/ 0 w 149"/>
                  <a:gd name="T83" fmla="*/ 0 h 704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</a:gdLst>
                <a:ahLst/>
                <a:cxnLst>
                  <a:cxn ang="T84">
                    <a:pos x="T0" y="T1"/>
                  </a:cxn>
                  <a:cxn ang="T85">
                    <a:pos x="T2" y="T3"/>
                  </a:cxn>
                  <a:cxn ang="T86">
                    <a:pos x="T4" y="T5"/>
                  </a:cxn>
                  <a:cxn ang="T87">
                    <a:pos x="T6" y="T7"/>
                  </a:cxn>
                  <a:cxn ang="T88">
                    <a:pos x="T8" y="T9"/>
                  </a:cxn>
                  <a:cxn ang="T89">
                    <a:pos x="T10" y="T11"/>
                  </a:cxn>
                  <a:cxn ang="T90">
                    <a:pos x="T12" y="T13"/>
                  </a:cxn>
                  <a:cxn ang="T91">
                    <a:pos x="T14" y="T15"/>
                  </a:cxn>
                  <a:cxn ang="T92">
                    <a:pos x="T16" y="T17"/>
                  </a:cxn>
                  <a:cxn ang="T93">
                    <a:pos x="T18" y="T19"/>
                  </a:cxn>
                  <a:cxn ang="T94">
                    <a:pos x="T20" y="T21"/>
                  </a:cxn>
                  <a:cxn ang="T95">
                    <a:pos x="T22" y="T23"/>
                  </a:cxn>
                  <a:cxn ang="T96">
                    <a:pos x="T24" y="T25"/>
                  </a:cxn>
                  <a:cxn ang="T97">
                    <a:pos x="T26" y="T27"/>
                  </a:cxn>
                  <a:cxn ang="T98">
                    <a:pos x="T28" y="T29"/>
                  </a:cxn>
                  <a:cxn ang="T99">
                    <a:pos x="T30" y="T31"/>
                  </a:cxn>
                  <a:cxn ang="T100">
                    <a:pos x="T32" y="T33"/>
                  </a:cxn>
                  <a:cxn ang="T101">
                    <a:pos x="T34" y="T35"/>
                  </a:cxn>
                  <a:cxn ang="T102">
                    <a:pos x="T36" y="T37"/>
                  </a:cxn>
                  <a:cxn ang="T103">
                    <a:pos x="T38" y="T39"/>
                  </a:cxn>
                  <a:cxn ang="T104">
                    <a:pos x="T40" y="T41"/>
                  </a:cxn>
                  <a:cxn ang="T105">
                    <a:pos x="T42" y="T43"/>
                  </a:cxn>
                  <a:cxn ang="T106">
                    <a:pos x="T44" y="T45"/>
                  </a:cxn>
                  <a:cxn ang="T107">
                    <a:pos x="T46" y="T47"/>
                  </a:cxn>
                  <a:cxn ang="T108">
                    <a:pos x="T48" y="T49"/>
                  </a:cxn>
                  <a:cxn ang="T109">
                    <a:pos x="T50" y="T51"/>
                  </a:cxn>
                  <a:cxn ang="T110">
                    <a:pos x="T52" y="T53"/>
                  </a:cxn>
                  <a:cxn ang="T111">
                    <a:pos x="T54" y="T55"/>
                  </a:cxn>
                  <a:cxn ang="T112">
                    <a:pos x="T56" y="T57"/>
                  </a:cxn>
                  <a:cxn ang="T113">
                    <a:pos x="T58" y="T59"/>
                  </a:cxn>
                  <a:cxn ang="T114">
                    <a:pos x="T60" y="T61"/>
                  </a:cxn>
                  <a:cxn ang="T115">
                    <a:pos x="T62" y="T63"/>
                  </a:cxn>
                  <a:cxn ang="T116">
                    <a:pos x="T64" y="T65"/>
                  </a:cxn>
                  <a:cxn ang="T117">
                    <a:pos x="T66" y="T67"/>
                  </a:cxn>
                  <a:cxn ang="T118">
                    <a:pos x="T68" y="T69"/>
                  </a:cxn>
                  <a:cxn ang="T119">
                    <a:pos x="T70" y="T71"/>
                  </a:cxn>
                  <a:cxn ang="T120">
                    <a:pos x="T72" y="T73"/>
                  </a:cxn>
                  <a:cxn ang="T121">
                    <a:pos x="T74" y="T75"/>
                  </a:cxn>
                  <a:cxn ang="T122">
                    <a:pos x="T76" y="T77"/>
                  </a:cxn>
                  <a:cxn ang="T123">
                    <a:pos x="T78" y="T79"/>
                  </a:cxn>
                  <a:cxn ang="T124">
                    <a:pos x="T80" y="T81"/>
                  </a:cxn>
                  <a:cxn ang="T125">
                    <a:pos x="T82" y="T83"/>
                  </a:cxn>
                </a:cxnLst>
                <a:rect l="0" t="0" r="r" b="b"/>
                <a:pathLst>
                  <a:path w="149" h="704">
                    <a:moveTo>
                      <a:pt x="0" y="0"/>
                    </a:moveTo>
                    <a:lnTo>
                      <a:pt x="6" y="6"/>
                    </a:lnTo>
                    <a:lnTo>
                      <a:pt x="16" y="14"/>
                    </a:lnTo>
                    <a:lnTo>
                      <a:pt x="28" y="24"/>
                    </a:lnTo>
                    <a:lnTo>
                      <a:pt x="41" y="37"/>
                    </a:lnTo>
                    <a:lnTo>
                      <a:pt x="58" y="53"/>
                    </a:lnTo>
                    <a:lnTo>
                      <a:pt x="73" y="70"/>
                    </a:lnTo>
                    <a:lnTo>
                      <a:pt x="88" y="90"/>
                    </a:lnTo>
                    <a:lnTo>
                      <a:pt x="100" y="113"/>
                    </a:lnTo>
                    <a:lnTo>
                      <a:pt x="112" y="137"/>
                    </a:lnTo>
                    <a:lnTo>
                      <a:pt x="120" y="165"/>
                    </a:lnTo>
                    <a:lnTo>
                      <a:pt x="124" y="196"/>
                    </a:lnTo>
                    <a:lnTo>
                      <a:pt x="126" y="228"/>
                    </a:lnTo>
                    <a:lnTo>
                      <a:pt x="120" y="264"/>
                    </a:lnTo>
                    <a:lnTo>
                      <a:pt x="109" y="302"/>
                    </a:lnTo>
                    <a:lnTo>
                      <a:pt x="92" y="342"/>
                    </a:lnTo>
                    <a:lnTo>
                      <a:pt x="67" y="386"/>
                    </a:lnTo>
                    <a:lnTo>
                      <a:pt x="39" y="436"/>
                    </a:lnTo>
                    <a:lnTo>
                      <a:pt x="21" y="482"/>
                    </a:lnTo>
                    <a:lnTo>
                      <a:pt x="10" y="525"/>
                    </a:lnTo>
                    <a:lnTo>
                      <a:pt x="6" y="566"/>
                    </a:lnTo>
                    <a:lnTo>
                      <a:pt x="6" y="605"/>
                    </a:lnTo>
                    <a:lnTo>
                      <a:pt x="8" y="641"/>
                    </a:lnTo>
                    <a:lnTo>
                      <a:pt x="12" y="673"/>
                    </a:lnTo>
                    <a:lnTo>
                      <a:pt x="14" y="704"/>
                    </a:lnTo>
                    <a:lnTo>
                      <a:pt x="41" y="688"/>
                    </a:lnTo>
                    <a:lnTo>
                      <a:pt x="39" y="680"/>
                    </a:lnTo>
                    <a:lnTo>
                      <a:pt x="36" y="657"/>
                    </a:lnTo>
                    <a:lnTo>
                      <a:pt x="33" y="622"/>
                    </a:lnTo>
                    <a:lnTo>
                      <a:pt x="35" y="575"/>
                    </a:lnTo>
                    <a:lnTo>
                      <a:pt x="41" y="519"/>
                    </a:lnTo>
                    <a:lnTo>
                      <a:pt x="58" y="455"/>
                    </a:lnTo>
                    <a:lnTo>
                      <a:pt x="86" y="386"/>
                    </a:lnTo>
                    <a:lnTo>
                      <a:pt x="129" y="313"/>
                    </a:lnTo>
                    <a:lnTo>
                      <a:pt x="143" y="279"/>
                    </a:lnTo>
                    <a:lnTo>
                      <a:pt x="149" y="235"/>
                    </a:lnTo>
                    <a:lnTo>
                      <a:pt x="144" y="184"/>
                    </a:lnTo>
                    <a:lnTo>
                      <a:pt x="131" y="134"/>
                    </a:lnTo>
                    <a:lnTo>
                      <a:pt x="109" y="85"/>
                    </a:lnTo>
                    <a:lnTo>
                      <a:pt x="81" y="44"/>
                    </a:lnTo>
                    <a:lnTo>
                      <a:pt x="44" y="1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006699"/>
                  </a:solidFill>
                  <a:latin typeface="Arial" charset="0"/>
                </a:endParaRPr>
              </a:p>
            </p:txBody>
          </p:sp>
        </p:grpSp>
        <p:sp>
          <p:nvSpPr>
            <p:cNvPr id="6" name="Freeform 11"/>
            <p:cNvSpPr>
              <a:spLocks/>
            </p:cNvSpPr>
            <p:nvPr userDrawn="1"/>
          </p:nvSpPr>
          <p:spPr bwMode="ltGray">
            <a:xfrm rot="373331" flipH="1">
              <a:off x="22" y="1957"/>
              <a:ext cx="323" cy="649"/>
            </a:xfrm>
            <a:custGeom>
              <a:avLst/>
              <a:gdLst>
                <a:gd name="T0" fmla="*/ 237 w 128"/>
                <a:gd name="T1" fmla="*/ 0 h 217"/>
                <a:gd name="T2" fmla="*/ 265 w 128"/>
                <a:gd name="T3" fmla="*/ 27 h 217"/>
                <a:gd name="T4" fmla="*/ 290 w 128"/>
                <a:gd name="T5" fmla="*/ 81 h 217"/>
                <a:gd name="T6" fmla="*/ 310 w 128"/>
                <a:gd name="T7" fmla="*/ 150 h 217"/>
                <a:gd name="T8" fmla="*/ 323 w 128"/>
                <a:gd name="T9" fmla="*/ 233 h 217"/>
                <a:gd name="T10" fmla="*/ 320 w 128"/>
                <a:gd name="T11" fmla="*/ 332 h 217"/>
                <a:gd name="T12" fmla="*/ 293 w 128"/>
                <a:gd name="T13" fmla="*/ 434 h 217"/>
                <a:gd name="T14" fmla="*/ 237 w 128"/>
                <a:gd name="T15" fmla="*/ 541 h 217"/>
                <a:gd name="T16" fmla="*/ 151 w 128"/>
                <a:gd name="T17" fmla="*/ 649 h 217"/>
                <a:gd name="T18" fmla="*/ 124 w 128"/>
                <a:gd name="T19" fmla="*/ 637 h 217"/>
                <a:gd name="T20" fmla="*/ 96 w 128"/>
                <a:gd name="T21" fmla="*/ 628 h 217"/>
                <a:gd name="T22" fmla="*/ 66 w 128"/>
                <a:gd name="T23" fmla="*/ 613 h 217"/>
                <a:gd name="T24" fmla="*/ 40 w 128"/>
                <a:gd name="T25" fmla="*/ 601 h 217"/>
                <a:gd name="T26" fmla="*/ 20 w 128"/>
                <a:gd name="T27" fmla="*/ 586 h 217"/>
                <a:gd name="T28" fmla="*/ 5 w 128"/>
                <a:gd name="T29" fmla="*/ 568 h 217"/>
                <a:gd name="T30" fmla="*/ 0 w 128"/>
                <a:gd name="T31" fmla="*/ 547 h 217"/>
                <a:gd name="T32" fmla="*/ 3 w 128"/>
                <a:gd name="T33" fmla="*/ 532 h 217"/>
                <a:gd name="T34" fmla="*/ 33 w 128"/>
                <a:gd name="T35" fmla="*/ 511 h 217"/>
                <a:gd name="T36" fmla="*/ 73 w 128"/>
                <a:gd name="T37" fmla="*/ 482 h 217"/>
                <a:gd name="T38" fmla="*/ 116 w 128"/>
                <a:gd name="T39" fmla="*/ 449 h 217"/>
                <a:gd name="T40" fmla="*/ 159 w 128"/>
                <a:gd name="T41" fmla="*/ 401 h 217"/>
                <a:gd name="T42" fmla="*/ 199 w 128"/>
                <a:gd name="T43" fmla="*/ 335 h 217"/>
                <a:gd name="T44" fmla="*/ 230 w 128"/>
                <a:gd name="T45" fmla="*/ 248 h 217"/>
                <a:gd name="T46" fmla="*/ 245 w 128"/>
                <a:gd name="T47" fmla="*/ 138 h 217"/>
                <a:gd name="T48" fmla="*/ 237 w 128"/>
                <a:gd name="T49" fmla="*/ 0 h 217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128" h="217">
                  <a:moveTo>
                    <a:pt x="94" y="0"/>
                  </a:moveTo>
                  <a:lnTo>
                    <a:pt x="105" y="9"/>
                  </a:lnTo>
                  <a:lnTo>
                    <a:pt x="115" y="27"/>
                  </a:lnTo>
                  <a:lnTo>
                    <a:pt x="123" y="50"/>
                  </a:lnTo>
                  <a:lnTo>
                    <a:pt x="128" y="78"/>
                  </a:lnTo>
                  <a:lnTo>
                    <a:pt x="127" y="111"/>
                  </a:lnTo>
                  <a:lnTo>
                    <a:pt x="116" y="145"/>
                  </a:lnTo>
                  <a:lnTo>
                    <a:pt x="94" y="181"/>
                  </a:lnTo>
                  <a:lnTo>
                    <a:pt x="60" y="217"/>
                  </a:lnTo>
                  <a:lnTo>
                    <a:pt x="49" y="213"/>
                  </a:lnTo>
                  <a:lnTo>
                    <a:pt x="38" y="210"/>
                  </a:lnTo>
                  <a:lnTo>
                    <a:pt x="26" y="205"/>
                  </a:lnTo>
                  <a:lnTo>
                    <a:pt x="16" y="201"/>
                  </a:lnTo>
                  <a:lnTo>
                    <a:pt x="8" y="196"/>
                  </a:lnTo>
                  <a:lnTo>
                    <a:pt x="2" y="190"/>
                  </a:lnTo>
                  <a:lnTo>
                    <a:pt x="0" y="183"/>
                  </a:lnTo>
                  <a:lnTo>
                    <a:pt x="1" y="178"/>
                  </a:lnTo>
                  <a:lnTo>
                    <a:pt x="13" y="171"/>
                  </a:lnTo>
                  <a:lnTo>
                    <a:pt x="29" y="161"/>
                  </a:lnTo>
                  <a:lnTo>
                    <a:pt x="46" y="150"/>
                  </a:lnTo>
                  <a:lnTo>
                    <a:pt x="63" y="134"/>
                  </a:lnTo>
                  <a:lnTo>
                    <a:pt x="79" y="112"/>
                  </a:lnTo>
                  <a:lnTo>
                    <a:pt x="91" y="83"/>
                  </a:lnTo>
                  <a:lnTo>
                    <a:pt x="97" y="46"/>
                  </a:lnTo>
                  <a:lnTo>
                    <a:pt x="94" y="0"/>
                  </a:ln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006699"/>
                </a:solidFill>
                <a:latin typeface="Arial" charset="0"/>
              </a:endParaRPr>
            </a:p>
          </p:txBody>
        </p:sp>
        <p:sp>
          <p:nvSpPr>
            <p:cNvPr id="7" name="Freeform 12"/>
            <p:cNvSpPr>
              <a:spLocks/>
            </p:cNvSpPr>
            <p:nvPr userDrawn="1"/>
          </p:nvSpPr>
          <p:spPr bwMode="ltGray">
            <a:xfrm>
              <a:off x="168" y="1260"/>
              <a:ext cx="1259" cy="1532"/>
            </a:xfrm>
            <a:custGeom>
              <a:avLst/>
              <a:gdLst>
                <a:gd name="T0" fmla="*/ 891 w 1259"/>
                <a:gd name="T1" fmla="*/ 1532 h 1532"/>
                <a:gd name="T2" fmla="*/ 954 w 1259"/>
                <a:gd name="T3" fmla="*/ 1452 h 1532"/>
                <a:gd name="T4" fmla="*/ 1032 w 1259"/>
                <a:gd name="T5" fmla="*/ 1338 h 1532"/>
                <a:gd name="T6" fmla="*/ 1115 w 1259"/>
                <a:gd name="T7" fmla="*/ 1188 h 1532"/>
                <a:gd name="T8" fmla="*/ 1194 w 1259"/>
                <a:gd name="T9" fmla="*/ 1023 h 1532"/>
                <a:gd name="T10" fmla="*/ 1244 w 1259"/>
                <a:gd name="T11" fmla="*/ 841 h 1532"/>
                <a:gd name="T12" fmla="*/ 1259 w 1259"/>
                <a:gd name="T13" fmla="*/ 647 h 1532"/>
                <a:gd name="T14" fmla="*/ 1230 w 1259"/>
                <a:gd name="T15" fmla="*/ 463 h 1532"/>
                <a:gd name="T16" fmla="*/ 1140 w 1259"/>
                <a:gd name="T17" fmla="*/ 294 h 1532"/>
                <a:gd name="T18" fmla="*/ 1043 w 1259"/>
                <a:gd name="T19" fmla="*/ 190 h 1532"/>
                <a:gd name="T20" fmla="*/ 961 w 1259"/>
                <a:gd name="T21" fmla="*/ 109 h 1532"/>
                <a:gd name="T22" fmla="*/ 894 w 1259"/>
                <a:gd name="T23" fmla="*/ 65 h 1532"/>
                <a:gd name="T24" fmla="*/ 786 w 1259"/>
                <a:gd name="T25" fmla="*/ 18 h 1532"/>
                <a:gd name="T26" fmla="*/ 642 w 1259"/>
                <a:gd name="T27" fmla="*/ 0 h 1532"/>
                <a:gd name="T28" fmla="*/ 440 w 1259"/>
                <a:gd name="T29" fmla="*/ 23 h 1532"/>
                <a:gd name="T30" fmla="*/ 366 w 1259"/>
                <a:gd name="T31" fmla="*/ 44 h 1532"/>
                <a:gd name="T32" fmla="*/ 292 w 1259"/>
                <a:gd name="T33" fmla="*/ 58 h 1532"/>
                <a:gd name="T34" fmla="*/ 229 w 1259"/>
                <a:gd name="T35" fmla="*/ 79 h 1532"/>
                <a:gd name="T36" fmla="*/ 178 w 1259"/>
                <a:gd name="T37" fmla="*/ 103 h 1532"/>
                <a:gd name="T38" fmla="*/ 127 w 1259"/>
                <a:gd name="T39" fmla="*/ 127 h 1532"/>
                <a:gd name="T40" fmla="*/ 82 w 1259"/>
                <a:gd name="T41" fmla="*/ 158 h 1532"/>
                <a:gd name="T42" fmla="*/ 41 w 1259"/>
                <a:gd name="T43" fmla="*/ 197 h 1532"/>
                <a:gd name="T44" fmla="*/ 0 w 1259"/>
                <a:gd name="T45" fmla="*/ 243 h 1532"/>
                <a:gd name="T46" fmla="*/ 76 w 1259"/>
                <a:gd name="T47" fmla="*/ 215 h 1532"/>
                <a:gd name="T48" fmla="*/ 144 w 1259"/>
                <a:gd name="T49" fmla="*/ 194 h 1532"/>
                <a:gd name="T50" fmla="*/ 212 w 1259"/>
                <a:gd name="T51" fmla="*/ 179 h 1532"/>
                <a:gd name="T52" fmla="*/ 280 w 1259"/>
                <a:gd name="T53" fmla="*/ 164 h 1532"/>
                <a:gd name="T54" fmla="*/ 336 w 1259"/>
                <a:gd name="T55" fmla="*/ 149 h 1532"/>
                <a:gd name="T56" fmla="*/ 397 w 1259"/>
                <a:gd name="T57" fmla="*/ 149 h 1532"/>
                <a:gd name="T58" fmla="*/ 458 w 1259"/>
                <a:gd name="T59" fmla="*/ 141 h 1532"/>
                <a:gd name="T60" fmla="*/ 511 w 1259"/>
                <a:gd name="T61" fmla="*/ 146 h 1532"/>
                <a:gd name="T62" fmla="*/ 565 w 1259"/>
                <a:gd name="T63" fmla="*/ 152 h 1532"/>
                <a:gd name="T64" fmla="*/ 618 w 1259"/>
                <a:gd name="T65" fmla="*/ 166 h 1532"/>
                <a:gd name="T66" fmla="*/ 669 w 1259"/>
                <a:gd name="T67" fmla="*/ 186 h 1532"/>
                <a:gd name="T68" fmla="*/ 715 w 1259"/>
                <a:gd name="T69" fmla="*/ 205 h 1532"/>
                <a:gd name="T70" fmla="*/ 760 w 1259"/>
                <a:gd name="T71" fmla="*/ 239 h 1532"/>
                <a:gd name="T72" fmla="*/ 811 w 1259"/>
                <a:gd name="T73" fmla="*/ 267 h 1532"/>
                <a:gd name="T74" fmla="*/ 855 w 1259"/>
                <a:gd name="T75" fmla="*/ 307 h 1532"/>
                <a:gd name="T76" fmla="*/ 899 w 1259"/>
                <a:gd name="T77" fmla="*/ 348 h 1532"/>
                <a:gd name="T78" fmla="*/ 971 w 1259"/>
                <a:gd name="T79" fmla="*/ 464 h 1532"/>
                <a:gd name="T80" fmla="*/ 1016 w 1259"/>
                <a:gd name="T81" fmla="*/ 606 h 1532"/>
                <a:gd name="T82" fmla="*/ 1027 w 1259"/>
                <a:gd name="T83" fmla="*/ 774 h 1532"/>
                <a:gd name="T84" fmla="*/ 1022 w 1259"/>
                <a:gd name="T85" fmla="*/ 939 h 1532"/>
                <a:gd name="T86" fmla="*/ 1002 w 1259"/>
                <a:gd name="T87" fmla="*/ 1117 h 1532"/>
                <a:gd name="T88" fmla="*/ 966 w 1259"/>
                <a:gd name="T89" fmla="*/ 1279 h 1532"/>
                <a:gd name="T90" fmla="*/ 933 w 1259"/>
                <a:gd name="T91" fmla="*/ 1421 h 1532"/>
                <a:gd name="T92" fmla="*/ 891 w 1259"/>
                <a:gd name="T93" fmla="*/ 1532 h 1532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0" t="0" r="r" b="b"/>
              <a:pathLst>
                <a:path w="1259" h="1532">
                  <a:moveTo>
                    <a:pt x="891" y="1532"/>
                  </a:moveTo>
                  <a:lnTo>
                    <a:pt x="954" y="1452"/>
                  </a:lnTo>
                  <a:lnTo>
                    <a:pt x="1032" y="1338"/>
                  </a:lnTo>
                  <a:lnTo>
                    <a:pt x="1115" y="1188"/>
                  </a:lnTo>
                  <a:lnTo>
                    <a:pt x="1194" y="1023"/>
                  </a:lnTo>
                  <a:lnTo>
                    <a:pt x="1244" y="841"/>
                  </a:lnTo>
                  <a:lnTo>
                    <a:pt x="1259" y="647"/>
                  </a:lnTo>
                  <a:lnTo>
                    <a:pt x="1230" y="463"/>
                  </a:lnTo>
                  <a:lnTo>
                    <a:pt x="1140" y="294"/>
                  </a:lnTo>
                  <a:lnTo>
                    <a:pt x="1043" y="190"/>
                  </a:lnTo>
                  <a:lnTo>
                    <a:pt x="961" y="109"/>
                  </a:lnTo>
                  <a:lnTo>
                    <a:pt x="894" y="65"/>
                  </a:lnTo>
                  <a:lnTo>
                    <a:pt x="786" y="18"/>
                  </a:lnTo>
                  <a:lnTo>
                    <a:pt x="642" y="0"/>
                  </a:lnTo>
                  <a:lnTo>
                    <a:pt x="440" y="23"/>
                  </a:lnTo>
                  <a:lnTo>
                    <a:pt x="366" y="44"/>
                  </a:lnTo>
                  <a:lnTo>
                    <a:pt x="292" y="58"/>
                  </a:lnTo>
                  <a:lnTo>
                    <a:pt x="229" y="79"/>
                  </a:lnTo>
                  <a:lnTo>
                    <a:pt x="178" y="103"/>
                  </a:lnTo>
                  <a:lnTo>
                    <a:pt x="127" y="127"/>
                  </a:lnTo>
                  <a:lnTo>
                    <a:pt x="82" y="158"/>
                  </a:lnTo>
                  <a:lnTo>
                    <a:pt x="41" y="197"/>
                  </a:lnTo>
                  <a:lnTo>
                    <a:pt x="0" y="243"/>
                  </a:lnTo>
                  <a:lnTo>
                    <a:pt x="76" y="215"/>
                  </a:lnTo>
                  <a:lnTo>
                    <a:pt x="144" y="194"/>
                  </a:lnTo>
                  <a:lnTo>
                    <a:pt x="212" y="179"/>
                  </a:lnTo>
                  <a:lnTo>
                    <a:pt x="280" y="164"/>
                  </a:lnTo>
                  <a:lnTo>
                    <a:pt x="336" y="149"/>
                  </a:lnTo>
                  <a:lnTo>
                    <a:pt x="397" y="149"/>
                  </a:lnTo>
                  <a:lnTo>
                    <a:pt x="458" y="141"/>
                  </a:lnTo>
                  <a:lnTo>
                    <a:pt x="511" y="146"/>
                  </a:lnTo>
                  <a:lnTo>
                    <a:pt x="565" y="152"/>
                  </a:lnTo>
                  <a:lnTo>
                    <a:pt x="618" y="166"/>
                  </a:lnTo>
                  <a:lnTo>
                    <a:pt x="669" y="186"/>
                  </a:lnTo>
                  <a:lnTo>
                    <a:pt x="715" y="205"/>
                  </a:lnTo>
                  <a:lnTo>
                    <a:pt x="760" y="239"/>
                  </a:lnTo>
                  <a:lnTo>
                    <a:pt x="811" y="267"/>
                  </a:lnTo>
                  <a:lnTo>
                    <a:pt x="855" y="307"/>
                  </a:lnTo>
                  <a:lnTo>
                    <a:pt x="899" y="348"/>
                  </a:lnTo>
                  <a:lnTo>
                    <a:pt x="971" y="464"/>
                  </a:lnTo>
                  <a:lnTo>
                    <a:pt x="1016" y="606"/>
                  </a:lnTo>
                  <a:lnTo>
                    <a:pt x="1027" y="774"/>
                  </a:lnTo>
                  <a:lnTo>
                    <a:pt x="1022" y="939"/>
                  </a:lnTo>
                  <a:lnTo>
                    <a:pt x="1002" y="1117"/>
                  </a:lnTo>
                  <a:lnTo>
                    <a:pt x="966" y="1279"/>
                  </a:lnTo>
                  <a:lnTo>
                    <a:pt x="933" y="1421"/>
                  </a:lnTo>
                  <a:lnTo>
                    <a:pt x="891" y="1532"/>
                  </a:ln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006699"/>
                </a:solidFill>
                <a:latin typeface="Arial" charset="0"/>
              </a:endParaRPr>
            </a:p>
          </p:txBody>
        </p:sp>
        <p:sp>
          <p:nvSpPr>
            <p:cNvPr id="8" name="Freeform 13"/>
            <p:cNvSpPr>
              <a:spLocks/>
            </p:cNvSpPr>
            <p:nvPr userDrawn="1"/>
          </p:nvSpPr>
          <p:spPr bwMode="ltGray">
            <a:xfrm>
              <a:off x="0" y="2610"/>
              <a:ext cx="801" cy="459"/>
            </a:xfrm>
            <a:custGeom>
              <a:avLst/>
              <a:gdLst>
                <a:gd name="T0" fmla="*/ 0 w 801"/>
                <a:gd name="T1" fmla="*/ 0 h 459"/>
                <a:gd name="T2" fmla="*/ 37 w 801"/>
                <a:gd name="T3" fmla="*/ 69 h 459"/>
                <a:gd name="T4" fmla="*/ 68 w 801"/>
                <a:gd name="T5" fmla="*/ 132 h 459"/>
                <a:gd name="T6" fmla="*/ 110 w 801"/>
                <a:gd name="T7" fmla="*/ 188 h 459"/>
                <a:gd name="T8" fmla="*/ 149 w 801"/>
                <a:gd name="T9" fmla="*/ 229 h 459"/>
                <a:gd name="T10" fmla="*/ 192 w 801"/>
                <a:gd name="T11" fmla="*/ 278 h 459"/>
                <a:gd name="T12" fmla="*/ 250 w 801"/>
                <a:gd name="T13" fmla="*/ 314 h 459"/>
                <a:gd name="T14" fmla="*/ 308 w 801"/>
                <a:gd name="T15" fmla="*/ 336 h 459"/>
                <a:gd name="T16" fmla="*/ 365 w 801"/>
                <a:gd name="T17" fmla="*/ 365 h 459"/>
                <a:gd name="T18" fmla="*/ 430 w 801"/>
                <a:gd name="T19" fmla="*/ 381 h 459"/>
                <a:gd name="T20" fmla="*/ 501 w 801"/>
                <a:gd name="T21" fmla="*/ 390 h 459"/>
                <a:gd name="T22" fmla="*/ 573 w 801"/>
                <a:gd name="T23" fmla="*/ 392 h 459"/>
                <a:gd name="T24" fmla="*/ 646 w 801"/>
                <a:gd name="T25" fmla="*/ 381 h 459"/>
                <a:gd name="T26" fmla="*/ 726 w 801"/>
                <a:gd name="T27" fmla="*/ 362 h 459"/>
                <a:gd name="T28" fmla="*/ 801 w 801"/>
                <a:gd name="T29" fmla="*/ 335 h 459"/>
                <a:gd name="T30" fmla="*/ 731 w 801"/>
                <a:gd name="T31" fmla="*/ 377 h 459"/>
                <a:gd name="T32" fmla="*/ 662 w 801"/>
                <a:gd name="T33" fmla="*/ 404 h 459"/>
                <a:gd name="T34" fmla="*/ 594 w 801"/>
                <a:gd name="T35" fmla="*/ 432 h 459"/>
                <a:gd name="T36" fmla="*/ 532 w 801"/>
                <a:gd name="T37" fmla="*/ 445 h 459"/>
                <a:gd name="T38" fmla="*/ 471 w 801"/>
                <a:gd name="T39" fmla="*/ 459 h 459"/>
                <a:gd name="T40" fmla="*/ 411 w 801"/>
                <a:gd name="T41" fmla="*/ 458 h 459"/>
                <a:gd name="T42" fmla="*/ 350 w 801"/>
                <a:gd name="T43" fmla="*/ 458 h 459"/>
                <a:gd name="T44" fmla="*/ 291 w 801"/>
                <a:gd name="T45" fmla="*/ 450 h 459"/>
                <a:gd name="T46" fmla="*/ 244 w 801"/>
                <a:gd name="T47" fmla="*/ 436 h 459"/>
                <a:gd name="T48" fmla="*/ 192 w 801"/>
                <a:gd name="T49" fmla="*/ 415 h 459"/>
                <a:gd name="T50" fmla="*/ 145 w 801"/>
                <a:gd name="T51" fmla="*/ 394 h 459"/>
                <a:gd name="T52" fmla="*/ 100 w 801"/>
                <a:gd name="T53" fmla="*/ 373 h 459"/>
                <a:gd name="T54" fmla="*/ 60 w 801"/>
                <a:gd name="T55" fmla="*/ 347 h 459"/>
                <a:gd name="T56" fmla="*/ 0 w 801"/>
                <a:gd name="T57" fmla="*/ 294 h 459"/>
                <a:gd name="T58" fmla="*/ 0 w 801"/>
                <a:gd name="T59" fmla="*/ 0 h 459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0" t="0" r="r" b="b"/>
              <a:pathLst>
                <a:path w="801" h="459">
                  <a:moveTo>
                    <a:pt x="0" y="0"/>
                  </a:moveTo>
                  <a:lnTo>
                    <a:pt x="37" y="69"/>
                  </a:lnTo>
                  <a:lnTo>
                    <a:pt x="68" y="132"/>
                  </a:lnTo>
                  <a:lnTo>
                    <a:pt x="110" y="188"/>
                  </a:lnTo>
                  <a:lnTo>
                    <a:pt x="149" y="229"/>
                  </a:lnTo>
                  <a:lnTo>
                    <a:pt x="192" y="278"/>
                  </a:lnTo>
                  <a:lnTo>
                    <a:pt x="250" y="314"/>
                  </a:lnTo>
                  <a:lnTo>
                    <a:pt x="308" y="336"/>
                  </a:lnTo>
                  <a:lnTo>
                    <a:pt x="365" y="365"/>
                  </a:lnTo>
                  <a:lnTo>
                    <a:pt x="430" y="381"/>
                  </a:lnTo>
                  <a:lnTo>
                    <a:pt x="501" y="390"/>
                  </a:lnTo>
                  <a:lnTo>
                    <a:pt x="573" y="392"/>
                  </a:lnTo>
                  <a:lnTo>
                    <a:pt x="646" y="381"/>
                  </a:lnTo>
                  <a:lnTo>
                    <a:pt x="726" y="362"/>
                  </a:lnTo>
                  <a:lnTo>
                    <a:pt x="801" y="335"/>
                  </a:lnTo>
                  <a:lnTo>
                    <a:pt x="731" y="377"/>
                  </a:lnTo>
                  <a:lnTo>
                    <a:pt x="662" y="404"/>
                  </a:lnTo>
                  <a:lnTo>
                    <a:pt x="594" y="432"/>
                  </a:lnTo>
                  <a:lnTo>
                    <a:pt x="532" y="445"/>
                  </a:lnTo>
                  <a:lnTo>
                    <a:pt x="471" y="459"/>
                  </a:lnTo>
                  <a:lnTo>
                    <a:pt x="411" y="458"/>
                  </a:lnTo>
                  <a:lnTo>
                    <a:pt x="350" y="458"/>
                  </a:lnTo>
                  <a:lnTo>
                    <a:pt x="291" y="450"/>
                  </a:lnTo>
                  <a:lnTo>
                    <a:pt x="244" y="436"/>
                  </a:lnTo>
                  <a:lnTo>
                    <a:pt x="192" y="415"/>
                  </a:lnTo>
                  <a:lnTo>
                    <a:pt x="145" y="394"/>
                  </a:lnTo>
                  <a:lnTo>
                    <a:pt x="100" y="373"/>
                  </a:lnTo>
                  <a:lnTo>
                    <a:pt x="60" y="347"/>
                  </a:lnTo>
                  <a:lnTo>
                    <a:pt x="0" y="29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006699"/>
                </a:solidFill>
                <a:latin typeface="Arial" charset="0"/>
              </a:endParaRPr>
            </a:p>
          </p:txBody>
        </p:sp>
        <p:sp>
          <p:nvSpPr>
            <p:cNvPr id="9" name="Freeform 14"/>
            <p:cNvSpPr>
              <a:spLocks/>
            </p:cNvSpPr>
            <p:nvPr userDrawn="1"/>
          </p:nvSpPr>
          <p:spPr bwMode="ltGray">
            <a:xfrm rot="373331" flipH="1">
              <a:off x="898" y="2855"/>
              <a:ext cx="354" cy="464"/>
            </a:xfrm>
            <a:custGeom>
              <a:avLst/>
              <a:gdLst>
                <a:gd name="T0" fmla="*/ 227 w 117"/>
                <a:gd name="T1" fmla="*/ 0 h 132"/>
                <a:gd name="T2" fmla="*/ 0 w 117"/>
                <a:gd name="T3" fmla="*/ 88 h 132"/>
                <a:gd name="T4" fmla="*/ 9 w 117"/>
                <a:gd name="T5" fmla="*/ 91 h 132"/>
                <a:gd name="T6" fmla="*/ 42 w 117"/>
                <a:gd name="T7" fmla="*/ 102 h 132"/>
                <a:gd name="T8" fmla="*/ 88 w 117"/>
                <a:gd name="T9" fmla="*/ 127 h 132"/>
                <a:gd name="T10" fmla="*/ 139 w 117"/>
                <a:gd name="T11" fmla="*/ 165 h 132"/>
                <a:gd name="T12" fmla="*/ 200 w 117"/>
                <a:gd name="T13" fmla="*/ 218 h 132"/>
                <a:gd name="T14" fmla="*/ 254 w 117"/>
                <a:gd name="T15" fmla="*/ 281 h 132"/>
                <a:gd name="T16" fmla="*/ 309 w 117"/>
                <a:gd name="T17" fmla="*/ 362 h 132"/>
                <a:gd name="T18" fmla="*/ 351 w 117"/>
                <a:gd name="T19" fmla="*/ 464 h 132"/>
                <a:gd name="T20" fmla="*/ 354 w 117"/>
                <a:gd name="T21" fmla="*/ 422 h 132"/>
                <a:gd name="T22" fmla="*/ 348 w 117"/>
                <a:gd name="T23" fmla="*/ 376 h 132"/>
                <a:gd name="T24" fmla="*/ 327 w 117"/>
                <a:gd name="T25" fmla="*/ 316 h 132"/>
                <a:gd name="T26" fmla="*/ 300 w 117"/>
                <a:gd name="T27" fmla="*/ 260 h 132"/>
                <a:gd name="T28" fmla="*/ 269 w 117"/>
                <a:gd name="T29" fmla="*/ 204 h 132"/>
                <a:gd name="T30" fmla="*/ 236 w 117"/>
                <a:gd name="T31" fmla="*/ 158 h 132"/>
                <a:gd name="T32" fmla="*/ 203 w 117"/>
                <a:gd name="T33" fmla="*/ 127 h 132"/>
                <a:gd name="T34" fmla="*/ 175 w 117"/>
                <a:gd name="T35" fmla="*/ 112 h 132"/>
                <a:gd name="T36" fmla="*/ 209 w 117"/>
                <a:gd name="T37" fmla="*/ 102 h 132"/>
                <a:gd name="T38" fmla="*/ 239 w 117"/>
                <a:gd name="T39" fmla="*/ 98 h 132"/>
                <a:gd name="T40" fmla="*/ 269 w 117"/>
                <a:gd name="T41" fmla="*/ 91 h 132"/>
                <a:gd name="T42" fmla="*/ 297 w 117"/>
                <a:gd name="T43" fmla="*/ 88 h 132"/>
                <a:gd name="T44" fmla="*/ 318 w 117"/>
                <a:gd name="T45" fmla="*/ 84 h 132"/>
                <a:gd name="T46" fmla="*/ 330 w 117"/>
                <a:gd name="T47" fmla="*/ 77 h 132"/>
                <a:gd name="T48" fmla="*/ 342 w 117"/>
                <a:gd name="T49" fmla="*/ 74 h 132"/>
                <a:gd name="T50" fmla="*/ 345 w 117"/>
                <a:gd name="T51" fmla="*/ 74 h 132"/>
                <a:gd name="T52" fmla="*/ 227 w 117"/>
                <a:gd name="T53" fmla="*/ 0 h 132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0" t="0" r="r" b="b"/>
              <a:pathLst>
                <a:path w="117" h="132">
                  <a:moveTo>
                    <a:pt x="75" y="0"/>
                  </a:moveTo>
                  <a:lnTo>
                    <a:pt x="0" y="25"/>
                  </a:lnTo>
                  <a:lnTo>
                    <a:pt x="3" y="26"/>
                  </a:lnTo>
                  <a:lnTo>
                    <a:pt x="14" y="29"/>
                  </a:lnTo>
                  <a:lnTo>
                    <a:pt x="29" y="36"/>
                  </a:lnTo>
                  <a:lnTo>
                    <a:pt x="46" y="47"/>
                  </a:lnTo>
                  <a:lnTo>
                    <a:pt x="66" y="62"/>
                  </a:lnTo>
                  <a:lnTo>
                    <a:pt x="84" y="80"/>
                  </a:lnTo>
                  <a:lnTo>
                    <a:pt x="102" y="103"/>
                  </a:lnTo>
                  <a:lnTo>
                    <a:pt x="116" y="132"/>
                  </a:lnTo>
                  <a:lnTo>
                    <a:pt x="117" y="120"/>
                  </a:lnTo>
                  <a:lnTo>
                    <a:pt x="115" y="107"/>
                  </a:lnTo>
                  <a:lnTo>
                    <a:pt x="108" y="90"/>
                  </a:lnTo>
                  <a:lnTo>
                    <a:pt x="99" y="74"/>
                  </a:lnTo>
                  <a:lnTo>
                    <a:pt x="89" y="58"/>
                  </a:lnTo>
                  <a:lnTo>
                    <a:pt x="78" y="45"/>
                  </a:lnTo>
                  <a:lnTo>
                    <a:pt x="67" y="36"/>
                  </a:lnTo>
                  <a:lnTo>
                    <a:pt x="58" y="32"/>
                  </a:lnTo>
                  <a:lnTo>
                    <a:pt x="69" y="29"/>
                  </a:lnTo>
                  <a:lnTo>
                    <a:pt x="79" y="28"/>
                  </a:lnTo>
                  <a:lnTo>
                    <a:pt x="89" y="26"/>
                  </a:lnTo>
                  <a:lnTo>
                    <a:pt x="98" y="25"/>
                  </a:lnTo>
                  <a:lnTo>
                    <a:pt x="105" y="24"/>
                  </a:lnTo>
                  <a:lnTo>
                    <a:pt x="109" y="22"/>
                  </a:lnTo>
                  <a:lnTo>
                    <a:pt x="113" y="21"/>
                  </a:lnTo>
                  <a:lnTo>
                    <a:pt x="114" y="21"/>
                  </a:lnTo>
                  <a:lnTo>
                    <a:pt x="75" y="0"/>
                  </a:ln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006699"/>
                </a:solidFill>
                <a:latin typeface="Arial" charset="0"/>
              </a:endParaRPr>
            </a:p>
          </p:txBody>
        </p:sp>
        <p:sp>
          <p:nvSpPr>
            <p:cNvPr id="10" name="Freeform 15"/>
            <p:cNvSpPr>
              <a:spLocks/>
            </p:cNvSpPr>
            <p:nvPr userDrawn="1"/>
          </p:nvSpPr>
          <p:spPr bwMode="ltGray">
            <a:xfrm rot="373331" flipH="1">
              <a:off x="799" y="2979"/>
              <a:ext cx="87" cy="274"/>
            </a:xfrm>
            <a:custGeom>
              <a:avLst/>
              <a:gdLst>
                <a:gd name="T0" fmla="*/ 87 w 29"/>
                <a:gd name="T1" fmla="*/ 0 h 77"/>
                <a:gd name="T2" fmla="*/ 69 w 29"/>
                <a:gd name="T3" fmla="*/ 0 h 77"/>
                <a:gd name="T4" fmla="*/ 48 w 29"/>
                <a:gd name="T5" fmla="*/ 14 h 77"/>
                <a:gd name="T6" fmla="*/ 27 w 29"/>
                <a:gd name="T7" fmla="*/ 32 h 77"/>
                <a:gd name="T8" fmla="*/ 12 w 29"/>
                <a:gd name="T9" fmla="*/ 68 h 77"/>
                <a:gd name="T10" fmla="*/ 3 w 29"/>
                <a:gd name="T11" fmla="*/ 107 h 77"/>
                <a:gd name="T12" fmla="*/ 0 w 29"/>
                <a:gd name="T13" fmla="*/ 157 h 77"/>
                <a:gd name="T14" fmla="*/ 9 w 29"/>
                <a:gd name="T15" fmla="*/ 214 h 77"/>
                <a:gd name="T16" fmla="*/ 33 w 29"/>
                <a:gd name="T17" fmla="*/ 274 h 77"/>
                <a:gd name="T18" fmla="*/ 45 w 29"/>
                <a:gd name="T19" fmla="*/ 189 h 77"/>
                <a:gd name="T20" fmla="*/ 57 w 29"/>
                <a:gd name="T21" fmla="*/ 132 h 77"/>
                <a:gd name="T22" fmla="*/ 69 w 29"/>
                <a:gd name="T23" fmla="*/ 78 h 77"/>
                <a:gd name="T24" fmla="*/ 87 w 29"/>
                <a:gd name="T25" fmla="*/ 0 h 77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29" h="77">
                  <a:moveTo>
                    <a:pt x="29" y="0"/>
                  </a:moveTo>
                  <a:lnTo>
                    <a:pt x="23" y="0"/>
                  </a:lnTo>
                  <a:lnTo>
                    <a:pt x="16" y="4"/>
                  </a:lnTo>
                  <a:lnTo>
                    <a:pt x="9" y="9"/>
                  </a:lnTo>
                  <a:lnTo>
                    <a:pt x="4" y="19"/>
                  </a:lnTo>
                  <a:lnTo>
                    <a:pt x="1" y="30"/>
                  </a:lnTo>
                  <a:lnTo>
                    <a:pt x="0" y="44"/>
                  </a:lnTo>
                  <a:lnTo>
                    <a:pt x="3" y="60"/>
                  </a:lnTo>
                  <a:lnTo>
                    <a:pt x="11" y="77"/>
                  </a:lnTo>
                  <a:lnTo>
                    <a:pt x="15" y="53"/>
                  </a:lnTo>
                  <a:lnTo>
                    <a:pt x="19" y="37"/>
                  </a:lnTo>
                  <a:lnTo>
                    <a:pt x="23" y="22"/>
                  </a:lnTo>
                  <a:lnTo>
                    <a:pt x="29" y="0"/>
                  </a:ln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006699"/>
                </a:solidFill>
                <a:latin typeface="Arial" charset="0"/>
              </a:endParaRPr>
            </a:p>
          </p:txBody>
        </p:sp>
        <p:sp>
          <p:nvSpPr>
            <p:cNvPr id="11" name="Freeform 16"/>
            <p:cNvSpPr>
              <a:spLocks/>
            </p:cNvSpPr>
            <p:nvPr userDrawn="1"/>
          </p:nvSpPr>
          <p:spPr bwMode="ltGray">
            <a:xfrm>
              <a:off x="1190" y="3273"/>
              <a:ext cx="1108" cy="1047"/>
            </a:xfrm>
            <a:custGeom>
              <a:avLst/>
              <a:gdLst>
                <a:gd name="T0" fmla="*/ 784 w 1108"/>
                <a:gd name="T1" fmla="*/ 1047 h 1047"/>
                <a:gd name="T2" fmla="*/ 692 w 1108"/>
                <a:gd name="T3" fmla="*/ 1011 h 1047"/>
                <a:gd name="T4" fmla="*/ 607 w 1108"/>
                <a:gd name="T5" fmla="*/ 945 h 1047"/>
                <a:gd name="T6" fmla="*/ 517 w 1108"/>
                <a:gd name="T7" fmla="*/ 861 h 1047"/>
                <a:gd name="T8" fmla="*/ 432 w 1108"/>
                <a:gd name="T9" fmla="*/ 776 h 1047"/>
                <a:gd name="T10" fmla="*/ 350 w 1108"/>
                <a:gd name="T11" fmla="*/ 677 h 1047"/>
                <a:gd name="T12" fmla="*/ 266 w 1108"/>
                <a:gd name="T13" fmla="*/ 563 h 1047"/>
                <a:gd name="T14" fmla="*/ 188 w 1108"/>
                <a:gd name="T15" fmla="*/ 447 h 1047"/>
                <a:gd name="T16" fmla="*/ 122 w 1108"/>
                <a:gd name="T17" fmla="*/ 325 h 1047"/>
                <a:gd name="T18" fmla="*/ 65 w 1108"/>
                <a:gd name="T19" fmla="*/ 211 h 1047"/>
                <a:gd name="T20" fmla="*/ 21 w 1108"/>
                <a:gd name="T21" fmla="*/ 101 h 1047"/>
                <a:gd name="T22" fmla="*/ 0 w 1108"/>
                <a:gd name="T23" fmla="*/ 0 h 1047"/>
                <a:gd name="T24" fmla="*/ 109 w 1108"/>
                <a:gd name="T25" fmla="*/ 217 h 1047"/>
                <a:gd name="T26" fmla="*/ 209 w 1108"/>
                <a:gd name="T27" fmla="*/ 378 h 1047"/>
                <a:gd name="T28" fmla="*/ 294 w 1108"/>
                <a:gd name="T29" fmla="*/ 500 h 1047"/>
                <a:gd name="T30" fmla="*/ 373 w 1108"/>
                <a:gd name="T31" fmla="*/ 590 h 1047"/>
                <a:gd name="T32" fmla="*/ 441 w 1108"/>
                <a:gd name="T33" fmla="*/ 661 h 1047"/>
                <a:gd name="T34" fmla="*/ 506 w 1108"/>
                <a:gd name="T35" fmla="*/ 713 h 1047"/>
                <a:gd name="T36" fmla="*/ 564 w 1108"/>
                <a:gd name="T37" fmla="*/ 754 h 1047"/>
                <a:gd name="T38" fmla="*/ 620 w 1108"/>
                <a:gd name="T39" fmla="*/ 801 h 1047"/>
                <a:gd name="T40" fmla="*/ 754 w 1108"/>
                <a:gd name="T41" fmla="*/ 899 h 1047"/>
                <a:gd name="T42" fmla="*/ 925 w 1108"/>
                <a:gd name="T43" fmla="*/ 977 h 1047"/>
                <a:gd name="T44" fmla="*/ 1108 w 1108"/>
                <a:gd name="T45" fmla="*/ 1047 h 1047"/>
                <a:gd name="T46" fmla="*/ 784 w 1108"/>
                <a:gd name="T47" fmla="*/ 1047 h 1047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0" t="0" r="r" b="b"/>
              <a:pathLst>
                <a:path w="1108" h="1047">
                  <a:moveTo>
                    <a:pt x="784" y="1047"/>
                  </a:moveTo>
                  <a:lnTo>
                    <a:pt x="692" y="1011"/>
                  </a:lnTo>
                  <a:lnTo>
                    <a:pt x="607" y="945"/>
                  </a:lnTo>
                  <a:lnTo>
                    <a:pt x="517" y="861"/>
                  </a:lnTo>
                  <a:lnTo>
                    <a:pt x="432" y="776"/>
                  </a:lnTo>
                  <a:lnTo>
                    <a:pt x="350" y="677"/>
                  </a:lnTo>
                  <a:lnTo>
                    <a:pt x="266" y="563"/>
                  </a:lnTo>
                  <a:lnTo>
                    <a:pt x="188" y="447"/>
                  </a:lnTo>
                  <a:lnTo>
                    <a:pt x="122" y="325"/>
                  </a:lnTo>
                  <a:lnTo>
                    <a:pt x="65" y="211"/>
                  </a:lnTo>
                  <a:lnTo>
                    <a:pt x="21" y="101"/>
                  </a:lnTo>
                  <a:lnTo>
                    <a:pt x="0" y="0"/>
                  </a:lnTo>
                  <a:lnTo>
                    <a:pt x="109" y="217"/>
                  </a:lnTo>
                  <a:lnTo>
                    <a:pt x="209" y="378"/>
                  </a:lnTo>
                  <a:lnTo>
                    <a:pt x="294" y="500"/>
                  </a:lnTo>
                  <a:lnTo>
                    <a:pt x="373" y="590"/>
                  </a:lnTo>
                  <a:lnTo>
                    <a:pt x="441" y="661"/>
                  </a:lnTo>
                  <a:lnTo>
                    <a:pt x="506" y="713"/>
                  </a:lnTo>
                  <a:lnTo>
                    <a:pt x="564" y="754"/>
                  </a:lnTo>
                  <a:lnTo>
                    <a:pt x="620" y="801"/>
                  </a:lnTo>
                  <a:lnTo>
                    <a:pt x="754" y="899"/>
                  </a:lnTo>
                  <a:lnTo>
                    <a:pt x="925" y="977"/>
                  </a:lnTo>
                  <a:lnTo>
                    <a:pt x="1108" y="1047"/>
                  </a:lnTo>
                  <a:lnTo>
                    <a:pt x="784" y="1047"/>
                  </a:ln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006699"/>
                </a:solidFill>
                <a:latin typeface="Arial" charset="0"/>
              </a:endParaRPr>
            </a:p>
          </p:txBody>
        </p:sp>
        <p:grpSp>
          <p:nvGrpSpPr>
            <p:cNvPr id="12" name="Group 17"/>
            <p:cNvGrpSpPr>
              <a:grpSpLocks/>
            </p:cNvGrpSpPr>
            <p:nvPr userDrawn="1"/>
          </p:nvGrpSpPr>
          <p:grpSpPr bwMode="auto">
            <a:xfrm rot="3220060">
              <a:off x="2631" y="754"/>
              <a:ext cx="569" cy="637"/>
              <a:chOff x="1727" y="866"/>
              <a:chExt cx="129" cy="157"/>
            </a:xfrm>
          </p:grpSpPr>
          <p:sp>
            <p:nvSpPr>
              <p:cNvPr id="36" name="Freeform 18"/>
              <p:cNvSpPr>
                <a:spLocks/>
              </p:cNvSpPr>
              <p:nvPr userDrawn="1"/>
            </p:nvSpPr>
            <p:spPr bwMode="ltGray">
              <a:xfrm>
                <a:off x="1727" y="866"/>
                <a:ext cx="41" cy="59"/>
              </a:xfrm>
              <a:custGeom>
                <a:avLst/>
                <a:gdLst>
                  <a:gd name="T0" fmla="*/ 41 w 83"/>
                  <a:gd name="T1" fmla="*/ 14 h 117"/>
                  <a:gd name="T2" fmla="*/ 13 w 83"/>
                  <a:gd name="T3" fmla="*/ 0 h 117"/>
                  <a:gd name="T4" fmla="*/ 0 w 83"/>
                  <a:gd name="T5" fmla="*/ 59 h 117"/>
                  <a:gd name="T6" fmla="*/ 41 w 83"/>
                  <a:gd name="T7" fmla="*/ 14 h 117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83" h="117">
                    <a:moveTo>
                      <a:pt x="83" y="28"/>
                    </a:moveTo>
                    <a:lnTo>
                      <a:pt x="27" y="0"/>
                    </a:lnTo>
                    <a:lnTo>
                      <a:pt x="0" y="117"/>
                    </a:lnTo>
                    <a:lnTo>
                      <a:pt x="83" y="28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006699"/>
                  </a:solidFill>
                  <a:latin typeface="Arial" charset="0"/>
                </a:endParaRPr>
              </a:p>
            </p:txBody>
          </p:sp>
          <p:sp>
            <p:nvSpPr>
              <p:cNvPr id="37" name="Freeform 19"/>
              <p:cNvSpPr>
                <a:spLocks/>
              </p:cNvSpPr>
              <p:nvPr userDrawn="1"/>
            </p:nvSpPr>
            <p:spPr bwMode="ltGray">
              <a:xfrm>
                <a:off x="1786" y="894"/>
                <a:ext cx="70" cy="49"/>
              </a:xfrm>
              <a:custGeom>
                <a:avLst/>
                <a:gdLst>
                  <a:gd name="T0" fmla="*/ 0 w 140"/>
                  <a:gd name="T1" fmla="*/ 49 h 98"/>
                  <a:gd name="T2" fmla="*/ 59 w 140"/>
                  <a:gd name="T3" fmla="*/ 0 h 98"/>
                  <a:gd name="T4" fmla="*/ 70 w 140"/>
                  <a:gd name="T5" fmla="*/ 25 h 98"/>
                  <a:gd name="T6" fmla="*/ 0 w 140"/>
                  <a:gd name="T7" fmla="*/ 49 h 98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40" h="98">
                    <a:moveTo>
                      <a:pt x="0" y="98"/>
                    </a:moveTo>
                    <a:lnTo>
                      <a:pt x="118" y="0"/>
                    </a:lnTo>
                    <a:lnTo>
                      <a:pt x="140" y="49"/>
                    </a:lnTo>
                    <a:lnTo>
                      <a:pt x="0" y="98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006699"/>
                  </a:solidFill>
                  <a:latin typeface="Arial" charset="0"/>
                </a:endParaRPr>
              </a:p>
            </p:txBody>
          </p:sp>
          <p:sp>
            <p:nvSpPr>
              <p:cNvPr id="38" name="Freeform 20"/>
              <p:cNvSpPr>
                <a:spLocks/>
              </p:cNvSpPr>
              <p:nvPr userDrawn="1"/>
            </p:nvSpPr>
            <p:spPr bwMode="ltGray">
              <a:xfrm>
                <a:off x="1772" y="998"/>
                <a:ext cx="73" cy="25"/>
              </a:xfrm>
              <a:custGeom>
                <a:avLst/>
                <a:gdLst>
                  <a:gd name="T0" fmla="*/ 0 w 145"/>
                  <a:gd name="T1" fmla="*/ 4 h 49"/>
                  <a:gd name="T2" fmla="*/ 73 w 145"/>
                  <a:gd name="T3" fmla="*/ 0 h 49"/>
                  <a:gd name="T4" fmla="*/ 66 w 145"/>
                  <a:gd name="T5" fmla="*/ 25 h 49"/>
                  <a:gd name="T6" fmla="*/ 0 w 145"/>
                  <a:gd name="T7" fmla="*/ 4 h 4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45" h="49">
                    <a:moveTo>
                      <a:pt x="0" y="7"/>
                    </a:moveTo>
                    <a:lnTo>
                      <a:pt x="145" y="0"/>
                    </a:lnTo>
                    <a:lnTo>
                      <a:pt x="131" y="49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006699"/>
                  </a:solidFill>
                  <a:latin typeface="Arial" charset="0"/>
                </a:endParaRPr>
              </a:p>
            </p:txBody>
          </p:sp>
        </p:grpSp>
        <p:grpSp>
          <p:nvGrpSpPr>
            <p:cNvPr id="13" name="Group 21"/>
            <p:cNvGrpSpPr>
              <a:grpSpLocks/>
            </p:cNvGrpSpPr>
            <p:nvPr userDrawn="1"/>
          </p:nvGrpSpPr>
          <p:grpSpPr bwMode="auto">
            <a:xfrm rot="-6691250">
              <a:off x="3637" y="132"/>
              <a:ext cx="356" cy="607"/>
              <a:chOff x="1727" y="866"/>
              <a:chExt cx="129" cy="157"/>
            </a:xfrm>
          </p:grpSpPr>
          <p:sp>
            <p:nvSpPr>
              <p:cNvPr id="33" name="Freeform 22"/>
              <p:cNvSpPr>
                <a:spLocks/>
              </p:cNvSpPr>
              <p:nvPr userDrawn="1"/>
            </p:nvSpPr>
            <p:spPr bwMode="ltGray">
              <a:xfrm>
                <a:off x="1727" y="866"/>
                <a:ext cx="41" cy="59"/>
              </a:xfrm>
              <a:custGeom>
                <a:avLst/>
                <a:gdLst>
                  <a:gd name="T0" fmla="*/ 41 w 83"/>
                  <a:gd name="T1" fmla="*/ 14 h 117"/>
                  <a:gd name="T2" fmla="*/ 13 w 83"/>
                  <a:gd name="T3" fmla="*/ 0 h 117"/>
                  <a:gd name="T4" fmla="*/ 0 w 83"/>
                  <a:gd name="T5" fmla="*/ 59 h 117"/>
                  <a:gd name="T6" fmla="*/ 41 w 83"/>
                  <a:gd name="T7" fmla="*/ 14 h 117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83" h="117">
                    <a:moveTo>
                      <a:pt x="83" y="28"/>
                    </a:moveTo>
                    <a:lnTo>
                      <a:pt x="27" y="0"/>
                    </a:lnTo>
                    <a:lnTo>
                      <a:pt x="0" y="117"/>
                    </a:lnTo>
                    <a:lnTo>
                      <a:pt x="83" y="28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006699"/>
                  </a:solidFill>
                  <a:latin typeface="Arial" charset="0"/>
                </a:endParaRPr>
              </a:p>
            </p:txBody>
          </p:sp>
          <p:sp>
            <p:nvSpPr>
              <p:cNvPr id="34" name="Freeform 23"/>
              <p:cNvSpPr>
                <a:spLocks/>
              </p:cNvSpPr>
              <p:nvPr userDrawn="1"/>
            </p:nvSpPr>
            <p:spPr bwMode="ltGray">
              <a:xfrm>
                <a:off x="1786" y="894"/>
                <a:ext cx="70" cy="49"/>
              </a:xfrm>
              <a:custGeom>
                <a:avLst/>
                <a:gdLst>
                  <a:gd name="T0" fmla="*/ 0 w 140"/>
                  <a:gd name="T1" fmla="*/ 49 h 98"/>
                  <a:gd name="T2" fmla="*/ 59 w 140"/>
                  <a:gd name="T3" fmla="*/ 0 h 98"/>
                  <a:gd name="T4" fmla="*/ 70 w 140"/>
                  <a:gd name="T5" fmla="*/ 25 h 98"/>
                  <a:gd name="T6" fmla="*/ 0 w 140"/>
                  <a:gd name="T7" fmla="*/ 49 h 98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40" h="98">
                    <a:moveTo>
                      <a:pt x="0" y="98"/>
                    </a:moveTo>
                    <a:lnTo>
                      <a:pt x="118" y="0"/>
                    </a:lnTo>
                    <a:lnTo>
                      <a:pt x="140" y="49"/>
                    </a:lnTo>
                    <a:lnTo>
                      <a:pt x="0" y="98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006699"/>
                  </a:solidFill>
                  <a:latin typeface="Arial" charset="0"/>
                </a:endParaRPr>
              </a:p>
            </p:txBody>
          </p:sp>
          <p:sp>
            <p:nvSpPr>
              <p:cNvPr id="35" name="Freeform 24"/>
              <p:cNvSpPr>
                <a:spLocks/>
              </p:cNvSpPr>
              <p:nvPr userDrawn="1"/>
            </p:nvSpPr>
            <p:spPr bwMode="ltGray">
              <a:xfrm>
                <a:off x="1772" y="998"/>
                <a:ext cx="73" cy="25"/>
              </a:xfrm>
              <a:custGeom>
                <a:avLst/>
                <a:gdLst>
                  <a:gd name="T0" fmla="*/ 0 w 145"/>
                  <a:gd name="T1" fmla="*/ 4 h 49"/>
                  <a:gd name="T2" fmla="*/ 73 w 145"/>
                  <a:gd name="T3" fmla="*/ 0 h 49"/>
                  <a:gd name="T4" fmla="*/ 66 w 145"/>
                  <a:gd name="T5" fmla="*/ 25 h 49"/>
                  <a:gd name="T6" fmla="*/ 0 w 145"/>
                  <a:gd name="T7" fmla="*/ 4 h 4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45" h="49">
                    <a:moveTo>
                      <a:pt x="0" y="7"/>
                    </a:moveTo>
                    <a:lnTo>
                      <a:pt x="145" y="0"/>
                    </a:lnTo>
                    <a:lnTo>
                      <a:pt x="131" y="49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006699"/>
                  </a:solidFill>
                  <a:latin typeface="Arial" charset="0"/>
                </a:endParaRPr>
              </a:p>
            </p:txBody>
          </p:sp>
        </p:grpSp>
        <p:grpSp>
          <p:nvGrpSpPr>
            <p:cNvPr id="14" name="Group 25"/>
            <p:cNvGrpSpPr>
              <a:grpSpLocks/>
            </p:cNvGrpSpPr>
            <p:nvPr userDrawn="1"/>
          </p:nvGrpSpPr>
          <p:grpSpPr bwMode="auto">
            <a:xfrm rot="8524840">
              <a:off x="668" y="3321"/>
              <a:ext cx="501" cy="502"/>
              <a:chOff x="1727" y="866"/>
              <a:chExt cx="129" cy="157"/>
            </a:xfrm>
          </p:grpSpPr>
          <p:sp>
            <p:nvSpPr>
              <p:cNvPr id="30" name="Freeform 26"/>
              <p:cNvSpPr>
                <a:spLocks/>
              </p:cNvSpPr>
              <p:nvPr userDrawn="1"/>
            </p:nvSpPr>
            <p:spPr bwMode="ltGray">
              <a:xfrm>
                <a:off x="1727" y="866"/>
                <a:ext cx="41" cy="59"/>
              </a:xfrm>
              <a:custGeom>
                <a:avLst/>
                <a:gdLst>
                  <a:gd name="T0" fmla="*/ 41 w 83"/>
                  <a:gd name="T1" fmla="*/ 14 h 117"/>
                  <a:gd name="T2" fmla="*/ 13 w 83"/>
                  <a:gd name="T3" fmla="*/ 0 h 117"/>
                  <a:gd name="T4" fmla="*/ 0 w 83"/>
                  <a:gd name="T5" fmla="*/ 59 h 117"/>
                  <a:gd name="T6" fmla="*/ 41 w 83"/>
                  <a:gd name="T7" fmla="*/ 14 h 117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83" h="117">
                    <a:moveTo>
                      <a:pt x="83" y="28"/>
                    </a:moveTo>
                    <a:lnTo>
                      <a:pt x="27" y="0"/>
                    </a:lnTo>
                    <a:lnTo>
                      <a:pt x="0" y="117"/>
                    </a:lnTo>
                    <a:lnTo>
                      <a:pt x="83" y="28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006699"/>
                  </a:solidFill>
                  <a:latin typeface="Arial" charset="0"/>
                </a:endParaRPr>
              </a:p>
            </p:txBody>
          </p:sp>
          <p:sp>
            <p:nvSpPr>
              <p:cNvPr id="31" name="Freeform 27"/>
              <p:cNvSpPr>
                <a:spLocks/>
              </p:cNvSpPr>
              <p:nvPr userDrawn="1"/>
            </p:nvSpPr>
            <p:spPr bwMode="ltGray">
              <a:xfrm>
                <a:off x="1786" y="894"/>
                <a:ext cx="70" cy="49"/>
              </a:xfrm>
              <a:custGeom>
                <a:avLst/>
                <a:gdLst>
                  <a:gd name="T0" fmla="*/ 0 w 140"/>
                  <a:gd name="T1" fmla="*/ 49 h 98"/>
                  <a:gd name="T2" fmla="*/ 59 w 140"/>
                  <a:gd name="T3" fmla="*/ 0 h 98"/>
                  <a:gd name="T4" fmla="*/ 70 w 140"/>
                  <a:gd name="T5" fmla="*/ 25 h 98"/>
                  <a:gd name="T6" fmla="*/ 0 w 140"/>
                  <a:gd name="T7" fmla="*/ 49 h 98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40" h="98">
                    <a:moveTo>
                      <a:pt x="0" y="98"/>
                    </a:moveTo>
                    <a:lnTo>
                      <a:pt x="118" y="0"/>
                    </a:lnTo>
                    <a:lnTo>
                      <a:pt x="140" y="49"/>
                    </a:lnTo>
                    <a:lnTo>
                      <a:pt x="0" y="98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006699"/>
                  </a:solidFill>
                  <a:latin typeface="Arial" charset="0"/>
                </a:endParaRPr>
              </a:p>
            </p:txBody>
          </p:sp>
          <p:sp>
            <p:nvSpPr>
              <p:cNvPr id="32" name="Freeform 28"/>
              <p:cNvSpPr>
                <a:spLocks/>
              </p:cNvSpPr>
              <p:nvPr userDrawn="1"/>
            </p:nvSpPr>
            <p:spPr bwMode="ltGray">
              <a:xfrm>
                <a:off x="1772" y="998"/>
                <a:ext cx="73" cy="25"/>
              </a:xfrm>
              <a:custGeom>
                <a:avLst/>
                <a:gdLst>
                  <a:gd name="T0" fmla="*/ 0 w 145"/>
                  <a:gd name="T1" fmla="*/ 4 h 49"/>
                  <a:gd name="T2" fmla="*/ 73 w 145"/>
                  <a:gd name="T3" fmla="*/ 0 h 49"/>
                  <a:gd name="T4" fmla="*/ 66 w 145"/>
                  <a:gd name="T5" fmla="*/ 25 h 49"/>
                  <a:gd name="T6" fmla="*/ 0 w 145"/>
                  <a:gd name="T7" fmla="*/ 4 h 4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45" h="49">
                    <a:moveTo>
                      <a:pt x="0" y="7"/>
                    </a:moveTo>
                    <a:lnTo>
                      <a:pt x="145" y="0"/>
                    </a:lnTo>
                    <a:lnTo>
                      <a:pt x="131" y="49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006699"/>
                  </a:solidFill>
                  <a:latin typeface="Arial" charset="0"/>
                </a:endParaRPr>
              </a:p>
            </p:txBody>
          </p:sp>
        </p:grpSp>
        <p:grpSp>
          <p:nvGrpSpPr>
            <p:cNvPr id="15" name="Group 29"/>
            <p:cNvGrpSpPr>
              <a:grpSpLocks/>
            </p:cNvGrpSpPr>
            <p:nvPr userDrawn="1"/>
          </p:nvGrpSpPr>
          <p:grpSpPr bwMode="auto">
            <a:xfrm rot="4106450" flipH="1">
              <a:off x="393" y="262"/>
              <a:ext cx="709" cy="892"/>
              <a:chOff x="1727" y="866"/>
              <a:chExt cx="129" cy="157"/>
            </a:xfrm>
          </p:grpSpPr>
          <p:sp>
            <p:nvSpPr>
              <p:cNvPr id="27" name="Freeform 30"/>
              <p:cNvSpPr>
                <a:spLocks/>
              </p:cNvSpPr>
              <p:nvPr userDrawn="1"/>
            </p:nvSpPr>
            <p:spPr bwMode="ltGray">
              <a:xfrm>
                <a:off x="1727" y="866"/>
                <a:ext cx="41" cy="59"/>
              </a:xfrm>
              <a:custGeom>
                <a:avLst/>
                <a:gdLst>
                  <a:gd name="T0" fmla="*/ 41 w 83"/>
                  <a:gd name="T1" fmla="*/ 14 h 117"/>
                  <a:gd name="T2" fmla="*/ 13 w 83"/>
                  <a:gd name="T3" fmla="*/ 0 h 117"/>
                  <a:gd name="T4" fmla="*/ 0 w 83"/>
                  <a:gd name="T5" fmla="*/ 59 h 117"/>
                  <a:gd name="T6" fmla="*/ 41 w 83"/>
                  <a:gd name="T7" fmla="*/ 14 h 117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83" h="117">
                    <a:moveTo>
                      <a:pt x="83" y="28"/>
                    </a:moveTo>
                    <a:lnTo>
                      <a:pt x="27" y="0"/>
                    </a:lnTo>
                    <a:lnTo>
                      <a:pt x="0" y="117"/>
                    </a:lnTo>
                    <a:lnTo>
                      <a:pt x="83" y="28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006699"/>
                  </a:solidFill>
                  <a:latin typeface="Arial" charset="0"/>
                </a:endParaRPr>
              </a:p>
            </p:txBody>
          </p:sp>
          <p:sp>
            <p:nvSpPr>
              <p:cNvPr id="28" name="Freeform 31"/>
              <p:cNvSpPr>
                <a:spLocks/>
              </p:cNvSpPr>
              <p:nvPr userDrawn="1"/>
            </p:nvSpPr>
            <p:spPr bwMode="ltGray">
              <a:xfrm>
                <a:off x="1786" y="894"/>
                <a:ext cx="70" cy="49"/>
              </a:xfrm>
              <a:custGeom>
                <a:avLst/>
                <a:gdLst>
                  <a:gd name="T0" fmla="*/ 0 w 140"/>
                  <a:gd name="T1" fmla="*/ 49 h 98"/>
                  <a:gd name="T2" fmla="*/ 59 w 140"/>
                  <a:gd name="T3" fmla="*/ 0 h 98"/>
                  <a:gd name="T4" fmla="*/ 70 w 140"/>
                  <a:gd name="T5" fmla="*/ 25 h 98"/>
                  <a:gd name="T6" fmla="*/ 0 w 140"/>
                  <a:gd name="T7" fmla="*/ 49 h 98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40" h="98">
                    <a:moveTo>
                      <a:pt x="0" y="98"/>
                    </a:moveTo>
                    <a:lnTo>
                      <a:pt x="118" y="0"/>
                    </a:lnTo>
                    <a:lnTo>
                      <a:pt x="140" y="49"/>
                    </a:lnTo>
                    <a:lnTo>
                      <a:pt x="0" y="98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006699"/>
                  </a:solidFill>
                  <a:latin typeface="Arial" charset="0"/>
                </a:endParaRPr>
              </a:p>
            </p:txBody>
          </p:sp>
          <p:sp>
            <p:nvSpPr>
              <p:cNvPr id="29" name="Freeform 32"/>
              <p:cNvSpPr>
                <a:spLocks/>
              </p:cNvSpPr>
              <p:nvPr userDrawn="1"/>
            </p:nvSpPr>
            <p:spPr bwMode="ltGray">
              <a:xfrm>
                <a:off x="1772" y="998"/>
                <a:ext cx="73" cy="25"/>
              </a:xfrm>
              <a:custGeom>
                <a:avLst/>
                <a:gdLst>
                  <a:gd name="T0" fmla="*/ 0 w 145"/>
                  <a:gd name="T1" fmla="*/ 4 h 49"/>
                  <a:gd name="T2" fmla="*/ 73 w 145"/>
                  <a:gd name="T3" fmla="*/ 0 h 49"/>
                  <a:gd name="T4" fmla="*/ 66 w 145"/>
                  <a:gd name="T5" fmla="*/ 25 h 49"/>
                  <a:gd name="T6" fmla="*/ 0 w 145"/>
                  <a:gd name="T7" fmla="*/ 4 h 4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45" h="49">
                    <a:moveTo>
                      <a:pt x="0" y="7"/>
                    </a:moveTo>
                    <a:lnTo>
                      <a:pt x="145" y="0"/>
                    </a:lnTo>
                    <a:lnTo>
                      <a:pt x="131" y="49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006699"/>
                  </a:solidFill>
                  <a:latin typeface="Arial" charset="0"/>
                </a:endParaRPr>
              </a:p>
            </p:txBody>
          </p:sp>
        </p:grpSp>
        <p:grpSp>
          <p:nvGrpSpPr>
            <p:cNvPr id="16" name="Group 33"/>
            <p:cNvGrpSpPr>
              <a:grpSpLocks/>
            </p:cNvGrpSpPr>
            <p:nvPr userDrawn="1"/>
          </p:nvGrpSpPr>
          <p:grpSpPr bwMode="auto">
            <a:xfrm rot="10015322" flipH="1">
              <a:off x="4625" y="2382"/>
              <a:ext cx="709" cy="892"/>
              <a:chOff x="1727" y="866"/>
              <a:chExt cx="129" cy="157"/>
            </a:xfrm>
          </p:grpSpPr>
          <p:sp>
            <p:nvSpPr>
              <p:cNvPr id="24" name="Freeform 34"/>
              <p:cNvSpPr>
                <a:spLocks/>
              </p:cNvSpPr>
              <p:nvPr userDrawn="1"/>
            </p:nvSpPr>
            <p:spPr bwMode="ltGray">
              <a:xfrm>
                <a:off x="1727" y="866"/>
                <a:ext cx="41" cy="59"/>
              </a:xfrm>
              <a:custGeom>
                <a:avLst/>
                <a:gdLst>
                  <a:gd name="T0" fmla="*/ 41 w 83"/>
                  <a:gd name="T1" fmla="*/ 14 h 117"/>
                  <a:gd name="T2" fmla="*/ 13 w 83"/>
                  <a:gd name="T3" fmla="*/ 0 h 117"/>
                  <a:gd name="T4" fmla="*/ 0 w 83"/>
                  <a:gd name="T5" fmla="*/ 59 h 117"/>
                  <a:gd name="T6" fmla="*/ 41 w 83"/>
                  <a:gd name="T7" fmla="*/ 14 h 117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83" h="117">
                    <a:moveTo>
                      <a:pt x="83" y="28"/>
                    </a:moveTo>
                    <a:lnTo>
                      <a:pt x="27" y="0"/>
                    </a:lnTo>
                    <a:lnTo>
                      <a:pt x="0" y="117"/>
                    </a:lnTo>
                    <a:lnTo>
                      <a:pt x="83" y="28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006699"/>
                  </a:solidFill>
                  <a:latin typeface="Arial" charset="0"/>
                </a:endParaRPr>
              </a:p>
            </p:txBody>
          </p:sp>
          <p:sp>
            <p:nvSpPr>
              <p:cNvPr id="25" name="Freeform 35"/>
              <p:cNvSpPr>
                <a:spLocks/>
              </p:cNvSpPr>
              <p:nvPr userDrawn="1"/>
            </p:nvSpPr>
            <p:spPr bwMode="ltGray">
              <a:xfrm>
                <a:off x="1786" y="894"/>
                <a:ext cx="70" cy="49"/>
              </a:xfrm>
              <a:custGeom>
                <a:avLst/>
                <a:gdLst>
                  <a:gd name="T0" fmla="*/ 0 w 140"/>
                  <a:gd name="T1" fmla="*/ 49 h 98"/>
                  <a:gd name="T2" fmla="*/ 59 w 140"/>
                  <a:gd name="T3" fmla="*/ 0 h 98"/>
                  <a:gd name="T4" fmla="*/ 70 w 140"/>
                  <a:gd name="T5" fmla="*/ 25 h 98"/>
                  <a:gd name="T6" fmla="*/ 0 w 140"/>
                  <a:gd name="T7" fmla="*/ 49 h 98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40" h="98">
                    <a:moveTo>
                      <a:pt x="0" y="98"/>
                    </a:moveTo>
                    <a:lnTo>
                      <a:pt x="118" y="0"/>
                    </a:lnTo>
                    <a:lnTo>
                      <a:pt x="140" y="49"/>
                    </a:lnTo>
                    <a:lnTo>
                      <a:pt x="0" y="98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006699"/>
                  </a:solidFill>
                  <a:latin typeface="Arial" charset="0"/>
                </a:endParaRPr>
              </a:p>
            </p:txBody>
          </p:sp>
          <p:sp>
            <p:nvSpPr>
              <p:cNvPr id="26" name="Freeform 36"/>
              <p:cNvSpPr>
                <a:spLocks/>
              </p:cNvSpPr>
              <p:nvPr userDrawn="1"/>
            </p:nvSpPr>
            <p:spPr bwMode="ltGray">
              <a:xfrm>
                <a:off x="1772" y="998"/>
                <a:ext cx="73" cy="25"/>
              </a:xfrm>
              <a:custGeom>
                <a:avLst/>
                <a:gdLst>
                  <a:gd name="T0" fmla="*/ 0 w 145"/>
                  <a:gd name="T1" fmla="*/ 4 h 49"/>
                  <a:gd name="T2" fmla="*/ 73 w 145"/>
                  <a:gd name="T3" fmla="*/ 0 h 49"/>
                  <a:gd name="T4" fmla="*/ 66 w 145"/>
                  <a:gd name="T5" fmla="*/ 25 h 49"/>
                  <a:gd name="T6" fmla="*/ 0 w 145"/>
                  <a:gd name="T7" fmla="*/ 4 h 4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45" h="49">
                    <a:moveTo>
                      <a:pt x="0" y="7"/>
                    </a:moveTo>
                    <a:lnTo>
                      <a:pt x="145" y="0"/>
                    </a:lnTo>
                    <a:lnTo>
                      <a:pt x="131" y="49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006699"/>
                  </a:solidFill>
                  <a:latin typeface="Arial" charset="0"/>
                </a:endParaRPr>
              </a:p>
            </p:txBody>
          </p:sp>
        </p:grpSp>
        <p:sp>
          <p:nvSpPr>
            <p:cNvPr id="17" name="Freeform 37"/>
            <p:cNvSpPr>
              <a:spLocks/>
            </p:cNvSpPr>
            <p:nvPr userDrawn="1"/>
          </p:nvSpPr>
          <p:spPr bwMode="ltGray">
            <a:xfrm>
              <a:off x="1217" y="2"/>
              <a:ext cx="862" cy="886"/>
            </a:xfrm>
            <a:custGeom>
              <a:avLst/>
              <a:gdLst>
                <a:gd name="T0" fmla="*/ 0 w 862"/>
                <a:gd name="T1" fmla="*/ 0 h 886"/>
                <a:gd name="T2" fmla="*/ 6 w 862"/>
                <a:gd name="T3" fmla="*/ 107 h 886"/>
                <a:gd name="T4" fmla="*/ 37 w 862"/>
                <a:gd name="T5" fmla="*/ 262 h 886"/>
                <a:gd name="T6" fmla="*/ 83 w 862"/>
                <a:gd name="T7" fmla="*/ 410 h 886"/>
                <a:gd name="T8" fmla="*/ 149 w 862"/>
                <a:gd name="T9" fmla="*/ 546 h 886"/>
                <a:gd name="T10" fmla="*/ 237 w 862"/>
                <a:gd name="T11" fmla="*/ 666 h 886"/>
                <a:gd name="T12" fmla="*/ 338 w 862"/>
                <a:gd name="T13" fmla="*/ 764 h 886"/>
                <a:gd name="T14" fmla="*/ 450 w 862"/>
                <a:gd name="T15" fmla="*/ 838 h 886"/>
                <a:gd name="T16" fmla="*/ 579 w 862"/>
                <a:gd name="T17" fmla="*/ 879 h 886"/>
                <a:gd name="T18" fmla="*/ 714 w 862"/>
                <a:gd name="T19" fmla="*/ 886 h 886"/>
                <a:gd name="T20" fmla="*/ 862 w 862"/>
                <a:gd name="T21" fmla="*/ 851 h 886"/>
                <a:gd name="T22" fmla="*/ 784 w 862"/>
                <a:gd name="T23" fmla="*/ 856 h 886"/>
                <a:gd name="T24" fmla="*/ 700 w 862"/>
                <a:gd name="T25" fmla="*/ 835 h 886"/>
                <a:gd name="T26" fmla="*/ 621 w 862"/>
                <a:gd name="T27" fmla="*/ 794 h 886"/>
                <a:gd name="T28" fmla="*/ 542 w 862"/>
                <a:gd name="T29" fmla="*/ 728 h 886"/>
                <a:gd name="T30" fmla="*/ 466 w 862"/>
                <a:gd name="T31" fmla="*/ 649 h 886"/>
                <a:gd name="T32" fmla="*/ 397 w 862"/>
                <a:gd name="T33" fmla="*/ 557 h 886"/>
                <a:gd name="T34" fmla="*/ 334 w 862"/>
                <a:gd name="T35" fmla="*/ 454 h 886"/>
                <a:gd name="T36" fmla="*/ 279 w 862"/>
                <a:gd name="T37" fmla="*/ 339 h 886"/>
                <a:gd name="T38" fmla="*/ 238 w 862"/>
                <a:gd name="T39" fmla="*/ 225 h 886"/>
                <a:gd name="T40" fmla="*/ 205 w 862"/>
                <a:gd name="T41" fmla="*/ 105 h 886"/>
                <a:gd name="T42" fmla="*/ 184 w 862"/>
                <a:gd name="T43" fmla="*/ 3 h 88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862" h="886">
                  <a:moveTo>
                    <a:pt x="0" y="0"/>
                  </a:moveTo>
                  <a:lnTo>
                    <a:pt x="6" y="107"/>
                  </a:lnTo>
                  <a:lnTo>
                    <a:pt x="37" y="262"/>
                  </a:lnTo>
                  <a:lnTo>
                    <a:pt x="83" y="410"/>
                  </a:lnTo>
                  <a:lnTo>
                    <a:pt x="149" y="546"/>
                  </a:lnTo>
                  <a:lnTo>
                    <a:pt x="237" y="666"/>
                  </a:lnTo>
                  <a:lnTo>
                    <a:pt x="338" y="764"/>
                  </a:lnTo>
                  <a:lnTo>
                    <a:pt x="450" y="838"/>
                  </a:lnTo>
                  <a:lnTo>
                    <a:pt x="579" y="879"/>
                  </a:lnTo>
                  <a:lnTo>
                    <a:pt x="714" y="886"/>
                  </a:lnTo>
                  <a:lnTo>
                    <a:pt x="862" y="851"/>
                  </a:lnTo>
                  <a:lnTo>
                    <a:pt x="784" y="856"/>
                  </a:lnTo>
                  <a:lnTo>
                    <a:pt x="700" y="835"/>
                  </a:lnTo>
                  <a:lnTo>
                    <a:pt x="621" y="794"/>
                  </a:lnTo>
                  <a:lnTo>
                    <a:pt x="542" y="728"/>
                  </a:lnTo>
                  <a:lnTo>
                    <a:pt x="466" y="649"/>
                  </a:lnTo>
                  <a:lnTo>
                    <a:pt x="397" y="557"/>
                  </a:lnTo>
                  <a:lnTo>
                    <a:pt x="334" y="454"/>
                  </a:lnTo>
                  <a:lnTo>
                    <a:pt x="279" y="339"/>
                  </a:lnTo>
                  <a:lnTo>
                    <a:pt x="238" y="225"/>
                  </a:lnTo>
                  <a:lnTo>
                    <a:pt x="205" y="105"/>
                  </a:lnTo>
                  <a:lnTo>
                    <a:pt x="184" y="3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006699"/>
                </a:solidFill>
                <a:latin typeface="Arial" charset="0"/>
              </a:endParaRPr>
            </a:p>
          </p:txBody>
        </p:sp>
        <p:sp>
          <p:nvSpPr>
            <p:cNvPr id="18" name="Freeform 38"/>
            <p:cNvSpPr>
              <a:spLocks/>
            </p:cNvSpPr>
            <p:nvPr userDrawn="1"/>
          </p:nvSpPr>
          <p:spPr bwMode="ltGray">
            <a:xfrm rot="9832527" flipV="1">
              <a:off x="2158" y="102"/>
              <a:ext cx="681" cy="593"/>
            </a:xfrm>
            <a:custGeom>
              <a:avLst/>
              <a:gdLst>
                <a:gd name="T0" fmla="*/ 0 w 257"/>
                <a:gd name="T1" fmla="*/ 0 h 237"/>
                <a:gd name="T2" fmla="*/ 0 w 257"/>
                <a:gd name="T3" fmla="*/ 63 h 237"/>
                <a:gd name="T4" fmla="*/ 8 w 257"/>
                <a:gd name="T5" fmla="*/ 125 h 237"/>
                <a:gd name="T6" fmla="*/ 16 w 257"/>
                <a:gd name="T7" fmla="*/ 188 h 237"/>
                <a:gd name="T8" fmla="*/ 29 w 257"/>
                <a:gd name="T9" fmla="*/ 245 h 237"/>
                <a:gd name="T10" fmla="*/ 48 w 257"/>
                <a:gd name="T11" fmla="*/ 298 h 237"/>
                <a:gd name="T12" fmla="*/ 72 w 257"/>
                <a:gd name="T13" fmla="*/ 353 h 237"/>
                <a:gd name="T14" fmla="*/ 101 w 257"/>
                <a:gd name="T15" fmla="*/ 403 h 237"/>
                <a:gd name="T16" fmla="*/ 135 w 257"/>
                <a:gd name="T17" fmla="*/ 445 h 237"/>
                <a:gd name="T18" fmla="*/ 178 w 257"/>
                <a:gd name="T19" fmla="*/ 485 h 237"/>
                <a:gd name="T20" fmla="*/ 228 w 257"/>
                <a:gd name="T21" fmla="*/ 520 h 237"/>
                <a:gd name="T22" fmla="*/ 281 w 257"/>
                <a:gd name="T23" fmla="*/ 548 h 237"/>
                <a:gd name="T24" fmla="*/ 347 w 257"/>
                <a:gd name="T25" fmla="*/ 570 h 237"/>
                <a:gd name="T26" fmla="*/ 419 w 257"/>
                <a:gd name="T27" fmla="*/ 585 h 237"/>
                <a:gd name="T28" fmla="*/ 498 w 257"/>
                <a:gd name="T29" fmla="*/ 593 h 237"/>
                <a:gd name="T30" fmla="*/ 583 w 257"/>
                <a:gd name="T31" fmla="*/ 590 h 237"/>
                <a:gd name="T32" fmla="*/ 681 w 257"/>
                <a:gd name="T33" fmla="*/ 580 h 237"/>
                <a:gd name="T34" fmla="*/ 594 w 257"/>
                <a:gd name="T35" fmla="*/ 568 h 237"/>
                <a:gd name="T36" fmla="*/ 517 w 257"/>
                <a:gd name="T37" fmla="*/ 550 h 237"/>
                <a:gd name="T38" fmla="*/ 450 w 257"/>
                <a:gd name="T39" fmla="*/ 530 h 237"/>
                <a:gd name="T40" fmla="*/ 392 w 257"/>
                <a:gd name="T41" fmla="*/ 510 h 237"/>
                <a:gd name="T42" fmla="*/ 339 w 257"/>
                <a:gd name="T43" fmla="*/ 483 h 237"/>
                <a:gd name="T44" fmla="*/ 297 w 257"/>
                <a:gd name="T45" fmla="*/ 455 h 237"/>
                <a:gd name="T46" fmla="*/ 257 w 257"/>
                <a:gd name="T47" fmla="*/ 423 h 237"/>
                <a:gd name="T48" fmla="*/ 223 w 257"/>
                <a:gd name="T49" fmla="*/ 388 h 237"/>
                <a:gd name="T50" fmla="*/ 191 w 257"/>
                <a:gd name="T51" fmla="*/ 353 h 237"/>
                <a:gd name="T52" fmla="*/ 162 w 257"/>
                <a:gd name="T53" fmla="*/ 313 h 237"/>
                <a:gd name="T54" fmla="*/ 138 w 257"/>
                <a:gd name="T55" fmla="*/ 268 h 237"/>
                <a:gd name="T56" fmla="*/ 114 w 257"/>
                <a:gd name="T57" fmla="*/ 220 h 237"/>
                <a:gd name="T58" fmla="*/ 87 w 257"/>
                <a:gd name="T59" fmla="*/ 173 h 237"/>
                <a:gd name="T60" fmla="*/ 61 w 257"/>
                <a:gd name="T61" fmla="*/ 118 h 237"/>
                <a:gd name="T62" fmla="*/ 32 w 257"/>
                <a:gd name="T63" fmla="*/ 60 h 237"/>
                <a:gd name="T64" fmla="*/ 0 w 257"/>
                <a:gd name="T65" fmla="*/ 0 h 23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257" h="237">
                  <a:moveTo>
                    <a:pt x="0" y="0"/>
                  </a:moveTo>
                  <a:lnTo>
                    <a:pt x="0" y="25"/>
                  </a:lnTo>
                  <a:lnTo>
                    <a:pt x="3" y="50"/>
                  </a:lnTo>
                  <a:lnTo>
                    <a:pt x="6" y="75"/>
                  </a:lnTo>
                  <a:lnTo>
                    <a:pt x="11" y="98"/>
                  </a:lnTo>
                  <a:lnTo>
                    <a:pt x="18" y="119"/>
                  </a:lnTo>
                  <a:lnTo>
                    <a:pt x="27" y="141"/>
                  </a:lnTo>
                  <a:lnTo>
                    <a:pt x="38" y="161"/>
                  </a:lnTo>
                  <a:lnTo>
                    <a:pt x="51" y="178"/>
                  </a:lnTo>
                  <a:lnTo>
                    <a:pt x="67" y="194"/>
                  </a:lnTo>
                  <a:lnTo>
                    <a:pt x="86" y="208"/>
                  </a:lnTo>
                  <a:lnTo>
                    <a:pt x="106" y="219"/>
                  </a:lnTo>
                  <a:lnTo>
                    <a:pt x="131" y="228"/>
                  </a:lnTo>
                  <a:lnTo>
                    <a:pt x="158" y="234"/>
                  </a:lnTo>
                  <a:lnTo>
                    <a:pt x="188" y="237"/>
                  </a:lnTo>
                  <a:lnTo>
                    <a:pt x="220" y="236"/>
                  </a:lnTo>
                  <a:lnTo>
                    <a:pt x="257" y="232"/>
                  </a:lnTo>
                  <a:lnTo>
                    <a:pt x="224" y="227"/>
                  </a:lnTo>
                  <a:lnTo>
                    <a:pt x="195" y="220"/>
                  </a:lnTo>
                  <a:lnTo>
                    <a:pt x="170" y="212"/>
                  </a:lnTo>
                  <a:lnTo>
                    <a:pt x="148" y="204"/>
                  </a:lnTo>
                  <a:lnTo>
                    <a:pt x="128" y="193"/>
                  </a:lnTo>
                  <a:lnTo>
                    <a:pt x="112" y="182"/>
                  </a:lnTo>
                  <a:lnTo>
                    <a:pt x="97" y="169"/>
                  </a:lnTo>
                  <a:lnTo>
                    <a:pt x="84" y="155"/>
                  </a:lnTo>
                  <a:lnTo>
                    <a:pt x="72" y="141"/>
                  </a:lnTo>
                  <a:lnTo>
                    <a:pt x="61" y="125"/>
                  </a:lnTo>
                  <a:lnTo>
                    <a:pt x="52" y="107"/>
                  </a:lnTo>
                  <a:lnTo>
                    <a:pt x="43" y="88"/>
                  </a:lnTo>
                  <a:lnTo>
                    <a:pt x="33" y="69"/>
                  </a:lnTo>
                  <a:lnTo>
                    <a:pt x="23" y="47"/>
                  </a:lnTo>
                  <a:lnTo>
                    <a:pt x="12" y="2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006699"/>
                </a:solidFill>
                <a:latin typeface="Arial" charset="0"/>
              </a:endParaRPr>
            </a:p>
          </p:txBody>
        </p:sp>
        <p:sp>
          <p:nvSpPr>
            <p:cNvPr id="19" name="Freeform 39"/>
            <p:cNvSpPr>
              <a:spLocks/>
            </p:cNvSpPr>
            <p:nvPr userDrawn="1"/>
          </p:nvSpPr>
          <p:spPr bwMode="ltGray">
            <a:xfrm rot="9832527" flipV="1">
              <a:off x="1997" y="858"/>
              <a:ext cx="330" cy="278"/>
            </a:xfrm>
            <a:custGeom>
              <a:avLst/>
              <a:gdLst>
                <a:gd name="T0" fmla="*/ 205 w 124"/>
                <a:gd name="T1" fmla="*/ 0 h 110"/>
                <a:gd name="T2" fmla="*/ 330 w 124"/>
                <a:gd name="T3" fmla="*/ 273 h 110"/>
                <a:gd name="T4" fmla="*/ 319 w 124"/>
                <a:gd name="T5" fmla="*/ 270 h 110"/>
                <a:gd name="T6" fmla="*/ 285 w 124"/>
                <a:gd name="T7" fmla="*/ 265 h 110"/>
                <a:gd name="T8" fmla="*/ 237 w 124"/>
                <a:gd name="T9" fmla="*/ 255 h 110"/>
                <a:gd name="T10" fmla="*/ 181 w 124"/>
                <a:gd name="T11" fmla="*/ 250 h 110"/>
                <a:gd name="T12" fmla="*/ 120 w 124"/>
                <a:gd name="T13" fmla="*/ 245 h 110"/>
                <a:gd name="T14" fmla="*/ 67 w 124"/>
                <a:gd name="T15" fmla="*/ 248 h 110"/>
                <a:gd name="T16" fmla="*/ 24 w 124"/>
                <a:gd name="T17" fmla="*/ 258 h 110"/>
                <a:gd name="T18" fmla="*/ 0 w 124"/>
                <a:gd name="T19" fmla="*/ 278 h 110"/>
                <a:gd name="T20" fmla="*/ 11 w 124"/>
                <a:gd name="T21" fmla="*/ 248 h 110"/>
                <a:gd name="T22" fmla="*/ 21 w 124"/>
                <a:gd name="T23" fmla="*/ 225 h 110"/>
                <a:gd name="T24" fmla="*/ 43 w 124"/>
                <a:gd name="T25" fmla="*/ 207 h 110"/>
                <a:gd name="T26" fmla="*/ 67 w 124"/>
                <a:gd name="T27" fmla="*/ 192 h 110"/>
                <a:gd name="T28" fmla="*/ 96 w 124"/>
                <a:gd name="T29" fmla="*/ 182 h 110"/>
                <a:gd name="T30" fmla="*/ 125 w 124"/>
                <a:gd name="T31" fmla="*/ 179 h 110"/>
                <a:gd name="T32" fmla="*/ 157 w 124"/>
                <a:gd name="T33" fmla="*/ 179 h 110"/>
                <a:gd name="T34" fmla="*/ 192 w 124"/>
                <a:gd name="T35" fmla="*/ 187 h 110"/>
                <a:gd name="T36" fmla="*/ 194 w 124"/>
                <a:gd name="T37" fmla="*/ 179 h 110"/>
                <a:gd name="T38" fmla="*/ 186 w 124"/>
                <a:gd name="T39" fmla="*/ 142 h 110"/>
                <a:gd name="T40" fmla="*/ 178 w 124"/>
                <a:gd name="T41" fmla="*/ 96 h 110"/>
                <a:gd name="T42" fmla="*/ 173 w 124"/>
                <a:gd name="T43" fmla="*/ 76 h 110"/>
                <a:gd name="T44" fmla="*/ 168 w 124"/>
                <a:gd name="T45" fmla="*/ 76 h 110"/>
                <a:gd name="T46" fmla="*/ 162 w 124"/>
                <a:gd name="T47" fmla="*/ 73 h 110"/>
                <a:gd name="T48" fmla="*/ 157 w 124"/>
                <a:gd name="T49" fmla="*/ 66 h 110"/>
                <a:gd name="T50" fmla="*/ 152 w 124"/>
                <a:gd name="T51" fmla="*/ 58 h 110"/>
                <a:gd name="T52" fmla="*/ 152 w 124"/>
                <a:gd name="T53" fmla="*/ 48 h 110"/>
                <a:gd name="T54" fmla="*/ 157 w 124"/>
                <a:gd name="T55" fmla="*/ 35 h 110"/>
                <a:gd name="T56" fmla="*/ 176 w 124"/>
                <a:gd name="T57" fmla="*/ 20 h 110"/>
                <a:gd name="T58" fmla="*/ 205 w 124"/>
                <a:gd name="T59" fmla="*/ 0 h 110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0" t="0" r="r" b="b"/>
              <a:pathLst>
                <a:path w="124" h="110">
                  <a:moveTo>
                    <a:pt x="77" y="0"/>
                  </a:moveTo>
                  <a:lnTo>
                    <a:pt x="124" y="108"/>
                  </a:lnTo>
                  <a:lnTo>
                    <a:pt x="120" y="107"/>
                  </a:lnTo>
                  <a:lnTo>
                    <a:pt x="107" y="105"/>
                  </a:lnTo>
                  <a:lnTo>
                    <a:pt x="89" y="101"/>
                  </a:lnTo>
                  <a:lnTo>
                    <a:pt x="68" y="99"/>
                  </a:lnTo>
                  <a:lnTo>
                    <a:pt x="45" y="97"/>
                  </a:lnTo>
                  <a:lnTo>
                    <a:pt x="25" y="98"/>
                  </a:lnTo>
                  <a:lnTo>
                    <a:pt x="9" y="102"/>
                  </a:lnTo>
                  <a:lnTo>
                    <a:pt x="0" y="110"/>
                  </a:lnTo>
                  <a:lnTo>
                    <a:pt x="4" y="98"/>
                  </a:lnTo>
                  <a:lnTo>
                    <a:pt x="8" y="89"/>
                  </a:lnTo>
                  <a:lnTo>
                    <a:pt x="16" y="82"/>
                  </a:lnTo>
                  <a:lnTo>
                    <a:pt x="25" y="76"/>
                  </a:lnTo>
                  <a:lnTo>
                    <a:pt x="36" y="72"/>
                  </a:lnTo>
                  <a:lnTo>
                    <a:pt x="47" y="71"/>
                  </a:lnTo>
                  <a:lnTo>
                    <a:pt x="59" y="71"/>
                  </a:lnTo>
                  <a:lnTo>
                    <a:pt x="72" y="74"/>
                  </a:lnTo>
                  <a:lnTo>
                    <a:pt x="73" y="71"/>
                  </a:lnTo>
                  <a:lnTo>
                    <a:pt x="70" y="56"/>
                  </a:lnTo>
                  <a:lnTo>
                    <a:pt x="67" y="38"/>
                  </a:lnTo>
                  <a:lnTo>
                    <a:pt x="65" y="30"/>
                  </a:lnTo>
                  <a:lnTo>
                    <a:pt x="63" y="30"/>
                  </a:lnTo>
                  <a:lnTo>
                    <a:pt x="61" y="29"/>
                  </a:lnTo>
                  <a:lnTo>
                    <a:pt x="59" y="26"/>
                  </a:lnTo>
                  <a:lnTo>
                    <a:pt x="57" y="23"/>
                  </a:lnTo>
                  <a:lnTo>
                    <a:pt x="57" y="19"/>
                  </a:lnTo>
                  <a:lnTo>
                    <a:pt x="59" y="14"/>
                  </a:lnTo>
                  <a:lnTo>
                    <a:pt x="66" y="8"/>
                  </a:lnTo>
                  <a:lnTo>
                    <a:pt x="77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006699"/>
                </a:solidFill>
                <a:latin typeface="Arial" charset="0"/>
              </a:endParaRPr>
            </a:p>
          </p:txBody>
        </p:sp>
        <p:sp>
          <p:nvSpPr>
            <p:cNvPr id="20" name="Freeform 40"/>
            <p:cNvSpPr>
              <a:spLocks/>
            </p:cNvSpPr>
            <p:nvPr userDrawn="1"/>
          </p:nvSpPr>
          <p:spPr bwMode="ltGray">
            <a:xfrm rot="9832527" flipV="1">
              <a:off x="2224" y="808"/>
              <a:ext cx="123" cy="233"/>
            </a:xfrm>
            <a:custGeom>
              <a:avLst/>
              <a:gdLst>
                <a:gd name="T0" fmla="*/ 83 w 46"/>
                <a:gd name="T1" fmla="*/ 0 h 94"/>
                <a:gd name="T2" fmla="*/ 53 w 46"/>
                <a:gd name="T3" fmla="*/ 94 h 94"/>
                <a:gd name="T4" fmla="*/ 40 w 46"/>
                <a:gd name="T5" fmla="*/ 154 h 94"/>
                <a:gd name="T6" fmla="*/ 29 w 46"/>
                <a:gd name="T7" fmla="*/ 196 h 94"/>
                <a:gd name="T8" fmla="*/ 0 w 46"/>
                <a:gd name="T9" fmla="*/ 233 h 94"/>
                <a:gd name="T10" fmla="*/ 32 w 46"/>
                <a:gd name="T11" fmla="*/ 218 h 94"/>
                <a:gd name="T12" fmla="*/ 62 w 46"/>
                <a:gd name="T13" fmla="*/ 198 h 94"/>
                <a:gd name="T14" fmla="*/ 86 w 46"/>
                <a:gd name="T15" fmla="*/ 171 h 94"/>
                <a:gd name="T16" fmla="*/ 107 w 46"/>
                <a:gd name="T17" fmla="*/ 141 h 94"/>
                <a:gd name="T18" fmla="*/ 120 w 46"/>
                <a:gd name="T19" fmla="*/ 109 h 94"/>
                <a:gd name="T20" fmla="*/ 123 w 46"/>
                <a:gd name="T21" fmla="*/ 74 h 94"/>
                <a:gd name="T22" fmla="*/ 112 w 46"/>
                <a:gd name="T23" fmla="*/ 37 h 94"/>
                <a:gd name="T24" fmla="*/ 83 w 46"/>
                <a:gd name="T25" fmla="*/ 0 h 9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46" h="94">
                  <a:moveTo>
                    <a:pt x="31" y="0"/>
                  </a:moveTo>
                  <a:lnTo>
                    <a:pt x="20" y="38"/>
                  </a:lnTo>
                  <a:lnTo>
                    <a:pt x="15" y="62"/>
                  </a:lnTo>
                  <a:lnTo>
                    <a:pt x="11" y="79"/>
                  </a:lnTo>
                  <a:lnTo>
                    <a:pt x="0" y="94"/>
                  </a:lnTo>
                  <a:lnTo>
                    <a:pt x="12" y="88"/>
                  </a:lnTo>
                  <a:lnTo>
                    <a:pt x="23" y="80"/>
                  </a:lnTo>
                  <a:lnTo>
                    <a:pt x="32" y="69"/>
                  </a:lnTo>
                  <a:lnTo>
                    <a:pt x="40" y="57"/>
                  </a:lnTo>
                  <a:lnTo>
                    <a:pt x="45" y="44"/>
                  </a:lnTo>
                  <a:lnTo>
                    <a:pt x="46" y="30"/>
                  </a:lnTo>
                  <a:lnTo>
                    <a:pt x="42" y="15"/>
                  </a:lnTo>
                  <a:lnTo>
                    <a:pt x="31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006699"/>
                </a:solidFill>
                <a:latin typeface="Arial" charset="0"/>
              </a:endParaRPr>
            </a:p>
          </p:txBody>
        </p:sp>
        <p:sp>
          <p:nvSpPr>
            <p:cNvPr id="21" name="Freeform 41"/>
            <p:cNvSpPr>
              <a:spLocks/>
            </p:cNvSpPr>
            <p:nvPr userDrawn="1"/>
          </p:nvSpPr>
          <p:spPr bwMode="ltGray">
            <a:xfrm>
              <a:off x="1603" y="0"/>
              <a:ext cx="124" cy="121"/>
            </a:xfrm>
            <a:custGeom>
              <a:avLst/>
              <a:gdLst>
                <a:gd name="T0" fmla="*/ 124 w 124"/>
                <a:gd name="T1" fmla="*/ 0 h 121"/>
                <a:gd name="T2" fmla="*/ 113 w 124"/>
                <a:gd name="T3" fmla="*/ 9 h 121"/>
                <a:gd name="T4" fmla="*/ 99 w 124"/>
                <a:gd name="T5" fmla="*/ 25 h 121"/>
                <a:gd name="T6" fmla="*/ 81 w 124"/>
                <a:gd name="T7" fmla="*/ 41 h 121"/>
                <a:gd name="T8" fmla="*/ 63 w 124"/>
                <a:gd name="T9" fmla="*/ 54 h 121"/>
                <a:gd name="T10" fmla="*/ 41 w 124"/>
                <a:gd name="T11" fmla="*/ 66 h 121"/>
                <a:gd name="T12" fmla="*/ 22 w 124"/>
                <a:gd name="T13" fmla="*/ 74 h 121"/>
                <a:gd name="T14" fmla="*/ 0 w 124"/>
                <a:gd name="T15" fmla="*/ 75 h 121"/>
                <a:gd name="T16" fmla="*/ 10 w 124"/>
                <a:gd name="T17" fmla="*/ 96 h 121"/>
                <a:gd name="T18" fmla="*/ 23 w 124"/>
                <a:gd name="T19" fmla="*/ 113 h 121"/>
                <a:gd name="T20" fmla="*/ 41 w 124"/>
                <a:gd name="T21" fmla="*/ 121 h 121"/>
                <a:gd name="T22" fmla="*/ 60 w 124"/>
                <a:gd name="T23" fmla="*/ 121 h 121"/>
                <a:gd name="T24" fmla="*/ 83 w 124"/>
                <a:gd name="T25" fmla="*/ 111 h 121"/>
                <a:gd name="T26" fmla="*/ 101 w 124"/>
                <a:gd name="T27" fmla="*/ 88 h 121"/>
                <a:gd name="T28" fmla="*/ 116 w 124"/>
                <a:gd name="T29" fmla="*/ 53 h 121"/>
                <a:gd name="T30" fmla="*/ 124 w 124"/>
                <a:gd name="T31" fmla="*/ 0 h 121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124" h="121">
                  <a:moveTo>
                    <a:pt x="124" y="0"/>
                  </a:moveTo>
                  <a:lnTo>
                    <a:pt x="113" y="9"/>
                  </a:lnTo>
                  <a:lnTo>
                    <a:pt x="99" y="25"/>
                  </a:lnTo>
                  <a:lnTo>
                    <a:pt x="81" y="41"/>
                  </a:lnTo>
                  <a:lnTo>
                    <a:pt x="63" y="54"/>
                  </a:lnTo>
                  <a:lnTo>
                    <a:pt x="41" y="66"/>
                  </a:lnTo>
                  <a:lnTo>
                    <a:pt x="22" y="74"/>
                  </a:lnTo>
                  <a:lnTo>
                    <a:pt x="0" y="75"/>
                  </a:lnTo>
                  <a:lnTo>
                    <a:pt x="10" y="96"/>
                  </a:lnTo>
                  <a:lnTo>
                    <a:pt x="23" y="113"/>
                  </a:lnTo>
                  <a:lnTo>
                    <a:pt x="41" y="121"/>
                  </a:lnTo>
                  <a:lnTo>
                    <a:pt x="60" y="121"/>
                  </a:lnTo>
                  <a:lnTo>
                    <a:pt x="83" y="111"/>
                  </a:lnTo>
                  <a:lnTo>
                    <a:pt x="101" y="88"/>
                  </a:lnTo>
                  <a:lnTo>
                    <a:pt x="116" y="53"/>
                  </a:lnTo>
                  <a:lnTo>
                    <a:pt x="124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006699"/>
                </a:solidFill>
                <a:latin typeface="Arial" charset="0"/>
              </a:endParaRPr>
            </a:p>
          </p:txBody>
        </p:sp>
        <p:sp>
          <p:nvSpPr>
            <p:cNvPr id="22" name="Freeform 42"/>
            <p:cNvSpPr>
              <a:spLocks/>
            </p:cNvSpPr>
            <p:nvPr userDrawn="1"/>
          </p:nvSpPr>
          <p:spPr bwMode="ltGray">
            <a:xfrm rot="9832527" flipV="1">
              <a:off x="2173" y="1238"/>
              <a:ext cx="393" cy="2300"/>
            </a:xfrm>
            <a:custGeom>
              <a:avLst/>
              <a:gdLst>
                <a:gd name="T0" fmla="*/ 0 w 149"/>
                <a:gd name="T1" fmla="*/ 0 h 704"/>
                <a:gd name="T2" fmla="*/ 16 w 149"/>
                <a:gd name="T3" fmla="*/ 20 h 704"/>
                <a:gd name="T4" fmla="*/ 42 w 149"/>
                <a:gd name="T5" fmla="*/ 46 h 704"/>
                <a:gd name="T6" fmla="*/ 74 w 149"/>
                <a:gd name="T7" fmla="*/ 78 h 704"/>
                <a:gd name="T8" fmla="*/ 108 w 149"/>
                <a:gd name="T9" fmla="*/ 121 h 704"/>
                <a:gd name="T10" fmla="*/ 153 w 149"/>
                <a:gd name="T11" fmla="*/ 173 h 704"/>
                <a:gd name="T12" fmla="*/ 193 w 149"/>
                <a:gd name="T13" fmla="*/ 229 h 704"/>
                <a:gd name="T14" fmla="*/ 232 w 149"/>
                <a:gd name="T15" fmla="*/ 294 h 704"/>
                <a:gd name="T16" fmla="*/ 264 w 149"/>
                <a:gd name="T17" fmla="*/ 369 h 704"/>
                <a:gd name="T18" fmla="*/ 295 w 149"/>
                <a:gd name="T19" fmla="*/ 448 h 704"/>
                <a:gd name="T20" fmla="*/ 317 w 149"/>
                <a:gd name="T21" fmla="*/ 539 h 704"/>
                <a:gd name="T22" fmla="*/ 327 w 149"/>
                <a:gd name="T23" fmla="*/ 640 h 704"/>
                <a:gd name="T24" fmla="*/ 332 w 149"/>
                <a:gd name="T25" fmla="*/ 745 h 704"/>
                <a:gd name="T26" fmla="*/ 317 w 149"/>
                <a:gd name="T27" fmla="*/ 863 h 704"/>
                <a:gd name="T28" fmla="*/ 287 w 149"/>
                <a:gd name="T29" fmla="*/ 987 h 704"/>
                <a:gd name="T30" fmla="*/ 243 w 149"/>
                <a:gd name="T31" fmla="*/ 1117 h 704"/>
                <a:gd name="T32" fmla="*/ 177 w 149"/>
                <a:gd name="T33" fmla="*/ 1261 h 704"/>
                <a:gd name="T34" fmla="*/ 103 w 149"/>
                <a:gd name="T35" fmla="*/ 1424 h 704"/>
                <a:gd name="T36" fmla="*/ 55 w 149"/>
                <a:gd name="T37" fmla="*/ 1575 h 704"/>
                <a:gd name="T38" fmla="*/ 26 w 149"/>
                <a:gd name="T39" fmla="*/ 1715 h 704"/>
                <a:gd name="T40" fmla="*/ 16 w 149"/>
                <a:gd name="T41" fmla="*/ 1849 h 704"/>
                <a:gd name="T42" fmla="*/ 16 w 149"/>
                <a:gd name="T43" fmla="*/ 1977 h 704"/>
                <a:gd name="T44" fmla="*/ 21 w 149"/>
                <a:gd name="T45" fmla="*/ 2094 h 704"/>
                <a:gd name="T46" fmla="*/ 32 w 149"/>
                <a:gd name="T47" fmla="*/ 2199 h 704"/>
                <a:gd name="T48" fmla="*/ 37 w 149"/>
                <a:gd name="T49" fmla="*/ 2300 h 704"/>
                <a:gd name="T50" fmla="*/ 108 w 149"/>
                <a:gd name="T51" fmla="*/ 2248 h 704"/>
                <a:gd name="T52" fmla="*/ 103 w 149"/>
                <a:gd name="T53" fmla="*/ 2222 h 704"/>
                <a:gd name="T54" fmla="*/ 95 w 149"/>
                <a:gd name="T55" fmla="*/ 2146 h 704"/>
                <a:gd name="T56" fmla="*/ 87 w 149"/>
                <a:gd name="T57" fmla="*/ 2032 h 704"/>
                <a:gd name="T58" fmla="*/ 92 w 149"/>
                <a:gd name="T59" fmla="*/ 1879 h 704"/>
                <a:gd name="T60" fmla="*/ 108 w 149"/>
                <a:gd name="T61" fmla="*/ 1696 h 704"/>
                <a:gd name="T62" fmla="*/ 153 w 149"/>
                <a:gd name="T63" fmla="*/ 1487 h 704"/>
                <a:gd name="T64" fmla="*/ 227 w 149"/>
                <a:gd name="T65" fmla="*/ 1261 h 704"/>
                <a:gd name="T66" fmla="*/ 340 w 149"/>
                <a:gd name="T67" fmla="*/ 1023 h 704"/>
                <a:gd name="T68" fmla="*/ 377 w 149"/>
                <a:gd name="T69" fmla="*/ 912 h 704"/>
                <a:gd name="T70" fmla="*/ 393 w 149"/>
                <a:gd name="T71" fmla="*/ 768 h 704"/>
                <a:gd name="T72" fmla="*/ 380 w 149"/>
                <a:gd name="T73" fmla="*/ 601 h 704"/>
                <a:gd name="T74" fmla="*/ 346 w 149"/>
                <a:gd name="T75" fmla="*/ 438 h 704"/>
                <a:gd name="T76" fmla="*/ 287 w 149"/>
                <a:gd name="T77" fmla="*/ 278 h 704"/>
                <a:gd name="T78" fmla="*/ 214 w 149"/>
                <a:gd name="T79" fmla="*/ 144 h 704"/>
                <a:gd name="T80" fmla="*/ 116 w 149"/>
                <a:gd name="T81" fmla="*/ 46 h 704"/>
                <a:gd name="T82" fmla="*/ 0 w 149"/>
                <a:gd name="T83" fmla="*/ 0 h 704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0" t="0" r="r" b="b"/>
              <a:pathLst>
                <a:path w="149" h="704">
                  <a:moveTo>
                    <a:pt x="0" y="0"/>
                  </a:moveTo>
                  <a:lnTo>
                    <a:pt x="6" y="6"/>
                  </a:lnTo>
                  <a:lnTo>
                    <a:pt x="16" y="14"/>
                  </a:lnTo>
                  <a:lnTo>
                    <a:pt x="28" y="24"/>
                  </a:lnTo>
                  <a:lnTo>
                    <a:pt x="41" y="37"/>
                  </a:lnTo>
                  <a:lnTo>
                    <a:pt x="58" y="53"/>
                  </a:lnTo>
                  <a:lnTo>
                    <a:pt x="73" y="70"/>
                  </a:lnTo>
                  <a:lnTo>
                    <a:pt x="88" y="90"/>
                  </a:lnTo>
                  <a:lnTo>
                    <a:pt x="100" y="113"/>
                  </a:lnTo>
                  <a:lnTo>
                    <a:pt x="112" y="137"/>
                  </a:lnTo>
                  <a:lnTo>
                    <a:pt x="120" y="165"/>
                  </a:lnTo>
                  <a:lnTo>
                    <a:pt x="124" y="196"/>
                  </a:lnTo>
                  <a:lnTo>
                    <a:pt x="126" y="228"/>
                  </a:lnTo>
                  <a:lnTo>
                    <a:pt x="120" y="264"/>
                  </a:lnTo>
                  <a:lnTo>
                    <a:pt x="109" y="302"/>
                  </a:lnTo>
                  <a:lnTo>
                    <a:pt x="92" y="342"/>
                  </a:lnTo>
                  <a:lnTo>
                    <a:pt x="67" y="386"/>
                  </a:lnTo>
                  <a:lnTo>
                    <a:pt x="39" y="436"/>
                  </a:lnTo>
                  <a:lnTo>
                    <a:pt x="21" y="482"/>
                  </a:lnTo>
                  <a:lnTo>
                    <a:pt x="10" y="525"/>
                  </a:lnTo>
                  <a:lnTo>
                    <a:pt x="6" y="566"/>
                  </a:lnTo>
                  <a:lnTo>
                    <a:pt x="6" y="605"/>
                  </a:lnTo>
                  <a:lnTo>
                    <a:pt x="8" y="641"/>
                  </a:lnTo>
                  <a:lnTo>
                    <a:pt x="12" y="673"/>
                  </a:lnTo>
                  <a:lnTo>
                    <a:pt x="14" y="704"/>
                  </a:lnTo>
                  <a:lnTo>
                    <a:pt x="41" y="688"/>
                  </a:lnTo>
                  <a:lnTo>
                    <a:pt x="39" y="680"/>
                  </a:lnTo>
                  <a:lnTo>
                    <a:pt x="36" y="657"/>
                  </a:lnTo>
                  <a:lnTo>
                    <a:pt x="33" y="622"/>
                  </a:lnTo>
                  <a:lnTo>
                    <a:pt x="35" y="575"/>
                  </a:lnTo>
                  <a:lnTo>
                    <a:pt x="41" y="519"/>
                  </a:lnTo>
                  <a:lnTo>
                    <a:pt x="58" y="455"/>
                  </a:lnTo>
                  <a:lnTo>
                    <a:pt x="86" y="386"/>
                  </a:lnTo>
                  <a:lnTo>
                    <a:pt x="129" y="313"/>
                  </a:lnTo>
                  <a:lnTo>
                    <a:pt x="143" y="279"/>
                  </a:lnTo>
                  <a:lnTo>
                    <a:pt x="149" y="235"/>
                  </a:lnTo>
                  <a:lnTo>
                    <a:pt x="144" y="184"/>
                  </a:lnTo>
                  <a:lnTo>
                    <a:pt x="131" y="134"/>
                  </a:lnTo>
                  <a:lnTo>
                    <a:pt x="109" y="85"/>
                  </a:lnTo>
                  <a:lnTo>
                    <a:pt x="81" y="44"/>
                  </a:lnTo>
                  <a:lnTo>
                    <a:pt x="44" y="1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006699"/>
                </a:solidFill>
                <a:latin typeface="Arial" charset="0"/>
              </a:endParaRPr>
            </a:p>
          </p:txBody>
        </p:sp>
        <p:sp>
          <p:nvSpPr>
            <p:cNvPr id="23" name="Freeform 43"/>
            <p:cNvSpPr>
              <a:spLocks/>
            </p:cNvSpPr>
            <p:nvPr userDrawn="1"/>
          </p:nvSpPr>
          <p:spPr bwMode="ltGray">
            <a:xfrm>
              <a:off x="0" y="1848"/>
              <a:ext cx="36" cy="132"/>
            </a:xfrm>
            <a:custGeom>
              <a:avLst/>
              <a:gdLst>
                <a:gd name="T0" fmla="*/ 0 w 36"/>
                <a:gd name="T1" fmla="*/ 0 h 132"/>
                <a:gd name="T2" fmla="*/ 36 w 36"/>
                <a:gd name="T3" fmla="*/ 12 h 132"/>
                <a:gd name="T4" fmla="*/ 0 w 36"/>
                <a:gd name="T5" fmla="*/ 132 h 132"/>
                <a:gd name="T6" fmla="*/ 0 w 36"/>
                <a:gd name="T7" fmla="*/ 0 h 13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6" h="132">
                  <a:moveTo>
                    <a:pt x="0" y="0"/>
                  </a:moveTo>
                  <a:lnTo>
                    <a:pt x="36" y="12"/>
                  </a:lnTo>
                  <a:lnTo>
                    <a:pt x="0" y="1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006699"/>
                </a:solidFill>
                <a:latin typeface="Arial" charset="0"/>
              </a:endParaRPr>
            </a:p>
          </p:txBody>
        </p:sp>
      </p:grpSp>
      <p:sp>
        <p:nvSpPr>
          <p:cNvPr id="116783" name="Rectangle 47"/>
          <p:cNvSpPr>
            <a:spLocks noGrp="1" noChangeArrowheads="1"/>
          </p:cNvSpPr>
          <p:nvPr>
            <p:ph type="ctrTitle"/>
          </p:nvPr>
        </p:nvSpPr>
        <p:spPr>
          <a:xfrm>
            <a:off x="2455863" y="596900"/>
            <a:ext cx="6192837" cy="3581400"/>
          </a:xfrm>
          <a:extLst>
            <a:ext uri="{909E8E84-426E-40DD-AFC4-6F175D3DCCD1}">
              <a14:hiddenFill xmlns:a14="http://schemas.microsoft.com/office/drawing/2010/main" xmlns="">
                <a:solidFill>
                  <a:srgbClr val="FF3300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45791" dir="3378596" algn="ctr" rotWithShape="0">
                    <a:srgbClr val="993366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5200" b="1"/>
            </a:lvl1pPr>
          </a:lstStyle>
          <a:p>
            <a:pPr lvl="0"/>
            <a:r>
              <a:rPr lang="ru-RU" noProof="0" smtClean="0"/>
              <a:t>Образец заголовка</a:t>
            </a:r>
          </a:p>
        </p:txBody>
      </p:sp>
      <p:sp>
        <p:nvSpPr>
          <p:cNvPr id="116784" name="Rectangle 48"/>
          <p:cNvSpPr>
            <a:spLocks noGrp="1" noChangeArrowheads="1"/>
          </p:cNvSpPr>
          <p:nvPr>
            <p:ph type="subTitle" idx="1"/>
          </p:nvPr>
        </p:nvSpPr>
        <p:spPr>
          <a:xfrm>
            <a:off x="2489200" y="4279900"/>
            <a:ext cx="6146800" cy="1485900"/>
          </a:xfrm>
        </p:spPr>
        <p:txBody>
          <a:bodyPr/>
          <a:lstStyle>
            <a:lvl1pPr marL="0" indent="0" algn="ctr">
              <a:buFontTx/>
              <a:buNone/>
              <a:defRPr b="1">
                <a:effectLst>
                  <a:outerShdw blurRad="38100" dist="38100" dir="2700000" algn="tl">
                    <a:srgbClr val="C0C0C0"/>
                  </a:outerShdw>
                </a:effectLst>
              </a:defRPr>
            </a:lvl1pPr>
          </a:lstStyle>
          <a:p>
            <a:pPr lvl="0"/>
            <a:r>
              <a:rPr lang="ru-RU" noProof="0" smtClean="0"/>
              <a:t>Образец подзаголовка</a:t>
            </a:r>
          </a:p>
        </p:txBody>
      </p:sp>
      <p:sp>
        <p:nvSpPr>
          <p:cNvPr id="46" name="Rectangle 4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8400"/>
            <a:ext cx="2133600" cy="45720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ru-RU">
              <a:solidFill>
                <a:srgbClr val="006699"/>
              </a:solidFill>
            </a:endParaRPr>
          </a:p>
        </p:txBody>
      </p:sp>
      <p:sp>
        <p:nvSpPr>
          <p:cNvPr id="47" name="Rectangle 4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ru-RU">
              <a:solidFill>
                <a:srgbClr val="006699"/>
              </a:solidFill>
            </a:endParaRPr>
          </a:p>
        </p:txBody>
      </p:sp>
      <p:sp>
        <p:nvSpPr>
          <p:cNvPr id="48" name="Rectangle 4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BFB5A700-CAE2-4191-ACFC-54BEF6FFB763}" type="slidenum">
              <a:rPr lang="ru-RU">
                <a:solidFill>
                  <a:srgbClr val="006699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66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36342594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6699"/>
              </a:solidFill>
            </a:endParaRPr>
          </a:p>
        </p:txBody>
      </p:sp>
      <p:sp>
        <p:nvSpPr>
          <p:cNvPr id="5" name="Rectangle 4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6699"/>
              </a:solidFill>
            </a:endParaRPr>
          </a:p>
        </p:txBody>
      </p:sp>
      <p:sp>
        <p:nvSpPr>
          <p:cNvPr id="6" name="Rectangle 4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E154CA-2C82-4AC9-8CD8-BCD7C0B5E4BF}" type="slidenum">
              <a:rPr lang="ru-RU">
                <a:solidFill>
                  <a:srgbClr val="006699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66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81360968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6699"/>
              </a:solidFill>
            </a:endParaRPr>
          </a:p>
        </p:txBody>
      </p:sp>
      <p:sp>
        <p:nvSpPr>
          <p:cNvPr id="5" name="Rectangle 4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6699"/>
              </a:solidFill>
            </a:endParaRPr>
          </a:p>
        </p:txBody>
      </p:sp>
      <p:sp>
        <p:nvSpPr>
          <p:cNvPr id="6" name="Rectangle 4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4B96FAB-3F79-4B7D-804E-574C2D654CC2}" type="slidenum">
              <a:rPr lang="ru-RU">
                <a:solidFill>
                  <a:srgbClr val="006699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66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24548328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4561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4561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6699"/>
              </a:solidFill>
            </a:endParaRPr>
          </a:p>
        </p:txBody>
      </p:sp>
      <p:sp>
        <p:nvSpPr>
          <p:cNvPr id="6" name="Rectangle 4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6699"/>
              </a:solidFill>
            </a:endParaRPr>
          </a:p>
        </p:txBody>
      </p:sp>
      <p:sp>
        <p:nvSpPr>
          <p:cNvPr id="7" name="Rectangle 4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F809933-32D6-4DCE-B8B6-74033283A1AC}" type="slidenum">
              <a:rPr lang="ru-RU">
                <a:solidFill>
                  <a:srgbClr val="006699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66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374075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6699"/>
              </a:solidFill>
            </a:endParaRPr>
          </a:p>
        </p:txBody>
      </p:sp>
      <p:sp>
        <p:nvSpPr>
          <p:cNvPr id="8" name="Rectangle 4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6699"/>
              </a:solidFill>
            </a:endParaRPr>
          </a:p>
        </p:txBody>
      </p:sp>
      <p:sp>
        <p:nvSpPr>
          <p:cNvPr id="9" name="Rectangle 4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8DD0D0F-93B1-4C84-A7A9-7A062E8BDE79}" type="slidenum">
              <a:rPr lang="ru-RU">
                <a:solidFill>
                  <a:srgbClr val="006699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66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10490611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6699"/>
              </a:solidFill>
            </a:endParaRPr>
          </a:p>
        </p:txBody>
      </p:sp>
      <p:sp>
        <p:nvSpPr>
          <p:cNvPr id="4" name="Rectangle 4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6699"/>
              </a:solidFill>
            </a:endParaRPr>
          </a:p>
        </p:txBody>
      </p:sp>
      <p:sp>
        <p:nvSpPr>
          <p:cNvPr id="5" name="Rectangle 4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857A6D5-25DB-4959-B4A6-605352FDFE5E}" type="slidenum">
              <a:rPr lang="ru-RU">
                <a:solidFill>
                  <a:srgbClr val="006699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66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907081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AB685E-2DFB-466A-808E-D5580A1528E7}" type="datetimeFigureOut">
              <a:rPr lang="ru-RU" smtClean="0"/>
              <a:pPr/>
              <a:t>20.12.2019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46D63C-C032-4C05-BD47-D276A7F73A5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542706012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6699"/>
              </a:solidFill>
            </a:endParaRPr>
          </a:p>
        </p:txBody>
      </p:sp>
      <p:sp>
        <p:nvSpPr>
          <p:cNvPr id="3" name="Rectangle 4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6699"/>
              </a:solidFill>
            </a:endParaRPr>
          </a:p>
        </p:txBody>
      </p:sp>
      <p:sp>
        <p:nvSpPr>
          <p:cNvPr id="4" name="Rectangle 4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CB25A36-041B-4432-8EF4-06930C70EE14}" type="slidenum">
              <a:rPr lang="ru-RU">
                <a:solidFill>
                  <a:srgbClr val="006699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66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6163952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6699"/>
              </a:solidFill>
            </a:endParaRPr>
          </a:p>
        </p:txBody>
      </p:sp>
      <p:sp>
        <p:nvSpPr>
          <p:cNvPr id="6" name="Rectangle 4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6699"/>
              </a:solidFill>
            </a:endParaRPr>
          </a:p>
        </p:txBody>
      </p:sp>
      <p:sp>
        <p:nvSpPr>
          <p:cNvPr id="7" name="Rectangle 4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DC04A84-493B-48E4-A62E-BC4A147FC1E6}" type="slidenum">
              <a:rPr lang="ru-RU">
                <a:solidFill>
                  <a:srgbClr val="006699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66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84745571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6699"/>
              </a:solidFill>
            </a:endParaRPr>
          </a:p>
        </p:txBody>
      </p:sp>
      <p:sp>
        <p:nvSpPr>
          <p:cNvPr id="6" name="Rectangle 4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6699"/>
              </a:solidFill>
            </a:endParaRPr>
          </a:p>
        </p:txBody>
      </p:sp>
      <p:sp>
        <p:nvSpPr>
          <p:cNvPr id="7" name="Rectangle 4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E280F42-770F-4C2C-A237-1E71988EA745}" type="slidenum">
              <a:rPr lang="ru-RU">
                <a:solidFill>
                  <a:srgbClr val="006699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66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54494749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6699"/>
              </a:solidFill>
            </a:endParaRPr>
          </a:p>
        </p:txBody>
      </p:sp>
      <p:sp>
        <p:nvSpPr>
          <p:cNvPr id="5" name="Rectangle 4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6699"/>
              </a:solidFill>
            </a:endParaRPr>
          </a:p>
        </p:txBody>
      </p:sp>
      <p:sp>
        <p:nvSpPr>
          <p:cNvPr id="6" name="Rectangle 4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C89E87-D795-4DCA-9FFB-4F8463BE937D}" type="slidenum">
              <a:rPr lang="ru-RU">
                <a:solidFill>
                  <a:srgbClr val="006699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66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74365877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6225" y="103188"/>
            <a:ext cx="2060575" cy="59531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42913" y="103188"/>
            <a:ext cx="6030912" cy="59531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6699"/>
              </a:solidFill>
            </a:endParaRPr>
          </a:p>
        </p:txBody>
      </p:sp>
      <p:sp>
        <p:nvSpPr>
          <p:cNvPr id="5" name="Rectangle 4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6699"/>
              </a:solidFill>
            </a:endParaRPr>
          </a:p>
        </p:txBody>
      </p:sp>
      <p:sp>
        <p:nvSpPr>
          <p:cNvPr id="6" name="Rectangle 4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FE4BECA-A58A-4E69-B9B7-C6F247951641}" type="slidenum">
              <a:rPr lang="ru-RU">
                <a:solidFill>
                  <a:srgbClr val="006699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66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249533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8805863" cy="6858000"/>
            <a:chOff x="0" y="0"/>
            <a:chExt cx="5547" cy="4320"/>
          </a:xfrm>
        </p:grpSpPr>
        <p:grpSp>
          <p:nvGrpSpPr>
            <p:cNvPr id="5" name="Group 3"/>
            <p:cNvGrpSpPr>
              <a:grpSpLocks/>
            </p:cNvGrpSpPr>
            <p:nvPr userDrawn="1"/>
          </p:nvGrpSpPr>
          <p:grpSpPr bwMode="auto">
            <a:xfrm rot="-215207">
              <a:off x="3690" y="234"/>
              <a:ext cx="1857" cy="3625"/>
              <a:chOff x="3010" y="778"/>
              <a:chExt cx="1857" cy="3625"/>
            </a:xfrm>
          </p:grpSpPr>
          <p:sp>
            <p:nvSpPr>
              <p:cNvPr id="39" name="Freeform 4"/>
              <p:cNvSpPr>
                <a:spLocks/>
              </p:cNvSpPr>
              <p:nvPr userDrawn="1"/>
            </p:nvSpPr>
            <p:spPr bwMode="ltGray">
              <a:xfrm rot="12185230" flipV="1">
                <a:off x="3534" y="778"/>
                <a:ext cx="1333" cy="1485"/>
              </a:xfrm>
              <a:custGeom>
                <a:avLst/>
                <a:gdLst>
                  <a:gd name="T0" fmla="*/ 36 w 596"/>
                  <a:gd name="T1" fmla="*/ 825 h 666"/>
                  <a:gd name="T2" fmla="*/ 13 w 596"/>
                  <a:gd name="T3" fmla="*/ 760 h 666"/>
                  <a:gd name="T4" fmla="*/ 0 w 596"/>
                  <a:gd name="T5" fmla="*/ 644 h 666"/>
                  <a:gd name="T6" fmla="*/ 9 w 596"/>
                  <a:gd name="T7" fmla="*/ 495 h 666"/>
                  <a:gd name="T8" fmla="*/ 56 w 596"/>
                  <a:gd name="T9" fmla="*/ 337 h 666"/>
                  <a:gd name="T10" fmla="*/ 154 w 596"/>
                  <a:gd name="T11" fmla="*/ 187 h 666"/>
                  <a:gd name="T12" fmla="*/ 318 w 596"/>
                  <a:gd name="T13" fmla="*/ 69 h 666"/>
                  <a:gd name="T14" fmla="*/ 552 w 596"/>
                  <a:gd name="T15" fmla="*/ 4 h 666"/>
                  <a:gd name="T16" fmla="*/ 850 w 596"/>
                  <a:gd name="T17" fmla="*/ 20 h 666"/>
                  <a:gd name="T18" fmla="*/ 1083 w 596"/>
                  <a:gd name="T19" fmla="*/ 152 h 666"/>
                  <a:gd name="T20" fmla="*/ 1239 w 596"/>
                  <a:gd name="T21" fmla="*/ 368 h 666"/>
                  <a:gd name="T22" fmla="*/ 1322 w 596"/>
                  <a:gd name="T23" fmla="*/ 633 h 666"/>
                  <a:gd name="T24" fmla="*/ 1331 w 596"/>
                  <a:gd name="T25" fmla="*/ 912 h 666"/>
                  <a:gd name="T26" fmla="*/ 1266 w 596"/>
                  <a:gd name="T27" fmla="*/ 1171 h 666"/>
                  <a:gd name="T28" fmla="*/ 1134 w 596"/>
                  <a:gd name="T29" fmla="*/ 1371 h 666"/>
                  <a:gd name="T30" fmla="*/ 933 w 596"/>
                  <a:gd name="T31" fmla="*/ 1478 h 666"/>
                  <a:gd name="T32" fmla="*/ 870 w 596"/>
                  <a:gd name="T33" fmla="*/ 1469 h 666"/>
                  <a:gd name="T34" fmla="*/ 986 w 596"/>
                  <a:gd name="T35" fmla="*/ 1376 h 666"/>
                  <a:gd name="T36" fmla="*/ 1078 w 596"/>
                  <a:gd name="T37" fmla="*/ 1213 h 666"/>
                  <a:gd name="T38" fmla="*/ 1138 w 596"/>
                  <a:gd name="T39" fmla="*/ 1012 h 666"/>
                  <a:gd name="T40" fmla="*/ 1163 w 596"/>
                  <a:gd name="T41" fmla="*/ 792 h 666"/>
                  <a:gd name="T42" fmla="*/ 1150 w 596"/>
                  <a:gd name="T43" fmla="*/ 575 h 666"/>
                  <a:gd name="T44" fmla="*/ 1085 w 596"/>
                  <a:gd name="T45" fmla="*/ 388 h 666"/>
                  <a:gd name="T46" fmla="*/ 968 w 596"/>
                  <a:gd name="T47" fmla="*/ 250 h 666"/>
                  <a:gd name="T48" fmla="*/ 763 w 596"/>
                  <a:gd name="T49" fmla="*/ 167 h 666"/>
                  <a:gd name="T50" fmla="*/ 550 w 596"/>
                  <a:gd name="T51" fmla="*/ 136 h 666"/>
                  <a:gd name="T52" fmla="*/ 389 w 596"/>
                  <a:gd name="T53" fmla="*/ 158 h 666"/>
                  <a:gd name="T54" fmla="*/ 271 w 596"/>
                  <a:gd name="T55" fmla="*/ 225 h 666"/>
                  <a:gd name="T56" fmla="*/ 188 w 596"/>
                  <a:gd name="T57" fmla="*/ 332 h 666"/>
                  <a:gd name="T58" fmla="*/ 127 w 596"/>
                  <a:gd name="T59" fmla="*/ 459 h 666"/>
                  <a:gd name="T60" fmla="*/ 89 w 596"/>
                  <a:gd name="T61" fmla="*/ 606 h 666"/>
                  <a:gd name="T62" fmla="*/ 63 w 596"/>
                  <a:gd name="T63" fmla="*/ 756 h 66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0" t="0" r="r" b="b"/>
                <a:pathLst>
                  <a:path w="596" h="666">
                    <a:moveTo>
                      <a:pt x="22" y="372"/>
                    </a:moveTo>
                    <a:lnTo>
                      <a:pt x="16" y="370"/>
                    </a:lnTo>
                    <a:lnTo>
                      <a:pt x="10" y="360"/>
                    </a:lnTo>
                    <a:lnTo>
                      <a:pt x="6" y="341"/>
                    </a:lnTo>
                    <a:lnTo>
                      <a:pt x="1" y="318"/>
                    </a:lnTo>
                    <a:lnTo>
                      <a:pt x="0" y="289"/>
                    </a:lnTo>
                    <a:lnTo>
                      <a:pt x="0" y="257"/>
                    </a:lnTo>
                    <a:lnTo>
                      <a:pt x="4" y="222"/>
                    </a:lnTo>
                    <a:lnTo>
                      <a:pt x="13" y="187"/>
                    </a:lnTo>
                    <a:lnTo>
                      <a:pt x="25" y="151"/>
                    </a:lnTo>
                    <a:lnTo>
                      <a:pt x="45" y="116"/>
                    </a:lnTo>
                    <a:lnTo>
                      <a:pt x="69" y="84"/>
                    </a:lnTo>
                    <a:lnTo>
                      <a:pt x="101" y="55"/>
                    </a:lnTo>
                    <a:lnTo>
                      <a:pt x="142" y="31"/>
                    </a:lnTo>
                    <a:lnTo>
                      <a:pt x="190" y="13"/>
                    </a:lnTo>
                    <a:lnTo>
                      <a:pt x="247" y="2"/>
                    </a:lnTo>
                    <a:lnTo>
                      <a:pt x="314" y="0"/>
                    </a:lnTo>
                    <a:lnTo>
                      <a:pt x="380" y="9"/>
                    </a:lnTo>
                    <a:lnTo>
                      <a:pt x="436" y="33"/>
                    </a:lnTo>
                    <a:lnTo>
                      <a:pt x="484" y="68"/>
                    </a:lnTo>
                    <a:lnTo>
                      <a:pt x="524" y="113"/>
                    </a:lnTo>
                    <a:lnTo>
                      <a:pt x="554" y="165"/>
                    </a:lnTo>
                    <a:lnTo>
                      <a:pt x="577" y="222"/>
                    </a:lnTo>
                    <a:lnTo>
                      <a:pt x="591" y="284"/>
                    </a:lnTo>
                    <a:lnTo>
                      <a:pt x="596" y="347"/>
                    </a:lnTo>
                    <a:lnTo>
                      <a:pt x="595" y="409"/>
                    </a:lnTo>
                    <a:lnTo>
                      <a:pt x="585" y="469"/>
                    </a:lnTo>
                    <a:lnTo>
                      <a:pt x="566" y="525"/>
                    </a:lnTo>
                    <a:lnTo>
                      <a:pt x="540" y="574"/>
                    </a:lnTo>
                    <a:lnTo>
                      <a:pt x="507" y="615"/>
                    </a:lnTo>
                    <a:lnTo>
                      <a:pt x="465" y="645"/>
                    </a:lnTo>
                    <a:lnTo>
                      <a:pt x="417" y="663"/>
                    </a:lnTo>
                    <a:lnTo>
                      <a:pt x="360" y="666"/>
                    </a:lnTo>
                    <a:lnTo>
                      <a:pt x="389" y="659"/>
                    </a:lnTo>
                    <a:lnTo>
                      <a:pt x="417" y="642"/>
                    </a:lnTo>
                    <a:lnTo>
                      <a:pt x="441" y="617"/>
                    </a:lnTo>
                    <a:lnTo>
                      <a:pt x="463" y="583"/>
                    </a:lnTo>
                    <a:lnTo>
                      <a:pt x="482" y="544"/>
                    </a:lnTo>
                    <a:lnTo>
                      <a:pt x="497" y="501"/>
                    </a:lnTo>
                    <a:lnTo>
                      <a:pt x="509" y="454"/>
                    </a:lnTo>
                    <a:lnTo>
                      <a:pt x="517" y="404"/>
                    </a:lnTo>
                    <a:lnTo>
                      <a:pt x="520" y="355"/>
                    </a:lnTo>
                    <a:lnTo>
                      <a:pt x="519" y="305"/>
                    </a:lnTo>
                    <a:lnTo>
                      <a:pt x="514" y="258"/>
                    </a:lnTo>
                    <a:lnTo>
                      <a:pt x="502" y="213"/>
                    </a:lnTo>
                    <a:lnTo>
                      <a:pt x="485" y="174"/>
                    </a:lnTo>
                    <a:lnTo>
                      <a:pt x="462" y="139"/>
                    </a:lnTo>
                    <a:lnTo>
                      <a:pt x="433" y="112"/>
                    </a:lnTo>
                    <a:lnTo>
                      <a:pt x="397" y="93"/>
                    </a:lnTo>
                    <a:lnTo>
                      <a:pt x="341" y="75"/>
                    </a:lnTo>
                    <a:lnTo>
                      <a:pt x="290" y="65"/>
                    </a:lnTo>
                    <a:lnTo>
                      <a:pt x="246" y="61"/>
                    </a:lnTo>
                    <a:lnTo>
                      <a:pt x="207" y="63"/>
                    </a:lnTo>
                    <a:lnTo>
                      <a:pt x="174" y="71"/>
                    </a:lnTo>
                    <a:lnTo>
                      <a:pt x="146" y="84"/>
                    </a:lnTo>
                    <a:lnTo>
                      <a:pt x="121" y="101"/>
                    </a:lnTo>
                    <a:lnTo>
                      <a:pt x="101" y="123"/>
                    </a:lnTo>
                    <a:lnTo>
                      <a:pt x="84" y="149"/>
                    </a:lnTo>
                    <a:lnTo>
                      <a:pt x="69" y="176"/>
                    </a:lnTo>
                    <a:lnTo>
                      <a:pt x="57" y="206"/>
                    </a:lnTo>
                    <a:lnTo>
                      <a:pt x="48" y="239"/>
                    </a:lnTo>
                    <a:lnTo>
                      <a:pt x="40" y="272"/>
                    </a:lnTo>
                    <a:lnTo>
                      <a:pt x="33" y="305"/>
                    </a:lnTo>
                    <a:lnTo>
                      <a:pt x="28" y="339"/>
                    </a:lnTo>
                    <a:lnTo>
                      <a:pt x="22" y="372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006699"/>
                  </a:solidFill>
                  <a:latin typeface="Arial" charset="0"/>
                </a:endParaRPr>
              </a:p>
            </p:txBody>
          </p:sp>
          <p:sp>
            <p:nvSpPr>
              <p:cNvPr id="40" name="Freeform 5"/>
              <p:cNvSpPr>
                <a:spLocks/>
              </p:cNvSpPr>
              <p:nvPr userDrawn="1"/>
            </p:nvSpPr>
            <p:spPr bwMode="ltGray">
              <a:xfrm rot="12185230" flipV="1">
                <a:off x="4029" y="1802"/>
                <a:ext cx="571" cy="531"/>
              </a:xfrm>
              <a:custGeom>
                <a:avLst/>
                <a:gdLst>
                  <a:gd name="T0" fmla="*/ 0 w 257"/>
                  <a:gd name="T1" fmla="*/ 0 h 237"/>
                  <a:gd name="T2" fmla="*/ 0 w 257"/>
                  <a:gd name="T3" fmla="*/ 56 h 237"/>
                  <a:gd name="T4" fmla="*/ 7 w 257"/>
                  <a:gd name="T5" fmla="*/ 112 h 237"/>
                  <a:gd name="T6" fmla="*/ 13 w 257"/>
                  <a:gd name="T7" fmla="*/ 168 h 237"/>
                  <a:gd name="T8" fmla="*/ 24 w 257"/>
                  <a:gd name="T9" fmla="*/ 220 h 237"/>
                  <a:gd name="T10" fmla="*/ 40 w 257"/>
                  <a:gd name="T11" fmla="*/ 267 h 237"/>
                  <a:gd name="T12" fmla="*/ 60 w 257"/>
                  <a:gd name="T13" fmla="*/ 316 h 237"/>
                  <a:gd name="T14" fmla="*/ 84 w 257"/>
                  <a:gd name="T15" fmla="*/ 361 h 237"/>
                  <a:gd name="T16" fmla="*/ 113 w 257"/>
                  <a:gd name="T17" fmla="*/ 399 h 237"/>
                  <a:gd name="T18" fmla="*/ 149 w 257"/>
                  <a:gd name="T19" fmla="*/ 435 h 237"/>
                  <a:gd name="T20" fmla="*/ 191 w 257"/>
                  <a:gd name="T21" fmla="*/ 466 h 237"/>
                  <a:gd name="T22" fmla="*/ 236 w 257"/>
                  <a:gd name="T23" fmla="*/ 491 h 237"/>
                  <a:gd name="T24" fmla="*/ 291 w 257"/>
                  <a:gd name="T25" fmla="*/ 511 h 237"/>
                  <a:gd name="T26" fmla="*/ 351 w 257"/>
                  <a:gd name="T27" fmla="*/ 524 h 237"/>
                  <a:gd name="T28" fmla="*/ 418 w 257"/>
                  <a:gd name="T29" fmla="*/ 531 h 237"/>
                  <a:gd name="T30" fmla="*/ 489 w 257"/>
                  <a:gd name="T31" fmla="*/ 529 h 237"/>
                  <a:gd name="T32" fmla="*/ 571 w 257"/>
                  <a:gd name="T33" fmla="*/ 520 h 237"/>
                  <a:gd name="T34" fmla="*/ 498 w 257"/>
                  <a:gd name="T35" fmla="*/ 509 h 237"/>
                  <a:gd name="T36" fmla="*/ 433 w 257"/>
                  <a:gd name="T37" fmla="*/ 493 h 237"/>
                  <a:gd name="T38" fmla="*/ 378 w 257"/>
                  <a:gd name="T39" fmla="*/ 475 h 237"/>
                  <a:gd name="T40" fmla="*/ 329 w 257"/>
                  <a:gd name="T41" fmla="*/ 457 h 237"/>
                  <a:gd name="T42" fmla="*/ 284 w 257"/>
                  <a:gd name="T43" fmla="*/ 432 h 237"/>
                  <a:gd name="T44" fmla="*/ 249 w 257"/>
                  <a:gd name="T45" fmla="*/ 408 h 237"/>
                  <a:gd name="T46" fmla="*/ 216 w 257"/>
                  <a:gd name="T47" fmla="*/ 379 h 237"/>
                  <a:gd name="T48" fmla="*/ 187 w 257"/>
                  <a:gd name="T49" fmla="*/ 347 h 237"/>
                  <a:gd name="T50" fmla="*/ 160 w 257"/>
                  <a:gd name="T51" fmla="*/ 316 h 237"/>
                  <a:gd name="T52" fmla="*/ 136 w 257"/>
                  <a:gd name="T53" fmla="*/ 280 h 237"/>
                  <a:gd name="T54" fmla="*/ 116 w 257"/>
                  <a:gd name="T55" fmla="*/ 240 h 237"/>
                  <a:gd name="T56" fmla="*/ 96 w 257"/>
                  <a:gd name="T57" fmla="*/ 197 h 237"/>
                  <a:gd name="T58" fmla="*/ 73 w 257"/>
                  <a:gd name="T59" fmla="*/ 155 h 237"/>
                  <a:gd name="T60" fmla="*/ 51 w 257"/>
                  <a:gd name="T61" fmla="*/ 105 h 237"/>
                  <a:gd name="T62" fmla="*/ 27 w 257"/>
                  <a:gd name="T63" fmla="*/ 54 h 237"/>
                  <a:gd name="T64" fmla="*/ 0 w 257"/>
                  <a:gd name="T65" fmla="*/ 0 h 237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0" t="0" r="r" b="b"/>
                <a:pathLst>
                  <a:path w="257" h="237">
                    <a:moveTo>
                      <a:pt x="0" y="0"/>
                    </a:moveTo>
                    <a:lnTo>
                      <a:pt x="0" y="25"/>
                    </a:lnTo>
                    <a:lnTo>
                      <a:pt x="3" y="50"/>
                    </a:lnTo>
                    <a:lnTo>
                      <a:pt x="6" y="75"/>
                    </a:lnTo>
                    <a:lnTo>
                      <a:pt x="11" y="98"/>
                    </a:lnTo>
                    <a:lnTo>
                      <a:pt x="18" y="119"/>
                    </a:lnTo>
                    <a:lnTo>
                      <a:pt x="27" y="141"/>
                    </a:lnTo>
                    <a:lnTo>
                      <a:pt x="38" y="161"/>
                    </a:lnTo>
                    <a:lnTo>
                      <a:pt x="51" y="178"/>
                    </a:lnTo>
                    <a:lnTo>
                      <a:pt x="67" y="194"/>
                    </a:lnTo>
                    <a:lnTo>
                      <a:pt x="86" y="208"/>
                    </a:lnTo>
                    <a:lnTo>
                      <a:pt x="106" y="219"/>
                    </a:lnTo>
                    <a:lnTo>
                      <a:pt x="131" y="228"/>
                    </a:lnTo>
                    <a:lnTo>
                      <a:pt x="158" y="234"/>
                    </a:lnTo>
                    <a:lnTo>
                      <a:pt x="188" y="237"/>
                    </a:lnTo>
                    <a:lnTo>
                      <a:pt x="220" y="236"/>
                    </a:lnTo>
                    <a:lnTo>
                      <a:pt x="257" y="232"/>
                    </a:lnTo>
                    <a:lnTo>
                      <a:pt x="224" y="227"/>
                    </a:lnTo>
                    <a:lnTo>
                      <a:pt x="195" y="220"/>
                    </a:lnTo>
                    <a:lnTo>
                      <a:pt x="170" y="212"/>
                    </a:lnTo>
                    <a:lnTo>
                      <a:pt x="148" y="204"/>
                    </a:lnTo>
                    <a:lnTo>
                      <a:pt x="128" y="193"/>
                    </a:lnTo>
                    <a:lnTo>
                      <a:pt x="112" y="182"/>
                    </a:lnTo>
                    <a:lnTo>
                      <a:pt x="97" y="169"/>
                    </a:lnTo>
                    <a:lnTo>
                      <a:pt x="84" y="155"/>
                    </a:lnTo>
                    <a:lnTo>
                      <a:pt x="72" y="141"/>
                    </a:lnTo>
                    <a:lnTo>
                      <a:pt x="61" y="125"/>
                    </a:lnTo>
                    <a:lnTo>
                      <a:pt x="52" y="107"/>
                    </a:lnTo>
                    <a:lnTo>
                      <a:pt x="43" y="88"/>
                    </a:lnTo>
                    <a:lnTo>
                      <a:pt x="33" y="69"/>
                    </a:lnTo>
                    <a:lnTo>
                      <a:pt x="23" y="47"/>
                    </a:lnTo>
                    <a:lnTo>
                      <a:pt x="12" y="2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006699"/>
                  </a:solidFill>
                  <a:latin typeface="Arial" charset="0"/>
                </a:endParaRPr>
              </a:p>
            </p:txBody>
          </p:sp>
          <p:sp>
            <p:nvSpPr>
              <p:cNvPr id="41" name="Freeform 6"/>
              <p:cNvSpPr>
                <a:spLocks/>
              </p:cNvSpPr>
              <p:nvPr userDrawn="1"/>
            </p:nvSpPr>
            <p:spPr bwMode="ltGray">
              <a:xfrm rot="12185230" flipV="1">
                <a:off x="3639" y="2167"/>
                <a:ext cx="277" cy="249"/>
              </a:xfrm>
              <a:custGeom>
                <a:avLst/>
                <a:gdLst>
                  <a:gd name="T0" fmla="*/ 172 w 124"/>
                  <a:gd name="T1" fmla="*/ 0 h 110"/>
                  <a:gd name="T2" fmla="*/ 277 w 124"/>
                  <a:gd name="T3" fmla="*/ 244 h 110"/>
                  <a:gd name="T4" fmla="*/ 268 w 124"/>
                  <a:gd name="T5" fmla="*/ 242 h 110"/>
                  <a:gd name="T6" fmla="*/ 239 w 124"/>
                  <a:gd name="T7" fmla="*/ 238 h 110"/>
                  <a:gd name="T8" fmla="*/ 199 w 124"/>
                  <a:gd name="T9" fmla="*/ 229 h 110"/>
                  <a:gd name="T10" fmla="*/ 152 w 124"/>
                  <a:gd name="T11" fmla="*/ 224 h 110"/>
                  <a:gd name="T12" fmla="*/ 101 w 124"/>
                  <a:gd name="T13" fmla="*/ 220 h 110"/>
                  <a:gd name="T14" fmla="*/ 56 w 124"/>
                  <a:gd name="T15" fmla="*/ 222 h 110"/>
                  <a:gd name="T16" fmla="*/ 20 w 124"/>
                  <a:gd name="T17" fmla="*/ 231 h 110"/>
                  <a:gd name="T18" fmla="*/ 0 w 124"/>
                  <a:gd name="T19" fmla="*/ 249 h 110"/>
                  <a:gd name="T20" fmla="*/ 9 w 124"/>
                  <a:gd name="T21" fmla="*/ 222 h 110"/>
                  <a:gd name="T22" fmla="*/ 18 w 124"/>
                  <a:gd name="T23" fmla="*/ 201 h 110"/>
                  <a:gd name="T24" fmla="*/ 36 w 124"/>
                  <a:gd name="T25" fmla="*/ 186 h 110"/>
                  <a:gd name="T26" fmla="*/ 56 w 124"/>
                  <a:gd name="T27" fmla="*/ 172 h 110"/>
                  <a:gd name="T28" fmla="*/ 80 w 124"/>
                  <a:gd name="T29" fmla="*/ 163 h 110"/>
                  <a:gd name="T30" fmla="*/ 105 w 124"/>
                  <a:gd name="T31" fmla="*/ 161 h 110"/>
                  <a:gd name="T32" fmla="*/ 132 w 124"/>
                  <a:gd name="T33" fmla="*/ 161 h 110"/>
                  <a:gd name="T34" fmla="*/ 161 w 124"/>
                  <a:gd name="T35" fmla="*/ 168 h 110"/>
                  <a:gd name="T36" fmla="*/ 163 w 124"/>
                  <a:gd name="T37" fmla="*/ 161 h 110"/>
                  <a:gd name="T38" fmla="*/ 156 w 124"/>
                  <a:gd name="T39" fmla="*/ 127 h 110"/>
                  <a:gd name="T40" fmla="*/ 150 w 124"/>
                  <a:gd name="T41" fmla="*/ 86 h 110"/>
                  <a:gd name="T42" fmla="*/ 145 w 124"/>
                  <a:gd name="T43" fmla="*/ 68 h 110"/>
                  <a:gd name="T44" fmla="*/ 141 w 124"/>
                  <a:gd name="T45" fmla="*/ 68 h 110"/>
                  <a:gd name="T46" fmla="*/ 136 w 124"/>
                  <a:gd name="T47" fmla="*/ 66 h 110"/>
                  <a:gd name="T48" fmla="*/ 132 w 124"/>
                  <a:gd name="T49" fmla="*/ 59 h 110"/>
                  <a:gd name="T50" fmla="*/ 127 w 124"/>
                  <a:gd name="T51" fmla="*/ 52 h 110"/>
                  <a:gd name="T52" fmla="*/ 127 w 124"/>
                  <a:gd name="T53" fmla="*/ 43 h 110"/>
                  <a:gd name="T54" fmla="*/ 132 w 124"/>
                  <a:gd name="T55" fmla="*/ 32 h 110"/>
                  <a:gd name="T56" fmla="*/ 147 w 124"/>
                  <a:gd name="T57" fmla="*/ 18 h 110"/>
                  <a:gd name="T58" fmla="*/ 172 w 124"/>
                  <a:gd name="T59" fmla="*/ 0 h 110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</a:gdLst>
                <a:ahLst/>
                <a:cxnLst>
                  <a:cxn ang="T60">
                    <a:pos x="T0" y="T1"/>
                  </a:cxn>
                  <a:cxn ang="T61">
                    <a:pos x="T2" y="T3"/>
                  </a:cxn>
                  <a:cxn ang="T62">
                    <a:pos x="T4" y="T5"/>
                  </a:cxn>
                  <a:cxn ang="T63">
                    <a:pos x="T6" y="T7"/>
                  </a:cxn>
                  <a:cxn ang="T64">
                    <a:pos x="T8" y="T9"/>
                  </a:cxn>
                  <a:cxn ang="T65">
                    <a:pos x="T10" y="T11"/>
                  </a:cxn>
                  <a:cxn ang="T66">
                    <a:pos x="T12" y="T13"/>
                  </a:cxn>
                  <a:cxn ang="T67">
                    <a:pos x="T14" y="T15"/>
                  </a:cxn>
                  <a:cxn ang="T68">
                    <a:pos x="T16" y="T17"/>
                  </a:cxn>
                  <a:cxn ang="T69">
                    <a:pos x="T18" y="T19"/>
                  </a:cxn>
                  <a:cxn ang="T70">
                    <a:pos x="T20" y="T21"/>
                  </a:cxn>
                  <a:cxn ang="T71">
                    <a:pos x="T22" y="T23"/>
                  </a:cxn>
                  <a:cxn ang="T72">
                    <a:pos x="T24" y="T25"/>
                  </a:cxn>
                  <a:cxn ang="T73">
                    <a:pos x="T26" y="T27"/>
                  </a:cxn>
                  <a:cxn ang="T74">
                    <a:pos x="T28" y="T29"/>
                  </a:cxn>
                  <a:cxn ang="T75">
                    <a:pos x="T30" y="T31"/>
                  </a:cxn>
                  <a:cxn ang="T76">
                    <a:pos x="T32" y="T33"/>
                  </a:cxn>
                  <a:cxn ang="T77">
                    <a:pos x="T34" y="T35"/>
                  </a:cxn>
                  <a:cxn ang="T78">
                    <a:pos x="T36" y="T37"/>
                  </a:cxn>
                  <a:cxn ang="T79">
                    <a:pos x="T38" y="T39"/>
                  </a:cxn>
                  <a:cxn ang="T80">
                    <a:pos x="T40" y="T41"/>
                  </a:cxn>
                  <a:cxn ang="T81">
                    <a:pos x="T42" y="T43"/>
                  </a:cxn>
                  <a:cxn ang="T82">
                    <a:pos x="T44" y="T45"/>
                  </a:cxn>
                  <a:cxn ang="T83">
                    <a:pos x="T46" y="T47"/>
                  </a:cxn>
                  <a:cxn ang="T84">
                    <a:pos x="T48" y="T49"/>
                  </a:cxn>
                  <a:cxn ang="T85">
                    <a:pos x="T50" y="T51"/>
                  </a:cxn>
                  <a:cxn ang="T86">
                    <a:pos x="T52" y="T53"/>
                  </a:cxn>
                  <a:cxn ang="T87">
                    <a:pos x="T54" y="T55"/>
                  </a:cxn>
                  <a:cxn ang="T88">
                    <a:pos x="T56" y="T57"/>
                  </a:cxn>
                  <a:cxn ang="T89">
                    <a:pos x="T58" y="T59"/>
                  </a:cxn>
                </a:cxnLst>
                <a:rect l="0" t="0" r="r" b="b"/>
                <a:pathLst>
                  <a:path w="124" h="110">
                    <a:moveTo>
                      <a:pt x="77" y="0"/>
                    </a:moveTo>
                    <a:lnTo>
                      <a:pt x="124" y="108"/>
                    </a:lnTo>
                    <a:lnTo>
                      <a:pt x="120" y="107"/>
                    </a:lnTo>
                    <a:lnTo>
                      <a:pt x="107" y="105"/>
                    </a:lnTo>
                    <a:lnTo>
                      <a:pt x="89" y="101"/>
                    </a:lnTo>
                    <a:lnTo>
                      <a:pt x="68" y="99"/>
                    </a:lnTo>
                    <a:lnTo>
                      <a:pt x="45" y="97"/>
                    </a:lnTo>
                    <a:lnTo>
                      <a:pt x="25" y="98"/>
                    </a:lnTo>
                    <a:lnTo>
                      <a:pt x="9" y="102"/>
                    </a:lnTo>
                    <a:lnTo>
                      <a:pt x="0" y="110"/>
                    </a:lnTo>
                    <a:lnTo>
                      <a:pt x="4" y="98"/>
                    </a:lnTo>
                    <a:lnTo>
                      <a:pt x="8" y="89"/>
                    </a:lnTo>
                    <a:lnTo>
                      <a:pt x="16" y="82"/>
                    </a:lnTo>
                    <a:lnTo>
                      <a:pt x="25" y="76"/>
                    </a:lnTo>
                    <a:lnTo>
                      <a:pt x="36" y="72"/>
                    </a:lnTo>
                    <a:lnTo>
                      <a:pt x="47" y="71"/>
                    </a:lnTo>
                    <a:lnTo>
                      <a:pt x="59" y="71"/>
                    </a:lnTo>
                    <a:lnTo>
                      <a:pt x="72" y="74"/>
                    </a:lnTo>
                    <a:lnTo>
                      <a:pt x="73" y="71"/>
                    </a:lnTo>
                    <a:lnTo>
                      <a:pt x="70" y="56"/>
                    </a:lnTo>
                    <a:lnTo>
                      <a:pt x="67" y="38"/>
                    </a:lnTo>
                    <a:lnTo>
                      <a:pt x="65" y="30"/>
                    </a:lnTo>
                    <a:lnTo>
                      <a:pt x="63" y="30"/>
                    </a:lnTo>
                    <a:lnTo>
                      <a:pt x="61" y="29"/>
                    </a:lnTo>
                    <a:lnTo>
                      <a:pt x="59" y="26"/>
                    </a:lnTo>
                    <a:lnTo>
                      <a:pt x="57" y="23"/>
                    </a:lnTo>
                    <a:lnTo>
                      <a:pt x="57" y="19"/>
                    </a:lnTo>
                    <a:lnTo>
                      <a:pt x="59" y="14"/>
                    </a:lnTo>
                    <a:lnTo>
                      <a:pt x="66" y="8"/>
                    </a:lnTo>
                    <a:lnTo>
                      <a:pt x="77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006699"/>
                  </a:solidFill>
                  <a:latin typeface="Arial" charset="0"/>
                </a:endParaRPr>
              </a:p>
            </p:txBody>
          </p:sp>
          <p:sp>
            <p:nvSpPr>
              <p:cNvPr id="42" name="Freeform 7"/>
              <p:cNvSpPr>
                <a:spLocks/>
              </p:cNvSpPr>
              <p:nvPr userDrawn="1"/>
            </p:nvSpPr>
            <p:spPr bwMode="ltGray">
              <a:xfrm rot="12185230" flipV="1">
                <a:off x="3979" y="977"/>
                <a:ext cx="245" cy="347"/>
              </a:xfrm>
              <a:custGeom>
                <a:avLst/>
                <a:gdLst>
                  <a:gd name="T0" fmla="*/ 0 w 109"/>
                  <a:gd name="T1" fmla="*/ 0 h 156"/>
                  <a:gd name="T2" fmla="*/ 11 w 109"/>
                  <a:gd name="T3" fmla="*/ 2 h 156"/>
                  <a:gd name="T4" fmla="*/ 40 w 109"/>
                  <a:gd name="T5" fmla="*/ 11 h 156"/>
                  <a:gd name="T6" fmla="*/ 83 w 109"/>
                  <a:gd name="T7" fmla="*/ 27 h 156"/>
                  <a:gd name="T8" fmla="*/ 130 w 109"/>
                  <a:gd name="T9" fmla="*/ 53 h 156"/>
                  <a:gd name="T10" fmla="*/ 175 w 109"/>
                  <a:gd name="T11" fmla="*/ 98 h 156"/>
                  <a:gd name="T12" fmla="*/ 216 w 109"/>
                  <a:gd name="T13" fmla="*/ 158 h 156"/>
                  <a:gd name="T14" fmla="*/ 241 w 109"/>
                  <a:gd name="T15" fmla="*/ 240 h 156"/>
                  <a:gd name="T16" fmla="*/ 245 w 109"/>
                  <a:gd name="T17" fmla="*/ 347 h 156"/>
                  <a:gd name="T18" fmla="*/ 236 w 109"/>
                  <a:gd name="T19" fmla="*/ 347 h 156"/>
                  <a:gd name="T20" fmla="*/ 223 w 109"/>
                  <a:gd name="T21" fmla="*/ 347 h 156"/>
                  <a:gd name="T22" fmla="*/ 209 w 109"/>
                  <a:gd name="T23" fmla="*/ 347 h 156"/>
                  <a:gd name="T24" fmla="*/ 196 w 109"/>
                  <a:gd name="T25" fmla="*/ 343 h 156"/>
                  <a:gd name="T26" fmla="*/ 182 w 109"/>
                  <a:gd name="T27" fmla="*/ 340 h 156"/>
                  <a:gd name="T28" fmla="*/ 166 w 109"/>
                  <a:gd name="T29" fmla="*/ 334 h 156"/>
                  <a:gd name="T30" fmla="*/ 148 w 109"/>
                  <a:gd name="T31" fmla="*/ 323 h 156"/>
                  <a:gd name="T32" fmla="*/ 130 w 109"/>
                  <a:gd name="T33" fmla="*/ 309 h 156"/>
                  <a:gd name="T34" fmla="*/ 119 w 109"/>
                  <a:gd name="T35" fmla="*/ 280 h 156"/>
                  <a:gd name="T36" fmla="*/ 119 w 109"/>
                  <a:gd name="T37" fmla="*/ 247 h 156"/>
                  <a:gd name="T38" fmla="*/ 126 w 109"/>
                  <a:gd name="T39" fmla="*/ 214 h 156"/>
                  <a:gd name="T40" fmla="*/ 133 w 109"/>
                  <a:gd name="T41" fmla="*/ 178 h 156"/>
                  <a:gd name="T42" fmla="*/ 126 w 109"/>
                  <a:gd name="T43" fmla="*/ 138 h 156"/>
                  <a:gd name="T44" fmla="*/ 108 w 109"/>
                  <a:gd name="T45" fmla="*/ 96 h 156"/>
                  <a:gd name="T46" fmla="*/ 70 w 109"/>
                  <a:gd name="T47" fmla="*/ 51 h 156"/>
                  <a:gd name="T48" fmla="*/ 0 w 109"/>
                  <a:gd name="T49" fmla="*/ 0 h 15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0" t="0" r="r" b="b"/>
                <a:pathLst>
                  <a:path w="109" h="156">
                    <a:moveTo>
                      <a:pt x="0" y="0"/>
                    </a:moveTo>
                    <a:lnTo>
                      <a:pt x="5" y="1"/>
                    </a:lnTo>
                    <a:lnTo>
                      <a:pt x="18" y="5"/>
                    </a:lnTo>
                    <a:lnTo>
                      <a:pt x="37" y="12"/>
                    </a:lnTo>
                    <a:lnTo>
                      <a:pt x="58" y="24"/>
                    </a:lnTo>
                    <a:lnTo>
                      <a:pt x="78" y="44"/>
                    </a:lnTo>
                    <a:lnTo>
                      <a:pt x="96" y="71"/>
                    </a:lnTo>
                    <a:lnTo>
                      <a:pt x="107" y="108"/>
                    </a:lnTo>
                    <a:lnTo>
                      <a:pt x="109" y="156"/>
                    </a:lnTo>
                    <a:lnTo>
                      <a:pt x="105" y="156"/>
                    </a:lnTo>
                    <a:lnTo>
                      <a:pt x="99" y="156"/>
                    </a:lnTo>
                    <a:lnTo>
                      <a:pt x="93" y="156"/>
                    </a:lnTo>
                    <a:lnTo>
                      <a:pt x="87" y="154"/>
                    </a:lnTo>
                    <a:lnTo>
                      <a:pt x="81" y="153"/>
                    </a:lnTo>
                    <a:lnTo>
                      <a:pt x="74" y="150"/>
                    </a:lnTo>
                    <a:lnTo>
                      <a:pt x="66" y="145"/>
                    </a:lnTo>
                    <a:lnTo>
                      <a:pt x="58" y="139"/>
                    </a:lnTo>
                    <a:lnTo>
                      <a:pt x="53" y="126"/>
                    </a:lnTo>
                    <a:lnTo>
                      <a:pt x="53" y="111"/>
                    </a:lnTo>
                    <a:lnTo>
                      <a:pt x="56" y="96"/>
                    </a:lnTo>
                    <a:lnTo>
                      <a:pt x="59" y="80"/>
                    </a:lnTo>
                    <a:lnTo>
                      <a:pt x="56" y="62"/>
                    </a:lnTo>
                    <a:lnTo>
                      <a:pt x="48" y="43"/>
                    </a:lnTo>
                    <a:lnTo>
                      <a:pt x="31" y="2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006699"/>
                  </a:solidFill>
                  <a:latin typeface="Arial" charset="0"/>
                </a:endParaRPr>
              </a:p>
            </p:txBody>
          </p:sp>
          <p:sp>
            <p:nvSpPr>
              <p:cNvPr id="43" name="Freeform 8"/>
              <p:cNvSpPr>
                <a:spLocks/>
              </p:cNvSpPr>
              <p:nvPr userDrawn="1"/>
            </p:nvSpPr>
            <p:spPr bwMode="ltGray">
              <a:xfrm rot="12185230" flipV="1">
                <a:off x="3845" y="2207"/>
                <a:ext cx="103" cy="209"/>
              </a:xfrm>
              <a:custGeom>
                <a:avLst/>
                <a:gdLst>
                  <a:gd name="T0" fmla="*/ 69 w 46"/>
                  <a:gd name="T1" fmla="*/ 0 h 94"/>
                  <a:gd name="T2" fmla="*/ 45 w 46"/>
                  <a:gd name="T3" fmla="*/ 84 h 94"/>
                  <a:gd name="T4" fmla="*/ 34 w 46"/>
                  <a:gd name="T5" fmla="*/ 138 h 94"/>
                  <a:gd name="T6" fmla="*/ 25 w 46"/>
                  <a:gd name="T7" fmla="*/ 176 h 94"/>
                  <a:gd name="T8" fmla="*/ 0 w 46"/>
                  <a:gd name="T9" fmla="*/ 209 h 94"/>
                  <a:gd name="T10" fmla="*/ 27 w 46"/>
                  <a:gd name="T11" fmla="*/ 196 h 94"/>
                  <a:gd name="T12" fmla="*/ 52 w 46"/>
                  <a:gd name="T13" fmla="*/ 178 h 94"/>
                  <a:gd name="T14" fmla="*/ 72 w 46"/>
                  <a:gd name="T15" fmla="*/ 153 h 94"/>
                  <a:gd name="T16" fmla="*/ 90 w 46"/>
                  <a:gd name="T17" fmla="*/ 127 h 94"/>
                  <a:gd name="T18" fmla="*/ 101 w 46"/>
                  <a:gd name="T19" fmla="*/ 98 h 94"/>
                  <a:gd name="T20" fmla="*/ 103 w 46"/>
                  <a:gd name="T21" fmla="*/ 67 h 94"/>
                  <a:gd name="T22" fmla="*/ 94 w 46"/>
                  <a:gd name="T23" fmla="*/ 33 h 94"/>
                  <a:gd name="T24" fmla="*/ 69 w 46"/>
                  <a:gd name="T25" fmla="*/ 0 h 94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46" h="94">
                    <a:moveTo>
                      <a:pt x="31" y="0"/>
                    </a:moveTo>
                    <a:lnTo>
                      <a:pt x="20" y="38"/>
                    </a:lnTo>
                    <a:lnTo>
                      <a:pt x="15" y="62"/>
                    </a:lnTo>
                    <a:lnTo>
                      <a:pt x="11" y="79"/>
                    </a:lnTo>
                    <a:lnTo>
                      <a:pt x="0" y="94"/>
                    </a:lnTo>
                    <a:lnTo>
                      <a:pt x="12" y="88"/>
                    </a:lnTo>
                    <a:lnTo>
                      <a:pt x="23" y="80"/>
                    </a:lnTo>
                    <a:lnTo>
                      <a:pt x="32" y="69"/>
                    </a:lnTo>
                    <a:lnTo>
                      <a:pt x="40" y="57"/>
                    </a:lnTo>
                    <a:lnTo>
                      <a:pt x="45" y="44"/>
                    </a:lnTo>
                    <a:lnTo>
                      <a:pt x="46" y="30"/>
                    </a:lnTo>
                    <a:lnTo>
                      <a:pt x="42" y="15"/>
                    </a:lnTo>
                    <a:lnTo>
                      <a:pt x="31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006699"/>
                  </a:solidFill>
                  <a:latin typeface="Arial" charset="0"/>
                </a:endParaRPr>
              </a:p>
            </p:txBody>
          </p:sp>
          <p:sp>
            <p:nvSpPr>
              <p:cNvPr id="44" name="Freeform 9"/>
              <p:cNvSpPr>
                <a:spLocks/>
              </p:cNvSpPr>
              <p:nvPr userDrawn="1"/>
            </p:nvSpPr>
            <p:spPr bwMode="ltGray">
              <a:xfrm rot="12185230" flipV="1">
                <a:off x="3895" y="1325"/>
                <a:ext cx="120" cy="90"/>
              </a:xfrm>
              <a:custGeom>
                <a:avLst/>
                <a:gdLst>
                  <a:gd name="T0" fmla="*/ 0 w 54"/>
                  <a:gd name="T1" fmla="*/ 0 h 40"/>
                  <a:gd name="T2" fmla="*/ 2 w 54"/>
                  <a:gd name="T3" fmla="*/ 2 h 40"/>
                  <a:gd name="T4" fmla="*/ 13 w 54"/>
                  <a:gd name="T5" fmla="*/ 7 h 40"/>
                  <a:gd name="T6" fmla="*/ 29 w 54"/>
                  <a:gd name="T7" fmla="*/ 18 h 40"/>
                  <a:gd name="T8" fmla="*/ 47 w 54"/>
                  <a:gd name="T9" fmla="*/ 27 h 40"/>
                  <a:gd name="T10" fmla="*/ 64 w 54"/>
                  <a:gd name="T11" fmla="*/ 34 h 40"/>
                  <a:gd name="T12" fmla="*/ 84 w 54"/>
                  <a:gd name="T13" fmla="*/ 38 h 40"/>
                  <a:gd name="T14" fmla="*/ 102 w 54"/>
                  <a:gd name="T15" fmla="*/ 41 h 40"/>
                  <a:gd name="T16" fmla="*/ 120 w 54"/>
                  <a:gd name="T17" fmla="*/ 36 h 40"/>
                  <a:gd name="T18" fmla="*/ 118 w 54"/>
                  <a:gd name="T19" fmla="*/ 56 h 40"/>
                  <a:gd name="T20" fmla="*/ 111 w 54"/>
                  <a:gd name="T21" fmla="*/ 74 h 40"/>
                  <a:gd name="T22" fmla="*/ 98 w 54"/>
                  <a:gd name="T23" fmla="*/ 86 h 40"/>
                  <a:gd name="T24" fmla="*/ 82 w 54"/>
                  <a:gd name="T25" fmla="*/ 90 h 40"/>
                  <a:gd name="T26" fmla="*/ 62 w 54"/>
                  <a:gd name="T27" fmla="*/ 88 h 40"/>
                  <a:gd name="T28" fmla="*/ 42 w 54"/>
                  <a:gd name="T29" fmla="*/ 72 h 40"/>
                  <a:gd name="T30" fmla="*/ 22 w 54"/>
                  <a:gd name="T31" fmla="*/ 45 h 40"/>
                  <a:gd name="T32" fmla="*/ 0 w 54"/>
                  <a:gd name="T33" fmla="*/ 0 h 40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54" h="40">
                    <a:moveTo>
                      <a:pt x="0" y="0"/>
                    </a:moveTo>
                    <a:lnTo>
                      <a:pt x="1" y="1"/>
                    </a:lnTo>
                    <a:lnTo>
                      <a:pt x="6" y="3"/>
                    </a:lnTo>
                    <a:lnTo>
                      <a:pt x="13" y="8"/>
                    </a:lnTo>
                    <a:lnTo>
                      <a:pt x="21" y="12"/>
                    </a:lnTo>
                    <a:lnTo>
                      <a:pt x="29" y="15"/>
                    </a:lnTo>
                    <a:lnTo>
                      <a:pt x="38" y="17"/>
                    </a:lnTo>
                    <a:lnTo>
                      <a:pt x="46" y="18"/>
                    </a:lnTo>
                    <a:lnTo>
                      <a:pt x="54" y="16"/>
                    </a:lnTo>
                    <a:lnTo>
                      <a:pt x="53" y="25"/>
                    </a:lnTo>
                    <a:lnTo>
                      <a:pt x="50" y="33"/>
                    </a:lnTo>
                    <a:lnTo>
                      <a:pt x="44" y="38"/>
                    </a:lnTo>
                    <a:lnTo>
                      <a:pt x="37" y="40"/>
                    </a:lnTo>
                    <a:lnTo>
                      <a:pt x="28" y="39"/>
                    </a:lnTo>
                    <a:lnTo>
                      <a:pt x="19" y="32"/>
                    </a:lnTo>
                    <a:lnTo>
                      <a:pt x="10" y="2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006699"/>
                  </a:solidFill>
                  <a:latin typeface="Arial" charset="0"/>
                </a:endParaRPr>
              </a:p>
            </p:txBody>
          </p:sp>
          <p:sp>
            <p:nvSpPr>
              <p:cNvPr id="45" name="Freeform 10"/>
              <p:cNvSpPr>
                <a:spLocks/>
              </p:cNvSpPr>
              <p:nvPr userDrawn="1"/>
            </p:nvSpPr>
            <p:spPr bwMode="ltGray">
              <a:xfrm rot="12185230" flipV="1">
                <a:off x="3010" y="2344"/>
                <a:ext cx="330" cy="2059"/>
              </a:xfrm>
              <a:custGeom>
                <a:avLst/>
                <a:gdLst>
                  <a:gd name="T0" fmla="*/ 0 w 149"/>
                  <a:gd name="T1" fmla="*/ 0 h 704"/>
                  <a:gd name="T2" fmla="*/ 13 w 149"/>
                  <a:gd name="T3" fmla="*/ 18 h 704"/>
                  <a:gd name="T4" fmla="*/ 35 w 149"/>
                  <a:gd name="T5" fmla="*/ 41 h 704"/>
                  <a:gd name="T6" fmla="*/ 62 w 149"/>
                  <a:gd name="T7" fmla="*/ 70 h 704"/>
                  <a:gd name="T8" fmla="*/ 91 w 149"/>
                  <a:gd name="T9" fmla="*/ 108 h 704"/>
                  <a:gd name="T10" fmla="*/ 128 w 149"/>
                  <a:gd name="T11" fmla="*/ 155 h 704"/>
                  <a:gd name="T12" fmla="*/ 162 w 149"/>
                  <a:gd name="T13" fmla="*/ 205 h 704"/>
                  <a:gd name="T14" fmla="*/ 195 w 149"/>
                  <a:gd name="T15" fmla="*/ 263 h 704"/>
                  <a:gd name="T16" fmla="*/ 221 w 149"/>
                  <a:gd name="T17" fmla="*/ 330 h 704"/>
                  <a:gd name="T18" fmla="*/ 248 w 149"/>
                  <a:gd name="T19" fmla="*/ 401 h 704"/>
                  <a:gd name="T20" fmla="*/ 266 w 149"/>
                  <a:gd name="T21" fmla="*/ 483 h 704"/>
                  <a:gd name="T22" fmla="*/ 275 w 149"/>
                  <a:gd name="T23" fmla="*/ 573 h 704"/>
                  <a:gd name="T24" fmla="*/ 279 w 149"/>
                  <a:gd name="T25" fmla="*/ 667 h 704"/>
                  <a:gd name="T26" fmla="*/ 266 w 149"/>
                  <a:gd name="T27" fmla="*/ 772 h 704"/>
                  <a:gd name="T28" fmla="*/ 241 w 149"/>
                  <a:gd name="T29" fmla="*/ 883 h 704"/>
                  <a:gd name="T30" fmla="*/ 204 w 149"/>
                  <a:gd name="T31" fmla="*/ 1000 h 704"/>
                  <a:gd name="T32" fmla="*/ 148 w 149"/>
                  <a:gd name="T33" fmla="*/ 1129 h 704"/>
                  <a:gd name="T34" fmla="*/ 86 w 149"/>
                  <a:gd name="T35" fmla="*/ 1275 h 704"/>
                  <a:gd name="T36" fmla="*/ 47 w 149"/>
                  <a:gd name="T37" fmla="*/ 1410 h 704"/>
                  <a:gd name="T38" fmla="*/ 22 w 149"/>
                  <a:gd name="T39" fmla="*/ 1535 h 704"/>
                  <a:gd name="T40" fmla="*/ 13 w 149"/>
                  <a:gd name="T41" fmla="*/ 1655 h 704"/>
                  <a:gd name="T42" fmla="*/ 13 w 149"/>
                  <a:gd name="T43" fmla="*/ 1769 h 704"/>
                  <a:gd name="T44" fmla="*/ 18 w 149"/>
                  <a:gd name="T45" fmla="*/ 1875 h 704"/>
                  <a:gd name="T46" fmla="*/ 27 w 149"/>
                  <a:gd name="T47" fmla="*/ 1968 h 704"/>
                  <a:gd name="T48" fmla="*/ 31 w 149"/>
                  <a:gd name="T49" fmla="*/ 2059 h 704"/>
                  <a:gd name="T50" fmla="*/ 91 w 149"/>
                  <a:gd name="T51" fmla="*/ 2012 h 704"/>
                  <a:gd name="T52" fmla="*/ 86 w 149"/>
                  <a:gd name="T53" fmla="*/ 1989 h 704"/>
                  <a:gd name="T54" fmla="*/ 80 w 149"/>
                  <a:gd name="T55" fmla="*/ 1922 h 704"/>
                  <a:gd name="T56" fmla="*/ 73 w 149"/>
                  <a:gd name="T57" fmla="*/ 1819 h 704"/>
                  <a:gd name="T58" fmla="*/ 78 w 149"/>
                  <a:gd name="T59" fmla="*/ 1682 h 704"/>
                  <a:gd name="T60" fmla="*/ 91 w 149"/>
                  <a:gd name="T61" fmla="*/ 1518 h 704"/>
                  <a:gd name="T62" fmla="*/ 128 w 149"/>
                  <a:gd name="T63" fmla="*/ 1331 h 704"/>
                  <a:gd name="T64" fmla="*/ 190 w 149"/>
                  <a:gd name="T65" fmla="*/ 1129 h 704"/>
                  <a:gd name="T66" fmla="*/ 286 w 149"/>
                  <a:gd name="T67" fmla="*/ 915 h 704"/>
                  <a:gd name="T68" fmla="*/ 317 w 149"/>
                  <a:gd name="T69" fmla="*/ 816 h 704"/>
                  <a:gd name="T70" fmla="*/ 330 w 149"/>
                  <a:gd name="T71" fmla="*/ 687 h 704"/>
                  <a:gd name="T72" fmla="*/ 319 w 149"/>
                  <a:gd name="T73" fmla="*/ 538 h 704"/>
                  <a:gd name="T74" fmla="*/ 290 w 149"/>
                  <a:gd name="T75" fmla="*/ 392 h 704"/>
                  <a:gd name="T76" fmla="*/ 241 w 149"/>
                  <a:gd name="T77" fmla="*/ 249 h 704"/>
                  <a:gd name="T78" fmla="*/ 179 w 149"/>
                  <a:gd name="T79" fmla="*/ 129 h 704"/>
                  <a:gd name="T80" fmla="*/ 97 w 149"/>
                  <a:gd name="T81" fmla="*/ 41 h 704"/>
                  <a:gd name="T82" fmla="*/ 0 w 149"/>
                  <a:gd name="T83" fmla="*/ 0 h 704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</a:gdLst>
                <a:ahLst/>
                <a:cxnLst>
                  <a:cxn ang="T84">
                    <a:pos x="T0" y="T1"/>
                  </a:cxn>
                  <a:cxn ang="T85">
                    <a:pos x="T2" y="T3"/>
                  </a:cxn>
                  <a:cxn ang="T86">
                    <a:pos x="T4" y="T5"/>
                  </a:cxn>
                  <a:cxn ang="T87">
                    <a:pos x="T6" y="T7"/>
                  </a:cxn>
                  <a:cxn ang="T88">
                    <a:pos x="T8" y="T9"/>
                  </a:cxn>
                  <a:cxn ang="T89">
                    <a:pos x="T10" y="T11"/>
                  </a:cxn>
                  <a:cxn ang="T90">
                    <a:pos x="T12" y="T13"/>
                  </a:cxn>
                  <a:cxn ang="T91">
                    <a:pos x="T14" y="T15"/>
                  </a:cxn>
                  <a:cxn ang="T92">
                    <a:pos x="T16" y="T17"/>
                  </a:cxn>
                  <a:cxn ang="T93">
                    <a:pos x="T18" y="T19"/>
                  </a:cxn>
                  <a:cxn ang="T94">
                    <a:pos x="T20" y="T21"/>
                  </a:cxn>
                  <a:cxn ang="T95">
                    <a:pos x="T22" y="T23"/>
                  </a:cxn>
                  <a:cxn ang="T96">
                    <a:pos x="T24" y="T25"/>
                  </a:cxn>
                  <a:cxn ang="T97">
                    <a:pos x="T26" y="T27"/>
                  </a:cxn>
                  <a:cxn ang="T98">
                    <a:pos x="T28" y="T29"/>
                  </a:cxn>
                  <a:cxn ang="T99">
                    <a:pos x="T30" y="T31"/>
                  </a:cxn>
                  <a:cxn ang="T100">
                    <a:pos x="T32" y="T33"/>
                  </a:cxn>
                  <a:cxn ang="T101">
                    <a:pos x="T34" y="T35"/>
                  </a:cxn>
                  <a:cxn ang="T102">
                    <a:pos x="T36" y="T37"/>
                  </a:cxn>
                  <a:cxn ang="T103">
                    <a:pos x="T38" y="T39"/>
                  </a:cxn>
                  <a:cxn ang="T104">
                    <a:pos x="T40" y="T41"/>
                  </a:cxn>
                  <a:cxn ang="T105">
                    <a:pos x="T42" y="T43"/>
                  </a:cxn>
                  <a:cxn ang="T106">
                    <a:pos x="T44" y="T45"/>
                  </a:cxn>
                  <a:cxn ang="T107">
                    <a:pos x="T46" y="T47"/>
                  </a:cxn>
                  <a:cxn ang="T108">
                    <a:pos x="T48" y="T49"/>
                  </a:cxn>
                  <a:cxn ang="T109">
                    <a:pos x="T50" y="T51"/>
                  </a:cxn>
                  <a:cxn ang="T110">
                    <a:pos x="T52" y="T53"/>
                  </a:cxn>
                  <a:cxn ang="T111">
                    <a:pos x="T54" y="T55"/>
                  </a:cxn>
                  <a:cxn ang="T112">
                    <a:pos x="T56" y="T57"/>
                  </a:cxn>
                  <a:cxn ang="T113">
                    <a:pos x="T58" y="T59"/>
                  </a:cxn>
                  <a:cxn ang="T114">
                    <a:pos x="T60" y="T61"/>
                  </a:cxn>
                  <a:cxn ang="T115">
                    <a:pos x="T62" y="T63"/>
                  </a:cxn>
                  <a:cxn ang="T116">
                    <a:pos x="T64" y="T65"/>
                  </a:cxn>
                  <a:cxn ang="T117">
                    <a:pos x="T66" y="T67"/>
                  </a:cxn>
                  <a:cxn ang="T118">
                    <a:pos x="T68" y="T69"/>
                  </a:cxn>
                  <a:cxn ang="T119">
                    <a:pos x="T70" y="T71"/>
                  </a:cxn>
                  <a:cxn ang="T120">
                    <a:pos x="T72" y="T73"/>
                  </a:cxn>
                  <a:cxn ang="T121">
                    <a:pos x="T74" y="T75"/>
                  </a:cxn>
                  <a:cxn ang="T122">
                    <a:pos x="T76" y="T77"/>
                  </a:cxn>
                  <a:cxn ang="T123">
                    <a:pos x="T78" y="T79"/>
                  </a:cxn>
                  <a:cxn ang="T124">
                    <a:pos x="T80" y="T81"/>
                  </a:cxn>
                  <a:cxn ang="T125">
                    <a:pos x="T82" y="T83"/>
                  </a:cxn>
                </a:cxnLst>
                <a:rect l="0" t="0" r="r" b="b"/>
                <a:pathLst>
                  <a:path w="149" h="704">
                    <a:moveTo>
                      <a:pt x="0" y="0"/>
                    </a:moveTo>
                    <a:lnTo>
                      <a:pt x="6" y="6"/>
                    </a:lnTo>
                    <a:lnTo>
                      <a:pt x="16" y="14"/>
                    </a:lnTo>
                    <a:lnTo>
                      <a:pt x="28" y="24"/>
                    </a:lnTo>
                    <a:lnTo>
                      <a:pt x="41" y="37"/>
                    </a:lnTo>
                    <a:lnTo>
                      <a:pt x="58" y="53"/>
                    </a:lnTo>
                    <a:lnTo>
                      <a:pt x="73" y="70"/>
                    </a:lnTo>
                    <a:lnTo>
                      <a:pt x="88" y="90"/>
                    </a:lnTo>
                    <a:lnTo>
                      <a:pt x="100" y="113"/>
                    </a:lnTo>
                    <a:lnTo>
                      <a:pt x="112" y="137"/>
                    </a:lnTo>
                    <a:lnTo>
                      <a:pt x="120" y="165"/>
                    </a:lnTo>
                    <a:lnTo>
                      <a:pt x="124" y="196"/>
                    </a:lnTo>
                    <a:lnTo>
                      <a:pt x="126" y="228"/>
                    </a:lnTo>
                    <a:lnTo>
                      <a:pt x="120" y="264"/>
                    </a:lnTo>
                    <a:lnTo>
                      <a:pt x="109" y="302"/>
                    </a:lnTo>
                    <a:lnTo>
                      <a:pt x="92" y="342"/>
                    </a:lnTo>
                    <a:lnTo>
                      <a:pt x="67" y="386"/>
                    </a:lnTo>
                    <a:lnTo>
                      <a:pt x="39" y="436"/>
                    </a:lnTo>
                    <a:lnTo>
                      <a:pt x="21" y="482"/>
                    </a:lnTo>
                    <a:lnTo>
                      <a:pt x="10" y="525"/>
                    </a:lnTo>
                    <a:lnTo>
                      <a:pt x="6" y="566"/>
                    </a:lnTo>
                    <a:lnTo>
                      <a:pt x="6" y="605"/>
                    </a:lnTo>
                    <a:lnTo>
                      <a:pt x="8" y="641"/>
                    </a:lnTo>
                    <a:lnTo>
                      <a:pt x="12" y="673"/>
                    </a:lnTo>
                    <a:lnTo>
                      <a:pt x="14" y="704"/>
                    </a:lnTo>
                    <a:lnTo>
                      <a:pt x="41" y="688"/>
                    </a:lnTo>
                    <a:lnTo>
                      <a:pt x="39" y="680"/>
                    </a:lnTo>
                    <a:lnTo>
                      <a:pt x="36" y="657"/>
                    </a:lnTo>
                    <a:lnTo>
                      <a:pt x="33" y="622"/>
                    </a:lnTo>
                    <a:lnTo>
                      <a:pt x="35" y="575"/>
                    </a:lnTo>
                    <a:lnTo>
                      <a:pt x="41" y="519"/>
                    </a:lnTo>
                    <a:lnTo>
                      <a:pt x="58" y="455"/>
                    </a:lnTo>
                    <a:lnTo>
                      <a:pt x="86" y="386"/>
                    </a:lnTo>
                    <a:lnTo>
                      <a:pt x="129" y="313"/>
                    </a:lnTo>
                    <a:lnTo>
                      <a:pt x="143" y="279"/>
                    </a:lnTo>
                    <a:lnTo>
                      <a:pt x="149" y="235"/>
                    </a:lnTo>
                    <a:lnTo>
                      <a:pt x="144" y="184"/>
                    </a:lnTo>
                    <a:lnTo>
                      <a:pt x="131" y="134"/>
                    </a:lnTo>
                    <a:lnTo>
                      <a:pt x="109" y="85"/>
                    </a:lnTo>
                    <a:lnTo>
                      <a:pt x="81" y="44"/>
                    </a:lnTo>
                    <a:lnTo>
                      <a:pt x="44" y="1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006699"/>
                  </a:solidFill>
                  <a:latin typeface="Arial" charset="0"/>
                </a:endParaRPr>
              </a:p>
            </p:txBody>
          </p:sp>
        </p:grpSp>
        <p:sp>
          <p:nvSpPr>
            <p:cNvPr id="6" name="Freeform 11"/>
            <p:cNvSpPr>
              <a:spLocks/>
            </p:cNvSpPr>
            <p:nvPr userDrawn="1"/>
          </p:nvSpPr>
          <p:spPr bwMode="ltGray">
            <a:xfrm rot="373331" flipH="1">
              <a:off x="22" y="1957"/>
              <a:ext cx="323" cy="649"/>
            </a:xfrm>
            <a:custGeom>
              <a:avLst/>
              <a:gdLst>
                <a:gd name="T0" fmla="*/ 237 w 128"/>
                <a:gd name="T1" fmla="*/ 0 h 217"/>
                <a:gd name="T2" fmla="*/ 265 w 128"/>
                <a:gd name="T3" fmla="*/ 27 h 217"/>
                <a:gd name="T4" fmla="*/ 290 w 128"/>
                <a:gd name="T5" fmla="*/ 81 h 217"/>
                <a:gd name="T6" fmla="*/ 310 w 128"/>
                <a:gd name="T7" fmla="*/ 150 h 217"/>
                <a:gd name="T8" fmla="*/ 323 w 128"/>
                <a:gd name="T9" fmla="*/ 233 h 217"/>
                <a:gd name="T10" fmla="*/ 320 w 128"/>
                <a:gd name="T11" fmla="*/ 332 h 217"/>
                <a:gd name="T12" fmla="*/ 293 w 128"/>
                <a:gd name="T13" fmla="*/ 434 h 217"/>
                <a:gd name="T14" fmla="*/ 237 w 128"/>
                <a:gd name="T15" fmla="*/ 541 h 217"/>
                <a:gd name="T16" fmla="*/ 151 w 128"/>
                <a:gd name="T17" fmla="*/ 649 h 217"/>
                <a:gd name="T18" fmla="*/ 124 w 128"/>
                <a:gd name="T19" fmla="*/ 637 h 217"/>
                <a:gd name="T20" fmla="*/ 96 w 128"/>
                <a:gd name="T21" fmla="*/ 628 h 217"/>
                <a:gd name="T22" fmla="*/ 66 w 128"/>
                <a:gd name="T23" fmla="*/ 613 h 217"/>
                <a:gd name="T24" fmla="*/ 40 w 128"/>
                <a:gd name="T25" fmla="*/ 601 h 217"/>
                <a:gd name="T26" fmla="*/ 20 w 128"/>
                <a:gd name="T27" fmla="*/ 586 h 217"/>
                <a:gd name="T28" fmla="*/ 5 w 128"/>
                <a:gd name="T29" fmla="*/ 568 h 217"/>
                <a:gd name="T30" fmla="*/ 0 w 128"/>
                <a:gd name="T31" fmla="*/ 547 h 217"/>
                <a:gd name="T32" fmla="*/ 3 w 128"/>
                <a:gd name="T33" fmla="*/ 532 h 217"/>
                <a:gd name="T34" fmla="*/ 33 w 128"/>
                <a:gd name="T35" fmla="*/ 511 h 217"/>
                <a:gd name="T36" fmla="*/ 73 w 128"/>
                <a:gd name="T37" fmla="*/ 482 h 217"/>
                <a:gd name="T38" fmla="*/ 116 w 128"/>
                <a:gd name="T39" fmla="*/ 449 h 217"/>
                <a:gd name="T40" fmla="*/ 159 w 128"/>
                <a:gd name="T41" fmla="*/ 401 h 217"/>
                <a:gd name="T42" fmla="*/ 199 w 128"/>
                <a:gd name="T43" fmla="*/ 335 h 217"/>
                <a:gd name="T44" fmla="*/ 230 w 128"/>
                <a:gd name="T45" fmla="*/ 248 h 217"/>
                <a:gd name="T46" fmla="*/ 245 w 128"/>
                <a:gd name="T47" fmla="*/ 138 h 217"/>
                <a:gd name="T48" fmla="*/ 237 w 128"/>
                <a:gd name="T49" fmla="*/ 0 h 217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128" h="217">
                  <a:moveTo>
                    <a:pt x="94" y="0"/>
                  </a:moveTo>
                  <a:lnTo>
                    <a:pt x="105" y="9"/>
                  </a:lnTo>
                  <a:lnTo>
                    <a:pt x="115" y="27"/>
                  </a:lnTo>
                  <a:lnTo>
                    <a:pt x="123" y="50"/>
                  </a:lnTo>
                  <a:lnTo>
                    <a:pt x="128" y="78"/>
                  </a:lnTo>
                  <a:lnTo>
                    <a:pt x="127" y="111"/>
                  </a:lnTo>
                  <a:lnTo>
                    <a:pt x="116" y="145"/>
                  </a:lnTo>
                  <a:lnTo>
                    <a:pt x="94" y="181"/>
                  </a:lnTo>
                  <a:lnTo>
                    <a:pt x="60" y="217"/>
                  </a:lnTo>
                  <a:lnTo>
                    <a:pt x="49" y="213"/>
                  </a:lnTo>
                  <a:lnTo>
                    <a:pt x="38" y="210"/>
                  </a:lnTo>
                  <a:lnTo>
                    <a:pt x="26" y="205"/>
                  </a:lnTo>
                  <a:lnTo>
                    <a:pt x="16" y="201"/>
                  </a:lnTo>
                  <a:lnTo>
                    <a:pt x="8" y="196"/>
                  </a:lnTo>
                  <a:lnTo>
                    <a:pt x="2" y="190"/>
                  </a:lnTo>
                  <a:lnTo>
                    <a:pt x="0" y="183"/>
                  </a:lnTo>
                  <a:lnTo>
                    <a:pt x="1" y="178"/>
                  </a:lnTo>
                  <a:lnTo>
                    <a:pt x="13" y="171"/>
                  </a:lnTo>
                  <a:lnTo>
                    <a:pt x="29" y="161"/>
                  </a:lnTo>
                  <a:lnTo>
                    <a:pt x="46" y="150"/>
                  </a:lnTo>
                  <a:lnTo>
                    <a:pt x="63" y="134"/>
                  </a:lnTo>
                  <a:lnTo>
                    <a:pt x="79" y="112"/>
                  </a:lnTo>
                  <a:lnTo>
                    <a:pt x="91" y="83"/>
                  </a:lnTo>
                  <a:lnTo>
                    <a:pt x="97" y="46"/>
                  </a:lnTo>
                  <a:lnTo>
                    <a:pt x="94" y="0"/>
                  </a:ln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006699"/>
                </a:solidFill>
                <a:latin typeface="Arial" charset="0"/>
              </a:endParaRPr>
            </a:p>
          </p:txBody>
        </p:sp>
        <p:sp>
          <p:nvSpPr>
            <p:cNvPr id="7" name="Freeform 12"/>
            <p:cNvSpPr>
              <a:spLocks/>
            </p:cNvSpPr>
            <p:nvPr userDrawn="1"/>
          </p:nvSpPr>
          <p:spPr bwMode="ltGray">
            <a:xfrm>
              <a:off x="168" y="1260"/>
              <a:ext cx="1259" cy="1532"/>
            </a:xfrm>
            <a:custGeom>
              <a:avLst/>
              <a:gdLst>
                <a:gd name="T0" fmla="*/ 891 w 1259"/>
                <a:gd name="T1" fmla="*/ 1532 h 1532"/>
                <a:gd name="T2" fmla="*/ 954 w 1259"/>
                <a:gd name="T3" fmla="*/ 1452 h 1532"/>
                <a:gd name="T4" fmla="*/ 1032 w 1259"/>
                <a:gd name="T5" fmla="*/ 1338 h 1532"/>
                <a:gd name="T6" fmla="*/ 1115 w 1259"/>
                <a:gd name="T7" fmla="*/ 1188 h 1532"/>
                <a:gd name="T8" fmla="*/ 1194 w 1259"/>
                <a:gd name="T9" fmla="*/ 1023 h 1532"/>
                <a:gd name="T10" fmla="*/ 1244 w 1259"/>
                <a:gd name="T11" fmla="*/ 841 h 1532"/>
                <a:gd name="T12" fmla="*/ 1259 w 1259"/>
                <a:gd name="T13" fmla="*/ 647 h 1532"/>
                <a:gd name="T14" fmla="*/ 1230 w 1259"/>
                <a:gd name="T15" fmla="*/ 463 h 1532"/>
                <a:gd name="T16" fmla="*/ 1140 w 1259"/>
                <a:gd name="T17" fmla="*/ 294 h 1532"/>
                <a:gd name="T18" fmla="*/ 1043 w 1259"/>
                <a:gd name="T19" fmla="*/ 190 h 1532"/>
                <a:gd name="T20" fmla="*/ 961 w 1259"/>
                <a:gd name="T21" fmla="*/ 109 h 1532"/>
                <a:gd name="T22" fmla="*/ 894 w 1259"/>
                <a:gd name="T23" fmla="*/ 65 h 1532"/>
                <a:gd name="T24" fmla="*/ 786 w 1259"/>
                <a:gd name="T25" fmla="*/ 18 h 1532"/>
                <a:gd name="T26" fmla="*/ 642 w 1259"/>
                <a:gd name="T27" fmla="*/ 0 h 1532"/>
                <a:gd name="T28" fmla="*/ 440 w 1259"/>
                <a:gd name="T29" fmla="*/ 23 h 1532"/>
                <a:gd name="T30" fmla="*/ 366 w 1259"/>
                <a:gd name="T31" fmla="*/ 44 h 1532"/>
                <a:gd name="T32" fmla="*/ 292 w 1259"/>
                <a:gd name="T33" fmla="*/ 58 h 1532"/>
                <a:gd name="T34" fmla="*/ 229 w 1259"/>
                <a:gd name="T35" fmla="*/ 79 h 1532"/>
                <a:gd name="T36" fmla="*/ 178 w 1259"/>
                <a:gd name="T37" fmla="*/ 103 h 1532"/>
                <a:gd name="T38" fmla="*/ 127 w 1259"/>
                <a:gd name="T39" fmla="*/ 127 h 1532"/>
                <a:gd name="T40" fmla="*/ 82 w 1259"/>
                <a:gd name="T41" fmla="*/ 158 h 1532"/>
                <a:gd name="T42" fmla="*/ 41 w 1259"/>
                <a:gd name="T43" fmla="*/ 197 h 1532"/>
                <a:gd name="T44" fmla="*/ 0 w 1259"/>
                <a:gd name="T45" fmla="*/ 243 h 1532"/>
                <a:gd name="T46" fmla="*/ 76 w 1259"/>
                <a:gd name="T47" fmla="*/ 215 h 1532"/>
                <a:gd name="T48" fmla="*/ 144 w 1259"/>
                <a:gd name="T49" fmla="*/ 194 h 1532"/>
                <a:gd name="T50" fmla="*/ 212 w 1259"/>
                <a:gd name="T51" fmla="*/ 179 h 1532"/>
                <a:gd name="T52" fmla="*/ 280 w 1259"/>
                <a:gd name="T53" fmla="*/ 164 h 1532"/>
                <a:gd name="T54" fmla="*/ 336 w 1259"/>
                <a:gd name="T55" fmla="*/ 149 h 1532"/>
                <a:gd name="T56" fmla="*/ 397 w 1259"/>
                <a:gd name="T57" fmla="*/ 149 h 1532"/>
                <a:gd name="T58" fmla="*/ 458 w 1259"/>
                <a:gd name="T59" fmla="*/ 141 h 1532"/>
                <a:gd name="T60" fmla="*/ 511 w 1259"/>
                <a:gd name="T61" fmla="*/ 146 h 1532"/>
                <a:gd name="T62" fmla="*/ 565 w 1259"/>
                <a:gd name="T63" fmla="*/ 152 h 1532"/>
                <a:gd name="T64" fmla="*/ 618 w 1259"/>
                <a:gd name="T65" fmla="*/ 166 h 1532"/>
                <a:gd name="T66" fmla="*/ 669 w 1259"/>
                <a:gd name="T67" fmla="*/ 186 h 1532"/>
                <a:gd name="T68" fmla="*/ 715 w 1259"/>
                <a:gd name="T69" fmla="*/ 205 h 1532"/>
                <a:gd name="T70" fmla="*/ 760 w 1259"/>
                <a:gd name="T71" fmla="*/ 239 h 1532"/>
                <a:gd name="T72" fmla="*/ 811 w 1259"/>
                <a:gd name="T73" fmla="*/ 267 h 1532"/>
                <a:gd name="T74" fmla="*/ 855 w 1259"/>
                <a:gd name="T75" fmla="*/ 307 h 1532"/>
                <a:gd name="T76" fmla="*/ 899 w 1259"/>
                <a:gd name="T77" fmla="*/ 348 h 1532"/>
                <a:gd name="T78" fmla="*/ 971 w 1259"/>
                <a:gd name="T79" fmla="*/ 464 h 1532"/>
                <a:gd name="T80" fmla="*/ 1016 w 1259"/>
                <a:gd name="T81" fmla="*/ 606 h 1532"/>
                <a:gd name="T82" fmla="*/ 1027 w 1259"/>
                <a:gd name="T83" fmla="*/ 774 h 1532"/>
                <a:gd name="T84" fmla="*/ 1022 w 1259"/>
                <a:gd name="T85" fmla="*/ 939 h 1532"/>
                <a:gd name="T86" fmla="*/ 1002 w 1259"/>
                <a:gd name="T87" fmla="*/ 1117 h 1532"/>
                <a:gd name="T88" fmla="*/ 966 w 1259"/>
                <a:gd name="T89" fmla="*/ 1279 h 1532"/>
                <a:gd name="T90" fmla="*/ 933 w 1259"/>
                <a:gd name="T91" fmla="*/ 1421 h 1532"/>
                <a:gd name="T92" fmla="*/ 891 w 1259"/>
                <a:gd name="T93" fmla="*/ 1532 h 1532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0" t="0" r="r" b="b"/>
              <a:pathLst>
                <a:path w="1259" h="1532">
                  <a:moveTo>
                    <a:pt x="891" y="1532"/>
                  </a:moveTo>
                  <a:lnTo>
                    <a:pt x="954" y="1452"/>
                  </a:lnTo>
                  <a:lnTo>
                    <a:pt x="1032" y="1338"/>
                  </a:lnTo>
                  <a:lnTo>
                    <a:pt x="1115" y="1188"/>
                  </a:lnTo>
                  <a:lnTo>
                    <a:pt x="1194" y="1023"/>
                  </a:lnTo>
                  <a:lnTo>
                    <a:pt x="1244" y="841"/>
                  </a:lnTo>
                  <a:lnTo>
                    <a:pt x="1259" y="647"/>
                  </a:lnTo>
                  <a:lnTo>
                    <a:pt x="1230" y="463"/>
                  </a:lnTo>
                  <a:lnTo>
                    <a:pt x="1140" y="294"/>
                  </a:lnTo>
                  <a:lnTo>
                    <a:pt x="1043" y="190"/>
                  </a:lnTo>
                  <a:lnTo>
                    <a:pt x="961" y="109"/>
                  </a:lnTo>
                  <a:lnTo>
                    <a:pt x="894" y="65"/>
                  </a:lnTo>
                  <a:lnTo>
                    <a:pt x="786" y="18"/>
                  </a:lnTo>
                  <a:lnTo>
                    <a:pt x="642" y="0"/>
                  </a:lnTo>
                  <a:lnTo>
                    <a:pt x="440" y="23"/>
                  </a:lnTo>
                  <a:lnTo>
                    <a:pt x="366" y="44"/>
                  </a:lnTo>
                  <a:lnTo>
                    <a:pt x="292" y="58"/>
                  </a:lnTo>
                  <a:lnTo>
                    <a:pt x="229" y="79"/>
                  </a:lnTo>
                  <a:lnTo>
                    <a:pt x="178" y="103"/>
                  </a:lnTo>
                  <a:lnTo>
                    <a:pt x="127" y="127"/>
                  </a:lnTo>
                  <a:lnTo>
                    <a:pt x="82" y="158"/>
                  </a:lnTo>
                  <a:lnTo>
                    <a:pt x="41" y="197"/>
                  </a:lnTo>
                  <a:lnTo>
                    <a:pt x="0" y="243"/>
                  </a:lnTo>
                  <a:lnTo>
                    <a:pt x="76" y="215"/>
                  </a:lnTo>
                  <a:lnTo>
                    <a:pt x="144" y="194"/>
                  </a:lnTo>
                  <a:lnTo>
                    <a:pt x="212" y="179"/>
                  </a:lnTo>
                  <a:lnTo>
                    <a:pt x="280" y="164"/>
                  </a:lnTo>
                  <a:lnTo>
                    <a:pt x="336" y="149"/>
                  </a:lnTo>
                  <a:lnTo>
                    <a:pt x="397" y="149"/>
                  </a:lnTo>
                  <a:lnTo>
                    <a:pt x="458" y="141"/>
                  </a:lnTo>
                  <a:lnTo>
                    <a:pt x="511" y="146"/>
                  </a:lnTo>
                  <a:lnTo>
                    <a:pt x="565" y="152"/>
                  </a:lnTo>
                  <a:lnTo>
                    <a:pt x="618" y="166"/>
                  </a:lnTo>
                  <a:lnTo>
                    <a:pt x="669" y="186"/>
                  </a:lnTo>
                  <a:lnTo>
                    <a:pt x="715" y="205"/>
                  </a:lnTo>
                  <a:lnTo>
                    <a:pt x="760" y="239"/>
                  </a:lnTo>
                  <a:lnTo>
                    <a:pt x="811" y="267"/>
                  </a:lnTo>
                  <a:lnTo>
                    <a:pt x="855" y="307"/>
                  </a:lnTo>
                  <a:lnTo>
                    <a:pt x="899" y="348"/>
                  </a:lnTo>
                  <a:lnTo>
                    <a:pt x="971" y="464"/>
                  </a:lnTo>
                  <a:lnTo>
                    <a:pt x="1016" y="606"/>
                  </a:lnTo>
                  <a:lnTo>
                    <a:pt x="1027" y="774"/>
                  </a:lnTo>
                  <a:lnTo>
                    <a:pt x="1022" y="939"/>
                  </a:lnTo>
                  <a:lnTo>
                    <a:pt x="1002" y="1117"/>
                  </a:lnTo>
                  <a:lnTo>
                    <a:pt x="966" y="1279"/>
                  </a:lnTo>
                  <a:lnTo>
                    <a:pt x="933" y="1421"/>
                  </a:lnTo>
                  <a:lnTo>
                    <a:pt x="891" y="1532"/>
                  </a:ln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006699"/>
                </a:solidFill>
                <a:latin typeface="Arial" charset="0"/>
              </a:endParaRPr>
            </a:p>
          </p:txBody>
        </p:sp>
        <p:sp>
          <p:nvSpPr>
            <p:cNvPr id="8" name="Freeform 13"/>
            <p:cNvSpPr>
              <a:spLocks/>
            </p:cNvSpPr>
            <p:nvPr userDrawn="1"/>
          </p:nvSpPr>
          <p:spPr bwMode="ltGray">
            <a:xfrm>
              <a:off x="0" y="2610"/>
              <a:ext cx="801" cy="459"/>
            </a:xfrm>
            <a:custGeom>
              <a:avLst/>
              <a:gdLst>
                <a:gd name="T0" fmla="*/ 0 w 801"/>
                <a:gd name="T1" fmla="*/ 0 h 459"/>
                <a:gd name="T2" fmla="*/ 37 w 801"/>
                <a:gd name="T3" fmla="*/ 69 h 459"/>
                <a:gd name="T4" fmla="*/ 68 w 801"/>
                <a:gd name="T5" fmla="*/ 132 h 459"/>
                <a:gd name="T6" fmla="*/ 110 w 801"/>
                <a:gd name="T7" fmla="*/ 188 h 459"/>
                <a:gd name="T8" fmla="*/ 149 w 801"/>
                <a:gd name="T9" fmla="*/ 229 h 459"/>
                <a:gd name="T10" fmla="*/ 192 w 801"/>
                <a:gd name="T11" fmla="*/ 278 h 459"/>
                <a:gd name="T12" fmla="*/ 250 w 801"/>
                <a:gd name="T13" fmla="*/ 314 h 459"/>
                <a:gd name="T14" fmla="*/ 308 w 801"/>
                <a:gd name="T15" fmla="*/ 336 h 459"/>
                <a:gd name="T16" fmla="*/ 365 w 801"/>
                <a:gd name="T17" fmla="*/ 365 h 459"/>
                <a:gd name="T18" fmla="*/ 430 w 801"/>
                <a:gd name="T19" fmla="*/ 381 h 459"/>
                <a:gd name="T20" fmla="*/ 501 w 801"/>
                <a:gd name="T21" fmla="*/ 390 h 459"/>
                <a:gd name="T22" fmla="*/ 573 w 801"/>
                <a:gd name="T23" fmla="*/ 392 h 459"/>
                <a:gd name="T24" fmla="*/ 646 w 801"/>
                <a:gd name="T25" fmla="*/ 381 h 459"/>
                <a:gd name="T26" fmla="*/ 726 w 801"/>
                <a:gd name="T27" fmla="*/ 362 h 459"/>
                <a:gd name="T28" fmla="*/ 801 w 801"/>
                <a:gd name="T29" fmla="*/ 335 h 459"/>
                <a:gd name="T30" fmla="*/ 731 w 801"/>
                <a:gd name="T31" fmla="*/ 377 h 459"/>
                <a:gd name="T32" fmla="*/ 662 w 801"/>
                <a:gd name="T33" fmla="*/ 404 h 459"/>
                <a:gd name="T34" fmla="*/ 594 w 801"/>
                <a:gd name="T35" fmla="*/ 432 h 459"/>
                <a:gd name="T36" fmla="*/ 532 w 801"/>
                <a:gd name="T37" fmla="*/ 445 h 459"/>
                <a:gd name="T38" fmla="*/ 471 w 801"/>
                <a:gd name="T39" fmla="*/ 459 h 459"/>
                <a:gd name="T40" fmla="*/ 411 w 801"/>
                <a:gd name="T41" fmla="*/ 458 h 459"/>
                <a:gd name="T42" fmla="*/ 350 w 801"/>
                <a:gd name="T43" fmla="*/ 458 h 459"/>
                <a:gd name="T44" fmla="*/ 291 w 801"/>
                <a:gd name="T45" fmla="*/ 450 h 459"/>
                <a:gd name="T46" fmla="*/ 244 w 801"/>
                <a:gd name="T47" fmla="*/ 436 h 459"/>
                <a:gd name="T48" fmla="*/ 192 w 801"/>
                <a:gd name="T49" fmla="*/ 415 h 459"/>
                <a:gd name="T50" fmla="*/ 145 w 801"/>
                <a:gd name="T51" fmla="*/ 394 h 459"/>
                <a:gd name="T52" fmla="*/ 100 w 801"/>
                <a:gd name="T53" fmla="*/ 373 h 459"/>
                <a:gd name="T54" fmla="*/ 60 w 801"/>
                <a:gd name="T55" fmla="*/ 347 h 459"/>
                <a:gd name="T56" fmla="*/ 0 w 801"/>
                <a:gd name="T57" fmla="*/ 294 h 459"/>
                <a:gd name="T58" fmla="*/ 0 w 801"/>
                <a:gd name="T59" fmla="*/ 0 h 459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0" t="0" r="r" b="b"/>
              <a:pathLst>
                <a:path w="801" h="459">
                  <a:moveTo>
                    <a:pt x="0" y="0"/>
                  </a:moveTo>
                  <a:lnTo>
                    <a:pt x="37" y="69"/>
                  </a:lnTo>
                  <a:lnTo>
                    <a:pt x="68" y="132"/>
                  </a:lnTo>
                  <a:lnTo>
                    <a:pt x="110" y="188"/>
                  </a:lnTo>
                  <a:lnTo>
                    <a:pt x="149" y="229"/>
                  </a:lnTo>
                  <a:lnTo>
                    <a:pt x="192" y="278"/>
                  </a:lnTo>
                  <a:lnTo>
                    <a:pt x="250" y="314"/>
                  </a:lnTo>
                  <a:lnTo>
                    <a:pt x="308" y="336"/>
                  </a:lnTo>
                  <a:lnTo>
                    <a:pt x="365" y="365"/>
                  </a:lnTo>
                  <a:lnTo>
                    <a:pt x="430" y="381"/>
                  </a:lnTo>
                  <a:lnTo>
                    <a:pt x="501" y="390"/>
                  </a:lnTo>
                  <a:lnTo>
                    <a:pt x="573" y="392"/>
                  </a:lnTo>
                  <a:lnTo>
                    <a:pt x="646" y="381"/>
                  </a:lnTo>
                  <a:lnTo>
                    <a:pt x="726" y="362"/>
                  </a:lnTo>
                  <a:lnTo>
                    <a:pt x="801" y="335"/>
                  </a:lnTo>
                  <a:lnTo>
                    <a:pt x="731" y="377"/>
                  </a:lnTo>
                  <a:lnTo>
                    <a:pt x="662" y="404"/>
                  </a:lnTo>
                  <a:lnTo>
                    <a:pt x="594" y="432"/>
                  </a:lnTo>
                  <a:lnTo>
                    <a:pt x="532" y="445"/>
                  </a:lnTo>
                  <a:lnTo>
                    <a:pt x="471" y="459"/>
                  </a:lnTo>
                  <a:lnTo>
                    <a:pt x="411" y="458"/>
                  </a:lnTo>
                  <a:lnTo>
                    <a:pt x="350" y="458"/>
                  </a:lnTo>
                  <a:lnTo>
                    <a:pt x="291" y="450"/>
                  </a:lnTo>
                  <a:lnTo>
                    <a:pt x="244" y="436"/>
                  </a:lnTo>
                  <a:lnTo>
                    <a:pt x="192" y="415"/>
                  </a:lnTo>
                  <a:lnTo>
                    <a:pt x="145" y="394"/>
                  </a:lnTo>
                  <a:lnTo>
                    <a:pt x="100" y="373"/>
                  </a:lnTo>
                  <a:lnTo>
                    <a:pt x="60" y="347"/>
                  </a:lnTo>
                  <a:lnTo>
                    <a:pt x="0" y="29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006699"/>
                </a:solidFill>
                <a:latin typeface="Arial" charset="0"/>
              </a:endParaRPr>
            </a:p>
          </p:txBody>
        </p:sp>
        <p:sp>
          <p:nvSpPr>
            <p:cNvPr id="9" name="Freeform 14"/>
            <p:cNvSpPr>
              <a:spLocks/>
            </p:cNvSpPr>
            <p:nvPr userDrawn="1"/>
          </p:nvSpPr>
          <p:spPr bwMode="ltGray">
            <a:xfrm rot="373331" flipH="1">
              <a:off x="898" y="2855"/>
              <a:ext cx="354" cy="464"/>
            </a:xfrm>
            <a:custGeom>
              <a:avLst/>
              <a:gdLst>
                <a:gd name="T0" fmla="*/ 227 w 117"/>
                <a:gd name="T1" fmla="*/ 0 h 132"/>
                <a:gd name="T2" fmla="*/ 0 w 117"/>
                <a:gd name="T3" fmla="*/ 88 h 132"/>
                <a:gd name="T4" fmla="*/ 9 w 117"/>
                <a:gd name="T5" fmla="*/ 91 h 132"/>
                <a:gd name="T6" fmla="*/ 42 w 117"/>
                <a:gd name="T7" fmla="*/ 102 h 132"/>
                <a:gd name="T8" fmla="*/ 88 w 117"/>
                <a:gd name="T9" fmla="*/ 127 h 132"/>
                <a:gd name="T10" fmla="*/ 139 w 117"/>
                <a:gd name="T11" fmla="*/ 165 h 132"/>
                <a:gd name="T12" fmla="*/ 200 w 117"/>
                <a:gd name="T13" fmla="*/ 218 h 132"/>
                <a:gd name="T14" fmla="*/ 254 w 117"/>
                <a:gd name="T15" fmla="*/ 281 h 132"/>
                <a:gd name="T16" fmla="*/ 309 w 117"/>
                <a:gd name="T17" fmla="*/ 362 h 132"/>
                <a:gd name="T18" fmla="*/ 351 w 117"/>
                <a:gd name="T19" fmla="*/ 464 h 132"/>
                <a:gd name="T20" fmla="*/ 354 w 117"/>
                <a:gd name="T21" fmla="*/ 422 h 132"/>
                <a:gd name="T22" fmla="*/ 348 w 117"/>
                <a:gd name="T23" fmla="*/ 376 h 132"/>
                <a:gd name="T24" fmla="*/ 327 w 117"/>
                <a:gd name="T25" fmla="*/ 316 h 132"/>
                <a:gd name="T26" fmla="*/ 300 w 117"/>
                <a:gd name="T27" fmla="*/ 260 h 132"/>
                <a:gd name="T28" fmla="*/ 269 w 117"/>
                <a:gd name="T29" fmla="*/ 204 h 132"/>
                <a:gd name="T30" fmla="*/ 236 w 117"/>
                <a:gd name="T31" fmla="*/ 158 h 132"/>
                <a:gd name="T32" fmla="*/ 203 w 117"/>
                <a:gd name="T33" fmla="*/ 127 h 132"/>
                <a:gd name="T34" fmla="*/ 175 w 117"/>
                <a:gd name="T35" fmla="*/ 112 h 132"/>
                <a:gd name="T36" fmla="*/ 209 w 117"/>
                <a:gd name="T37" fmla="*/ 102 h 132"/>
                <a:gd name="T38" fmla="*/ 239 w 117"/>
                <a:gd name="T39" fmla="*/ 98 h 132"/>
                <a:gd name="T40" fmla="*/ 269 w 117"/>
                <a:gd name="T41" fmla="*/ 91 h 132"/>
                <a:gd name="T42" fmla="*/ 297 w 117"/>
                <a:gd name="T43" fmla="*/ 88 h 132"/>
                <a:gd name="T44" fmla="*/ 318 w 117"/>
                <a:gd name="T45" fmla="*/ 84 h 132"/>
                <a:gd name="T46" fmla="*/ 330 w 117"/>
                <a:gd name="T47" fmla="*/ 77 h 132"/>
                <a:gd name="T48" fmla="*/ 342 w 117"/>
                <a:gd name="T49" fmla="*/ 74 h 132"/>
                <a:gd name="T50" fmla="*/ 345 w 117"/>
                <a:gd name="T51" fmla="*/ 74 h 132"/>
                <a:gd name="T52" fmla="*/ 227 w 117"/>
                <a:gd name="T53" fmla="*/ 0 h 132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0" t="0" r="r" b="b"/>
              <a:pathLst>
                <a:path w="117" h="132">
                  <a:moveTo>
                    <a:pt x="75" y="0"/>
                  </a:moveTo>
                  <a:lnTo>
                    <a:pt x="0" y="25"/>
                  </a:lnTo>
                  <a:lnTo>
                    <a:pt x="3" y="26"/>
                  </a:lnTo>
                  <a:lnTo>
                    <a:pt x="14" y="29"/>
                  </a:lnTo>
                  <a:lnTo>
                    <a:pt x="29" y="36"/>
                  </a:lnTo>
                  <a:lnTo>
                    <a:pt x="46" y="47"/>
                  </a:lnTo>
                  <a:lnTo>
                    <a:pt x="66" y="62"/>
                  </a:lnTo>
                  <a:lnTo>
                    <a:pt x="84" y="80"/>
                  </a:lnTo>
                  <a:lnTo>
                    <a:pt x="102" y="103"/>
                  </a:lnTo>
                  <a:lnTo>
                    <a:pt x="116" y="132"/>
                  </a:lnTo>
                  <a:lnTo>
                    <a:pt x="117" y="120"/>
                  </a:lnTo>
                  <a:lnTo>
                    <a:pt x="115" y="107"/>
                  </a:lnTo>
                  <a:lnTo>
                    <a:pt x="108" y="90"/>
                  </a:lnTo>
                  <a:lnTo>
                    <a:pt x="99" y="74"/>
                  </a:lnTo>
                  <a:lnTo>
                    <a:pt x="89" y="58"/>
                  </a:lnTo>
                  <a:lnTo>
                    <a:pt x="78" y="45"/>
                  </a:lnTo>
                  <a:lnTo>
                    <a:pt x="67" y="36"/>
                  </a:lnTo>
                  <a:lnTo>
                    <a:pt x="58" y="32"/>
                  </a:lnTo>
                  <a:lnTo>
                    <a:pt x="69" y="29"/>
                  </a:lnTo>
                  <a:lnTo>
                    <a:pt x="79" y="28"/>
                  </a:lnTo>
                  <a:lnTo>
                    <a:pt x="89" y="26"/>
                  </a:lnTo>
                  <a:lnTo>
                    <a:pt x="98" y="25"/>
                  </a:lnTo>
                  <a:lnTo>
                    <a:pt x="105" y="24"/>
                  </a:lnTo>
                  <a:lnTo>
                    <a:pt x="109" y="22"/>
                  </a:lnTo>
                  <a:lnTo>
                    <a:pt x="113" y="21"/>
                  </a:lnTo>
                  <a:lnTo>
                    <a:pt x="114" y="21"/>
                  </a:lnTo>
                  <a:lnTo>
                    <a:pt x="75" y="0"/>
                  </a:ln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006699"/>
                </a:solidFill>
                <a:latin typeface="Arial" charset="0"/>
              </a:endParaRPr>
            </a:p>
          </p:txBody>
        </p:sp>
        <p:sp>
          <p:nvSpPr>
            <p:cNvPr id="10" name="Freeform 15"/>
            <p:cNvSpPr>
              <a:spLocks/>
            </p:cNvSpPr>
            <p:nvPr userDrawn="1"/>
          </p:nvSpPr>
          <p:spPr bwMode="ltGray">
            <a:xfrm rot="373331" flipH="1">
              <a:off x="799" y="2979"/>
              <a:ext cx="87" cy="274"/>
            </a:xfrm>
            <a:custGeom>
              <a:avLst/>
              <a:gdLst>
                <a:gd name="T0" fmla="*/ 87 w 29"/>
                <a:gd name="T1" fmla="*/ 0 h 77"/>
                <a:gd name="T2" fmla="*/ 69 w 29"/>
                <a:gd name="T3" fmla="*/ 0 h 77"/>
                <a:gd name="T4" fmla="*/ 48 w 29"/>
                <a:gd name="T5" fmla="*/ 14 h 77"/>
                <a:gd name="T6" fmla="*/ 27 w 29"/>
                <a:gd name="T7" fmla="*/ 32 h 77"/>
                <a:gd name="T8" fmla="*/ 12 w 29"/>
                <a:gd name="T9" fmla="*/ 68 h 77"/>
                <a:gd name="T10" fmla="*/ 3 w 29"/>
                <a:gd name="T11" fmla="*/ 107 h 77"/>
                <a:gd name="T12" fmla="*/ 0 w 29"/>
                <a:gd name="T13" fmla="*/ 157 h 77"/>
                <a:gd name="T14" fmla="*/ 9 w 29"/>
                <a:gd name="T15" fmla="*/ 214 h 77"/>
                <a:gd name="T16" fmla="*/ 33 w 29"/>
                <a:gd name="T17" fmla="*/ 274 h 77"/>
                <a:gd name="T18" fmla="*/ 45 w 29"/>
                <a:gd name="T19" fmla="*/ 189 h 77"/>
                <a:gd name="T20" fmla="*/ 57 w 29"/>
                <a:gd name="T21" fmla="*/ 132 h 77"/>
                <a:gd name="T22" fmla="*/ 69 w 29"/>
                <a:gd name="T23" fmla="*/ 78 h 77"/>
                <a:gd name="T24" fmla="*/ 87 w 29"/>
                <a:gd name="T25" fmla="*/ 0 h 77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29" h="77">
                  <a:moveTo>
                    <a:pt x="29" y="0"/>
                  </a:moveTo>
                  <a:lnTo>
                    <a:pt x="23" y="0"/>
                  </a:lnTo>
                  <a:lnTo>
                    <a:pt x="16" y="4"/>
                  </a:lnTo>
                  <a:lnTo>
                    <a:pt x="9" y="9"/>
                  </a:lnTo>
                  <a:lnTo>
                    <a:pt x="4" y="19"/>
                  </a:lnTo>
                  <a:lnTo>
                    <a:pt x="1" y="30"/>
                  </a:lnTo>
                  <a:lnTo>
                    <a:pt x="0" y="44"/>
                  </a:lnTo>
                  <a:lnTo>
                    <a:pt x="3" y="60"/>
                  </a:lnTo>
                  <a:lnTo>
                    <a:pt x="11" y="77"/>
                  </a:lnTo>
                  <a:lnTo>
                    <a:pt x="15" y="53"/>
                  </a:lnTo>
                  <a:lnTo>
                    <a:pt x="19" y="37"/>
                  </a:lnTo>
                  <a:lnTo>
                    <a:pt x="23" y="22"/>
                  </a:lnTo>
                  <a:lnTo>
                    <a:pt x="29" y="0"/>
                  </a:ln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006699"/>
                </a:solidFill>
                <a:latin typeface="Arial" charset="0"/>
              </a:endParaRPr>
            </a:p>
          </p:txBody>
        </p:sp>
        <p:sp>
          <p:nvSpPr>
            <p:cNvPr id="11" name="Freeform 16"/>
            <p:cNvSpPr>
              <a:spLocks/>
            </p:cNvSpPr>
            <p:nvPr userDrawn="1"/>
          </p:nvSpPr>
          <p:spPr bwMode="ltGray">
            <a:xfrm>
              <a:off x="1190" y="3273"/>
              <a:ext cx="1108" cy="1047"/>
            </a:xfrm>
            <a:custGeom>
              <a:avLst/>
              <a:gdLst>
                <a:gd name="T0" fmla="*/ 784 w 1108"/>
                <a:gd name="T1" fmla="*/ 1047 h 1047"/>
                <a:gd name="T2" fmla="*/ 692 w 1108"/>
                <a:gd name="T3" fmla="*/ 1011 h 1047"/>
                <a:gd name="T4" fmla="*/ 607 w 1108"/>
                <a:gd name="T5" fmla="*/ 945 h 1047"/>
                <a:gd name="T6" fmla="*/ 517 w 1108"/>
                <a:gd name="T7" fmla="*/ 861 h 1047"/>
                <a:gd name="T8" fmla="*/ 432 w 1108"/>
                <a:gd name="T9" fmla="*/ 776 h 1047"/>
                <a:gd name="T10" fmla="*/ 350 w 1108"/>
                <a:gd name="T11" fmla="*/ 677 h 1047"/>
                <a:gd name="T12" fmla="*/ 266 w 1108"/>
                <a:gd name="T13" fmla="*/ 563 h 1047"/>
                <a:gd name="T14" fmla="*/ 188 w 1108"/>
                <a:gd name="T15" fmla="*/ 447 h 1047"/>
                <a:gd name="T16" fmla="*/ 122 w 1108"/>
                <a:gd name="T17" fmla="*/ 325 h 1047"/>
                <a:gd name="T18" fmla="*/ 65 w 1108"/>
                <a:gd name="T19" fmla="*/ 211 h 1047"/>
                <a:gd name="T20" fmla="*/ 21 w 1108"/>
                <a:gd name="T21" fmla="*/ 101 h 1047"/>
                <a:gd name="T22" fmla="*/ 0 w 1108"/>
                <a:gd name="T23" fmla="*/ 0 h 1047"/>
                <a:gd name="T24" fmla="*/ 109 w 1108"/>
                <a:gd name="T25" fmla="*/ 217 h 1047"/>
                <a:gd name="T26" fmla="*/ 209 w 1108"/>
                <a:gd name="T27" fmla="*/ 378 h 1047"/>
                <a:gd name="T28" fmla="*/ 294 w 1108"/>
                <a:gd name="T29" fmla="*/ 500 h 1047"/>
                <a:gd name="T30" fmla="*/ 373 w 1108"/>
                <a:gd name="T31" fmla="*/ 590 h 1047"/>
                <a:gd name="T32" fmla="*/ 441 w 1108"/>
                <a:gd name="T33" fmla="*/ 661 h 1047"/>
                <a:gd name="T34" fmla="*/ 506 w 1108"/>
                <a:gd name="T35" fmla="*/ 713 h 1047"/>
                <a:gd name="T36" fmla="*/ 564 w 1108"/>
                <a:gd name="T37" fmla="*/ 754 h 1047"/>
                <a:gd name="T38" fmla="*/ 620 w 1108"/>
                <a:gd name="T39" fmla="*/ 801 h 1047"/>
                <a:gd name="T40" fmla="*/ 754 w 1108"/>
                <a:gd name="T41" fmla="*/ 899 h 1047"/>
                <a:gd name="T42" fmla="*/ 925 w 1108"/>
                <a:gd name="T43" fmla="*/ 977 h 1047"/>
                <a:gd name="T44" fmla="*/ 1108 w 1108"/>
                <a:gd name="T45" fmla="*/ 1047 h 1047"/>
                <a:gd name="T46" fmla="*/ 784 w 1108"/>
                <a:gd name="T47" fmla="*/ 1047 h 1047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0" t="0" r="r" b="b"/>
              <a:pathLst>
                <a:path w="1108" h="1047">
                  <a:moveTo>
                    <a:pt x="784" y="1047"/>
                  </a:moveTo>
                  <a:lnTo>
                    <a:pt x="692" y="1011"/>
                  </a:lnTo>
                  <a:lnTo>
                    <a:pt x="607" y="945"/>
                  </a:lnTo>
                  <a:lnTo>
                    <a:pt x="517" y="861"/>
                  </a:lnTo>
                  <a:lnTo>
                    <a:pt x="432" y="776"/>
                  </a:lnTo>
                  <a:lnTo>
                    <a:pt x="350" y="677"/>
                  </a:lnTo>
                  <a:lnTo>
                    <a:pt x="266" y="563"/>
                  </a:lnTo>
                  <a:lnTo>
                    <a:pt x="188" y="447"/>
                  </a:lnTo>
                  <a:lnTo>
                    <a:pt x="122" y="325"/>
                  </a:lnTo>
                  <a:lnTo>
                    <a:pt x="65" y="211"/>
                  </a:lnTo>
                  <a:lnTo>
                    <a:pt x="21" y="101"/>
                  </a:lnTo>
                  <a:lnTo>
                    <a:pt x="0" y="0"/>
                  </a:lnTo>
                  <a:lnTo>
                    <a:pt x="109" y="217"/>
                  </a:lnTo>
                  <a:lnTo>
                    <a:pt x="209" y="378"/>
                  </a:lnTo>
                  <a:lnTo>
                    <a:pt x="294" y="500"/>
                  </a:lnTo>
                  <a:lnTo>
                    <a:pt x="373" y="590"/>
                  </a:lnTo>
                  <a:lnTo>
                    <a:pt x="441" y="661"/>
                  </a:lnTo>
                  <a:lnTo>
                    <a:pt x="506" y="713"/>
                  </a:lnTo>
                  <a:lnTo>
                    <a:pt x="564" y="754"/>
                  </a:lnTo>
                  <a:lnTo>
                    <a:pt x="620" y="801"/>
                  </a:lnTo>
                  <a:lnTo>
                    <a:pt x="754" y="899"/>
                  </a:lnTo>
                  <a:lnTo>
                    <a:pt x="925" y="977"/>
                  </a:lnTo>
                  <a:lnTo>
                    <a:pt x="1108" y="1047"/>
                  </a:lnTo>
                  <a:lnTo>
                    <a:pt x="784" y="1047"/>
                  </a:ln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006699"/>
                </a:solidFill>
                <a:latin typeface="Arial" charset="0"/>
              </a:endParaRPr>
            </a:p>
          </p:txBody>
        </p:sp>
        <p:grpSp>
          <p:nvGrpSpPr>
            <p:cNvPr id="12" name="Group 17"/>
            <p:cNvGrpSpPr>
              <a:grpSpLocks/>
            </p:cNvGrpSpPr>
            <p:nvPr userDrawn="1"/>
          </p:nvGrpSpPr>
          <p:grpSpPr bwMode="auto">
            <a:xfrm rot="3220060">
              <a:off x="2631" y="754"/>
              <a:ext cx="569" cy="637"/>
              <a:chOff x="1727" y="866"/>
              <a:chExt cx="129" cy="157"/>
            </a:xfrm>
          </p:grpSpPr>
          <p:sp>
            <p:nvSpPr>
              <p:cNvPr id="36" name="Freeform 18"/>
              <p:cNvSpPr>
                <a:spLocks/>
              </p:cNvSpPr>
              <p:nvPr userDrawn="1"/>
            </p:nvSpPr>
            <p:spPr bwMode="ltGray">
              <a:xfrm>
                <a:off x="1727" y="866"/>
                <a:ext cx="41" cy="59"/>
              </a:xfrm>
              <a:custGeom>
                <a:avLst/>
                <a:gdLst>
                  <a:gd name="T0" fmla="*/ 41 w 83"/>
                  <a:gd name="T1" fmla="*/ 14 h 117"/>
                  <a:gd name="T2" fmla="*/ 13 w 83"/>
                  <a:gd name="T3" fmla="*/ 0 h 117"/>
                  <a:gd name="T4" fmla="*/ 0 w 83"/>
                  <a:gd name="T5" fmla="*/ 59 h 117"/>
                  <a:gd name="T6" fmla="*/ 41 w 83"/>
                  <a:gd name="T7" fmla="*/ 14 h 117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83" h="117">
                    <a:moveTo>
                      <a:pt x="83" y="28"/>
                    </a:moveTo>
                    <a:lnTo>
                      <a:pt x="27" y="0"/>
                    </a:lnTo>
                    <a:lnTo>
                      <a:pt x="0" y="117"/>
                    </a:lnTo>
                    <a:lnTo>
                      <a:pt x="83" y="28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006699"/>
                  </a:solidFill>
                  <a:latin typeface="Arial" charset="0"/>
                </a:endParaRPr>
              </a:p>
            </p:txBody>
          </p:sp>
          <p:sp>
            <p:nvSpPr>
              <p:cNvPr id="37" name="Freeform 19"/>
              <p:cNvSpPr>
                <a:spLocks/>
              </p:cNvSpPr>
              <p:nvPr userDrawn="1"/>
            </p:nvSpPr>
            <p:spPr bwMode="ltGray">
              <a:xfrm>
                <a:off x="1786" y="894"/>
                <a:ext cx="70" cy="49"/>
              </a:xfrm>
              <a:custGeom>
                <a:avLst/>
                <a:gdLst>
                  <a:gd name="T0" fmla="*/ 0 w 140"/>
                  <a:gd name="T1" fmla="*/ 49 h 98"/>
                  <a:gd name="T2" fmla="*/ 59 w 140"/>
                  <a:gd name="T3" fmla="*/ 0 h 98"/>
                  <a:gd name="T4" fmla="*/ 70 w 140"/>
                  <a:gd name="T5" fmla="*/ 25 h 98"/>
                  <a:gd name="T6" fmla="*/ 0 w 140"/>
                  <a:gd name="T7" fmla="*/ 49 h 98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40" h="98">
                    <a:moveTo>
                      <a:pt x="0" y="98"/>
                    </a:moveTo>
                    <a:lnTo>
                      <a:pt x="118" y="0"/>
                    </a:lnTo>
                    <a:lnTo>
                      <a:pt x="140" y="49"/>
                    </a:lnTo>
                    <a:lnTo>
                      <a:pt x="0" y="98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006699"/>
                  </a:solidFill>
                  <a:latin typeface="Arial" charset="0"/>
                </a:endParaRPr>
              </a:p>
            </p:txBody>
          </p:sp>
          <p:sp>
            <p:nvSpPr>
              <p:cNvPr id="38" name="Freeform 20"/>
              <p:cNvSpPr>
                <a:spLocks/>
              </p:cNvSpPr>
              <p:nvPr userDrawn="1"/>
            </p:nvSpPr>
            <p:spPr bwMode="ltGray">
              <a:xfrm>
                <a:off x="1772" y="998"/>
                <a:ext cx="73" cy="25"/>
              </a:xfrm>
              <a:custGeom>
                <a:avLst/>
                <a:gdLst>
                  <a:gd name="T0" fmla="*/ 0 w 145"/>
                  <a:gd name="T1" fmla="*/ 4 h 49"/>
                  <a:gd name="T2" fmla="*/ 73 w 145"/>
                  <a:gd name="T3" fmla="*/ 0 h 49"/>
                  <a:gd name="T4" fmla="*/ 66 w 145"/>
                  <a:gd name="T5" fmla="*/ 25 h 49"/>
                  <a:gd name="T6" fmla="*/ 0 w 145"/>
                  <a:gd name="T7" fmla="*/ 4 h 4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45" h="49">
                    <a:moveTo>
                      <a:pt x="0" y="7"/>
                    </a:moveTo>
                    <a:lnTo>
                      <a:pt x="145" y="0"/>
                    </a:lnTo>
                    <a:lnTo>
                      <a:pt x="131" y="49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006699"/>
                  </a:solidFill>
                  <a:latin typeface="Arial" charset="0"/>
                </a:endParaRPr>
              </a:p>
            </p:txBody>
          </p:sp>
        </p:grpSp>
        <p:grpSp>
          <p:nvGrpSpPr>
            <p:cNvPr id="13" name="Group 21"/>
            <p:cNvGrpSpPr>
              <a:grpSpLocks/>
            </p:cNvGrpSpPr>
            <p:nvPr userDrawn="1"/>
          </p:nvGrpSpPr>
          <p:grpSpPr bwMode="auto">
            <a:xfrm rot="-6691250">
              <a:off x="3637" y="132"/>
              <a:ext cx="356" cy="607"/>
              <a:chOff x="1727" y="866"/>
              <a:chExt cx="129" cy="157"/>
            </a:xfrm>
          </p:grpSpPr>
          <p:sp>
            <p:nvSpPr>
              <p:cNvPr id="33" name="Freeform 22"/>
              <p:cNvSpPr>
                <a:spLocks/>
              </p:cNvSpPr>
              <p:nvPr userDrawn="1"/>
            </p:nvSpPr>
            <p:spPr bwMode="ltGray">
              <a:xfrm>
                <a:off x="1727" y="866"/>
                <a:ext cx="41" cy="59"/>
              </a:xfrm>
              <a:custGeom>
                <a:avLst/>
                <a:gdLst>
                  <a:gd name="T0" fmla="*/ 41 w 83"/>
                  <a:gd name="T1" fmla="*/ 14 h 117"/>
                  <a:gd name="T2" fmla="*/ 13 w 83"/>
                  <a:gd name="T3" fmla="*/ 0 h 117"/>
                  <a:gd name="T4" fmla="*/ 0 w 83"/>
                  <a:gd name="T5" fmla="*/ 59 h 117"/>
                  <a:gd name="T6" fmla="*/ 41 w 83"/>
                  <a:gd name="T7" fmla="*/ 14 h 117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83" h="117">
                    <a:moveTo>
                      <a:pt x="83" y="28"/>
                    </a:moveTo>
                    <a:lnTo>
                      <a:pt x="27" y="0"/>
                    </a:lnTo>
                    <a:lnTo>
                      <a:pt x="0" y="117"/>
                    </a:lnTo>
                    <a:lnTo>
                      <a:pt x="83" y="28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006699"/>
                  </a:solidFill>
                  <a:latin typeface="Arial" charset="0"/>
                </a:endParaRPr>
              </a:p>
            </p:txBody>
          </p:sp>
          <p:sp>
            <p:nvSpPr>
              <p:cNvPr id="34" name="Freeform 23"/>
              <p:cNvSpPr>
                <a:spLocks/>
              </p:cNvSpPr>
              <p:nvPr userDrawn="1"/>
            </p:nvSpPr>
            <p:spPr bwMode="ltGray">
              <a:xfrm>
                <a:off x="1786" y="894"/>
                <a:ext cx="70" cy="49"/>
              </a:xfrm>
              <a:custGeom>
                <a:avLst/>
                <a:gdLst>
                  <a:gd name="T0" fmla="*/ 0 w 140"/>
                  <a:gd name="T1" fmla="*/ 49 h 98"/>
                  <a:gd name="T2" fmla="*/ 59 w 140"/>
                  <a:gd name="T3" fmla="*/ 0 h 98"/>
                  <a:gd name="T4" fmla="*/ 70 w 140"/>
                  <a:gd name="T5" fmla="*/ 25 h 98"/>
                  <a:gd name="T6" fmla="*/ 0 w 140"/>
                  <a:gd name="T7" fmla="*/ 49 h 98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40" h="98">
                    <a:moveTo>
                      <a:pt x="0" y="98"/>
                    </a:moveTo>
                    <a:lnTo>
                      <a:pt x="118" y="0"/>
                    </a:lnTo>
                    <a:lnTo>
                      <a:pt x="140" y="49"/>
                    </a:lnTo>
                    <a:lnTo>
                      <a:pt x="0" y="98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006699"/>
                  </a:solidFill>
                  <a:latin typeface="Arial" charset="0"/>
                </a:endParaRPr>
              </a:p>
            </p:txBody>
          </p:sp>
          <p:sp>
            <p:nvSpPr>
              <p:cNvPr id="35" name="Freeform 24"/>
              <p:cNvSpPr>
                <a:spLocks/>
              </p:cNvSpPr>
              <p:nvPr userDrawn="1"/>
            </p:nvSpPr>
            <p:spPr bwMode="ltGray">
              <a:xfrm>
                <a:off x="1772" y="998"/>
                <a:ext cx="73" cy="25"/>
              </a:xfrm>
              <a:custGeom>
                <a:avLst/>
                <a:gdLst>
                  <a:gd name="T0" fmla="*/ 0 w 145"/>
                  <a:gd name="T1" fmla="*/ 4 h 49"/>
                  <a:gd name="T2" fmla="*/ 73 w 145"/>
                  <a:gd name="T3" fmla="*/ 0 h 49"/>
                  <a:gd name="T4" fmla="*/ 66 w 145"/>
                  <a:gd name="T5" fmla="*/ 25 h 49"/>
                  <a:gd name="T6" fmla="*/ 0 w 145"/>
                  <a:gd name="T7" fmla="*/ 4 h 4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45" h="49">
                    <a:moveTo>
                      <a:pt x="0" y="7"/>
                    </a:moveTo>
                    <a:lnTo>
                      <a:pt x="145" y="0"/>
                    </a:lnTo>
                    <a:lnTo>
                      <a:pt x="131" y="49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006699"/>
                  </a:solidFill>
                  <a:latin typeface="Arial" charset="0"/>
                </a:endParaRPr>
              </a:p>
            </p:txBody>
          </p:sp>
        </p:grpSp>
        <p:grpSp>
          <p:nvGrpSpPr>
            <p:cNvPr id="14" name="Group 25"/>
            <p:cNvGrpSpPr>
              <a:grpSpLocks/>
            </p:cNvGrpSpPr>
            <p:nvPr userDrawn="1"/>
          </p:nvGrpSpPr>
          <p:grpSpPr bwMode="auto">
            <a:xfrm rot="8524840">
              <a:off x="668" y="3321"/>
              <a:ext cx="501" cy="502"/>
              <a:chOff x="1727" y="866"/>
              <a:chExt cx="129" cy="157"/>
            </a:xfrm>
          </p:grpSpPr>
          <p:sp>
            <p:nvSpPr>
              <p:cNvPr id="30" name="Freeform 26"/>
              <p:cNvSpPr>
                <a:spLocks/>
              </p:cNvSpPr>
              <p:nvPr userDrawn="1"/>
            </p:nvSpPr>
            <p:spPr bwMode="ltGray">
              <a:xfrm>
                <a:off x="1727" y="866"/>
                <a:ext cx="41" cy="59"/>
              </a:xfrm>
              <a:custGeom>
                <a:avLst/>
                <a:gdLst>
                  <a:gd name="T0" fmla="*/ 41 w 83"/>
                  <a:gd name="T1" fmla="*/ 14 h 117"/>
                  <a:gd name="T2" fmla="*/ 13 w 83"/>
                  <a:gd name="T3" fmla="*/ 0 h 117"/>
                  <a:gd name="T4" fmla="*/ 0 w 83"/>
                  <a:gd name="T5" fmla="*/ 59 h 117"/>
                  <a:gd name="T6" fmla="*/ 41 w 83"/>
                  <a:gd name="T7" fmla="*/ 14 h 117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83" h="117">
                    <a:moveTo>
                      <a:pt x="83" y="28"/>
                    </a:moveTo>
                    <a:lnTo>
                      <a:pt x="27" y="0"/>
                    </a:lnTo>
                    <a:lnTo>
                      <a:pt x="0" y="117"/>
                    </a:lnTo>
                    <a:lnTo>
                      <a:pt x="83" y="28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006699"/>
                  </a:solidFill>
                  <a:latin typeface="Arial" charset="0"/>
                </a:endParaRPr>
              </a:p>
            </p:txBody>
          </p:sp>
          <p:sp>
            <p:nvSpPr>
              <p:cNvPr id="31" name="Freeform 27"/>
              <p:cNvSpPr>
                <a:spLocks/>
              </p:cNvSpPr>
              <p:nvPr userDrawn="1"/>
            </p:nvSpPr>
            <p:spPr bwMode="ltGray">
              <a:xfrm>
                <a:off x="1786" y="894"/>
                <a:ext cx="70" cy="49"/>
              </a:xfrm>
              <a:custGeom>
                <a:avLst/>
                <a:gdLst>
                  <a:gd name="T0" fmla="*/ 0 w 140"/>
                  <a:gd name="T1" fmla="*/ 49 h 98"/>
                  <a:gd name="T2" fmla="*/ 59 w 140"/>
                  <a:gd name="T3" fmla="*/ 0 h 98"/>
                  <a:gd name="T4" fmla="*/ 70 w 140"/>
                  <a:gd name="T5" fmla="*/ 25 h 98"/>
                  <a:gd name="T6" fmla="*/ 0 w 140"/>
                  <a:gd name="T7" fmla="*/ 49 h 98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40" h="98">
                    <a:moveTo>
                      <a:pt x="0" y="98"/>
                    </a:moveTo>
                    <a:lnTo>
                      <a:pt x="118" y="0"/>
                    </a:lnTo>
                    <a:lnTo>
                      <a:pt x="140" y="49"/>
                    </a:lnTo>
                    <a:lnTo>
                      <a:pt x="0" y="98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006699"/>
                  </a:solidFill>
                  <a:latin typeface="Arial" charset="0"/>
                </a:endParaRPr>
              </a:p>
            </p:txBody>
          </p:sp>
          <p:sp>
            <p:nvSpPr>
              <p:cNvPr id="32" name="Freeform 28"/>
              <p:cNvSpPr>
                <a:spLocks/>
              </p:cNvSpPr>
              <p:nvPr userDrawn="1"/>
            </p:nvSpPr>
            <p:spPr bwMode="ltGray">
              <a:xfrm>
                <a:off x="1772" y="998"/>
                <a:ext cx="73" cy="25"/>
              </a:xfrm>
              <a:custGeom>
                <a:avLst/>
                <a:gdLst>
                  <a:gd name="T0" fmla="*/ 0 w 145"/>
                  <a:gd name="T1" fmla="*/ 4 h 49"/>
                  <a:gd name="T2" fmla="*/ 73 w 145"/>
                  <a:gd name="T3" fmla="*/ 0 h 49"/>
                  <a:gd name="T4" fmla="*/ 66 w 145"/>
                  <a:gd name="T5" fmla="*/ 25 h 49"/>
                  <a:gd name="T6" fmla="*/ 0 w 145"/>
                  <a:gd name="T7" fmla="*/ 4 h 4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45" h="49">
                    <a:moveTo>
                      <a:pt x="0" y="7"/>
                    </a:moveTo>
                    <a:lnTo>
                      <a:pt x="145" y="0"/>
                    </a:lnTo>
                    <a:lnTo>
                      <a:pt x="131" y="49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006699"/>
                  </a:solidFill>
                  <a:latin typeface="Arial" charset="0"/>
                </a:endParaRPr>
              </a:p>
            </p:txBody>
          </p:sp>
        </p:grpSp>
        <p:grpSp>
          <p:nvGrpSpPr>
            <p:cNvPr id="15" name="Group 29"/>
            <p:cNvGrpSpPr>
              <a:grpSpLocks/>
            </p:cNvGrpSpPr>
            <p:nvPr userDrawn="1"/>
          </p:nvGrpSpPr>
          <p:grpSpPr bwMode="auto">
            <a:xfrm rot="4106450" flipH="1">
              <a:off x="393" y="262"/>
              <a:ext cx="709" cy="892"/>
              <a:chOff x="1727" y="866"/>
              <a:chExt cx="129" cy="157"/>
            </a:xfrm>
          </p:grpSpPr>
          <p:sp>
            <p:nvSpPr>
              <p:cNvPr id="27" name="Freeform 30"/>
              <p:cNvSpPr>
                <a:spLocks/>
              </p:cNvSpPr>
              <p:nvPr userDrawn="1"/>
            </p:nvSpPr>
            <p:spPr bwMode="ltGray">
              <a:xfrm>
                <a:off x="1727" y="866"/>
                <a:ext cx="41" cy="59"/>
              </a:xfrm>
              <a:custGeom>
                <a:avLst/>
                <a:gdLst>
                  <a:gd name="T0" fmla="*/ 41 w 83"/>
                  <a:gd name="T1" fmla="*/ 14 h 117"/>
                  <a:gd name="T2" fmla="*/ 13 w 83"/>
                  <a:gd name="T3" fmla="*/ 0 h 117"/>
                  <a:gd name="T4" fmla="*/ 0 w 83"/>
                  <a:gd name="T5" fmla="*/ 59 h 117"/>
                  <a:gd name="T6" fmla="*/ 41 w 83"/>
                  <a:gd name="T7" fmla="*/ 14 h 117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83" h="117">
                    <a:moveTo>
                      <a:pt x="83" y="28"/>
                    </a:moveTo>
                    <a:lnTo>
                      <a:pt x="27" y="0"/>
                    </a:lnTo>
                    <a:lnTo>
                      <a:pt x="0" y="117"/>
                    </a:lnTo>
                    <a:lnTo>
                      <a:pt x="83" y="28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006699"/>
                  </a:solidFill>
                  <a:latin typeface="Arial" charset="0"/>
                </a:endParaRPr>
              </a:p>
            </p:txBody>
          </p:sp>
          <p:sp>
            <p:nvSpPr>
              <p:cNvPr id="28" name="Freeform 31"/>
              <p:cNvSpPr>
                <a:spLocks/>
              </p:cNvSpPr>
              <p:nvPr userDrawn="1"/>
            </p:nvSpPr>
            <p:spPr bwMode="ltGray">
              <a:xfrm>
                <a:off x="1786" y="894"/>
                <a:ext cx="70" cy="49"/>
              </a:xfrm>
              <a:custGeom>
                <a:avLst/>
                <a:gdLst>
                  <a:gd name="T0" fmla="*/ 0 w 140"/>
                  <a:gd name="T1" fmla="*/ 49 h 98"/>
                  <a:gd name="T2" fmla="*/ 59 w 140"/>
                  <a:gd name="T3" fmla="*/ 0 h 98"/>
                  <a:gd name="T4" fmla="*/ 70 w 140"/>
                  <a:gd name="T5" fmla="*/ 25 h 98"/>
                  <a:gd name="T6" fmla="*/ 0 w 140"/>
                  <a:gd name="T7" fmla="*/ 49 h 98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40" h="98">
                    <a:moveTo>
                      <a:pt x="0" y="98"/>
                    </a:moveTo>
                    <a:lnTo>
                      <a:pt x="118" y="0"/>
                    </a:lnTo>
                    <a:lnTo>
                      <a:pt x="140" y="49"/>
                    </a:lnTo>
                    <a:lnTo>
                      <a:pt x="0" y="98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006699"/>
                  </a:solidFill>
                  <a:latin typeface="Arial" charset="0"/>
                </a:endParaRPr>
              </a:p>
            </p:txBody>
          </p:sp>
          <p:sp>
            <p:nvSpPr>
              <p:cNvPr id="29" name="Freeform 32"/>
              <p:cNvSpPr>
                <a:spLocks/>
              </p:cNvSpPr>
              <p:nvPr userDrawn="1"/>
            </p:nvSpPr>
            <p:spPr bwMode="ltGray">
              <a:xfrm>
                <a:off x="1772" y="998"/>
                <a:ext cx="73" cy="25"/>
              </a:xfrm>
              <a:custGeom>
                <a:avLst/>
                <a:gdLst>
                  <a:gd name="T0" fmla="*/ 0 w 145"/>
                  <a:gd name="T1" fmla="*/ 4 h 49"/>
                  <a:gd name="T2" fmla="*/ 73 w 145"/>
                  <a:gd name="T3" fmla="*/ 0 h 49"/>
                  <a:gd name="T4" fmla="*/ 66 w 145"/>
                  <a:gd name="T5" fmla="*/ 25 h 49"/>
                  <a:gd name="T6" fmla="*/ 0 w 145"/>
                  <a:gd name="T7" fmla="*/ 4 h 4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45" h="49">
                    <a:moveTo>
                      <a:pt x="0" y="7"/>
                    </a:moveTo>
                    <a:lnTo>
                      <a:pt x="145" y="0"/>
                    </a:lnTo>
                    <a:lnTo>
                      <a:pt x="131" y="49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006699"/>
                  </a:solidFill>
                  <a:latin typeface="Arial" charset="0"/>
                </a:endParaRPr>
              </a:p>
            </p:txBody>
          </p:sp>
        </p:grpSp>
        <p:grpSp>
          <p:nvGrpSpPr>
            <p:cNvPr id="16" name="Group 33"/>
            <p:cNvGrpSpPr>
              <a:grpSpLocks/>
            </p:cNvGrpSpPr>
            <p:nvPr userDrawn="1"/>
          </p:nvGrpSpPr>
          <p:grpSpPr bwMode="auto">
            <a:xfrm rot="10015322" flipH="1">
              <a:off x="4625" y="2382"/>
              <a:ext cx="709" cy="892"/>
              <a:chOff x="1727" y="866"/>
              <a:chExt cx="129" cy="157"/>
            </a:xfrm>
          </p:grpSpPr>
          <p:sp>
            <p:nvSpPr>
              <p:cNvPr id="24" name="Freeform 34"/>
              <p:cNvSpPr>
                <a:spLocks/>
              </p:cNvSpPr>
              <p:nvPr userDrawn="1"/>
            </p:nvSpPr>
            <p:spPr bwMode="ltGray">
              <a:xfrm>
                <a:off x="1727" y="866"/>
                <a:ext cx="41" cy="59"/>
              </a:xfrm>
              <a:custGeom>
                <a:avLst/>
                <a:gdLst>
                  <a:gd name="T0" fmla="*/ 41 w 83"/>
                  <a:gd name="T1" fmla="*/ 14 h 117"/>
                  <a:gd name="T2" fmla="*/ 13 w 83"/>
                  <a:gd name="T3" fmla="*/ 0 h 117"/>
                  <a:gd name="T4" fmla="*/ 0 w 83"/>
                  <a:gd name="T5" fmla="*/ 59 h 117"/>
                  <a:gd name="T6" fmla="*/ 41 w 83"/>
                  <a:gd name="T7" fmla="*/ 14 h 117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83" h="117">
                    <a:moveTo>
                      <a:pt x="83" y="28"/>
                    </a:moveTo>
                    <a:lnTo>
                      <a:pt x="27" y="0"/>
                    </a:lnTo>
                    <a:lnTo>
                      <a:pt x="0" y="117"/>
                    </a:lnTo>
                    <a:lnTo>
                      <a:pt x="83" y="28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006699"/>
                  </a:solidFill>
                  <a:latin typeface="Arial" charset="0"/>
                </a:endParaRPr>
              </a:p>
            </p:txBody>
          </p:sp>
          <p:sp>
            <p:nvSpPr>
              <p:cNvPr id="25" name="Freeform 35"/>
              <p:cNvSpPr>
                <a:spLocks/>
              </p:cNvSpPr>
              <p:nvPr userDrawn="1"/>
            </p:nvSpPr>
            <p:spPr bwMode="ltGray">
              <a:xfrm>
                <a:off x="1786" y="894"/>
                <a:ext cx="70" cy="49"/>
              </a:xfrm>
              <a:custGeom>
                <a:avLst/>
                <a:gdLst>
                  <a:gd name="T0" fmla="*/ 0 w 140"/>
                  <a:gd name="T1" fmla="*/ 49 h 98"/>
                  <a:gd name="T2" fmla="*/ 59 w 140"/>
                  <a:gd name="T3" fmla="*/ 0 h 98"/>
                  <a:gd name="T4" fmla="*/ 70 w 140"/>
                  <a:gd name="T5" fmla="*/ 25 h 98"/>
                  <a:gd name="T6" fmla="*/ 0 w 140"/>
                  <a:gd name="T7" fmla="*/ 49 h 98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40" h="98">
                    <a:moveTo>
                      <a:pt x="0" y="98"/>
                    </a:moveTo>
                    <a:lnTo>
                      <a:pt x="118" y="0"/>
                    </a:lnTo>
                    <a:lnTo>
                      <a:pt x="140" y="49"/>
                    </a:lnTo>
                    <a:lnTo>
                      <a:pt x="0" y="98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006699"/>
                  </a:solidFill>
                  <a:latin typeface="Arial" charset="0"/>
                </a:endParaRPr>
              </a:p>
            </p:txBody>
          </p:sp>
          <p:sp>
            <p:nvSpPr>
              <p:cNvPr id="26" name="Freeform 36"/>
              <p:cNvSpPr>
                <a:spLocks/>
              </p:cNvSpPr>
              <p:nvPr userDrawn="1"/>
            </p:nvSpPr>
            <p:spPr bwMode="ltGray">
              <a:xfrm>
                <a:off x="1772" y="998"/>
                <a:ext cx="73" cy="25"/>
              </a:xfrm>
              <a:custGeom>
                <a:avLst/>
                <a:gdLst>
                  <a:gd name="T0" fmla="*/ 0 w 145"/>
                  <a:gd name="T1" fmla="*/ 4 h 49"/>
                  <a:gd name="T2" fmla="*/ 73 w 145"/>
                  <a:gd name="T3" fmla="*/ 0 h 49"/>
                  <a:gd name="T4" fmla="*/ 66 w 145"/>
                  <a:gd name="T5" fmla="*/ 25 h 49"/>
                  <a:gd name="T6" fmla="*/ 0 w 145"/>
                  <a:gd name="T7" fmla="*/ 4 h 4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45" h="49">
                    <a:moveTo>
                      <a:pt x="0" y="7"/>
                    </a:moveTo>
                    <a:lnTo>
                      <a:pt x="145" y="0"/>
                    </a:lnTo>
                    <a:lnTo>
                      <a:pt x="131" y="49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006699"/>
                  </a:solidFill>
                  <a:latin typeface="Arial" charset="0"/>
                </a:endParaRPr>
              </a:p>
            </p:txBody>
          </p:sp>
        </p:grpSp>
        <p:sp>
          <p:nvSpPr>
            <p:cNvPr id="17" name="Freeform 37"/>
            <p:cNvSpPr>
              <a:spLocks/>
            </p:cNvSpPr>
            <p:nvPr userDrawn="1"/>
          </p:nvSpPr>
          <p:spPr bwMode="ltGray">
            <a:xfrm>
              <a:off x="1217" y="2"/>
              <a:ext cx="862" cy="886"/>
            </a:xfrm>
            <a:custGeom>
              <a:avLst/>
              <a:gdLst>
                <a:gd name="T0" fmla="*/ 0 w 862"/>
                <a:gd name="T1" fmla="*/ 0 h 886"/>
                <a:gd name="T2" fmla="*/ 6 w 862"/>
                <a:gd name="T3" fmla="*/ 107 h 886"/>
                <a:gd name="T4" fmla="*/ 37 w 862"/>
                <a:gd name="T5" fmla="*/ 262 h 886"/>
                <a:gd name="T6" fmla="*/ 83 w 862"/>
                <a:gd name="T7" fmla="*/ 410 h 886"/>
                <a:gd name="T8" fmla="*/ 149 w 862"/>
                <a:gd name="T9" fmla="*/ 546 h 886"/>
                <a:gd name="T10" fmla="*/ 237 w 862"/>
                <a:gd name="T11" fmla="*/ 666 h 886"/>
                <a:gd name="T12" fmla="*/ 338 w 862"/>
                <a:gd name="T13" fmla="*/ 764 h 886"/>
                <a:gd name="T14" fmla="*/ 450 w 862"/>
                <a:gd name="T15" fmla="*/ 838 h 886"/>
                <a:gd name="T16" fmla="*/ 579 w 862"/>
                <a:gd name="T17" fmla="*/ 879 h 886"/>
                <a:gd name="T18" fmla="*/ 714 w 862"/>
                <a:gd name="T19" fmla="*/ 886 h 886"/>
                <a:gd name="T20" fmla="*/ 862 w 862"/>
                <a:gd name="T21" fmla="*/ 851 h 886"/>
                <a:gd name="T22" fmla="*/ 784 w 862"/>
                <a:gd name="T23" fmla="*/ 856 h 886"/>
                <a:gd name="T24" fmla="*/ 700 w 862"/>
                <a:gd name="T25" fmla="*/ 835 h 886"/>
                <a:gd name="T26" fmla="*/ 621 w 862"/>
                <a:gd name="T27" fmla="*/ 794 h 886"/>
                <a:gd name="T28" fmla="*/ 542 w 862"/>
                <a:gd name="T29" fmla="*/ 728 h 886"/>
                <a:gd name="T30" fmla="*/ 466 w 862"/>
                <a:gd name="T31" fmla="*/ 649 h 886"/>
                <a:gd name="T32" fmla="*/ 397 w 862"/>
                <a:gd name="T33" fmla="*/ 557 h 886"/>
                <a:gd name="T34" fmla="*/ 334 w 862"/>
                <a:gd name="T35" fmla="*/ 454 h 886"/>
                <a:gd name="T36" fmla="*/ 279 w 862"/>
                <a:gd name="T37" fmla="*/ 339 h 886"/>
                <a:gd name="T38" fmla="*/ 238 w 862"/>
                <a:gd name="T39" fmla="*/ 225 h 886"/>
                <a:gd name="T40" fmla="*/ 205 w 862"/>
                <a:gd name="T41" fmla="*/ 105 h 886"/>
                <a:gd name="T42" fmla="*/ 184 w 862"/>
                <a:gd name="T43" fmla="*/ 3 h 88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862" h="886">
                  <a:moveTo>
                    <a:pt x="0" y="0"/>
                  </a:moveTo>
                  <a:lnTo>
                    <a:pt x="6" y="107"/>
                  </a:lnTo>
                  <a:lnTo>
                    <a:pt x="37" y="262"/>
                  </a:lnTo>
                  <a:lnTo>
                    <a:pt x="83" y="410"/>
                  </a:lnTo>
                  <a:lnTo>
                    <a:pt x="149" y="546"/>
                  </a:lnTo>
                  <a:lnTo>
                    <a:pt x="237" y="666"/>
                  </a:lnTo>
                  <a:lnTo>
                    <a:pt x="338" y="764"/>
                  </a:lnTo>
                  <a:lnTo>
                    <a:pt x="450" y="838"/>
                  </a:lnTo>
                  <a:lnTo>
                    <a:pt x="579" y="879"/>
                  </a:lnTo>
                  <a:lnTo>
                    <a:pt x="714" y="886"/>
                  </a:lnTo>
                  <a:lnTo>
                    <a:pt x="862" y="851"/>
                  </a:lnTo>
                  <a:lnTo>
                    <a:pt x="784" y="856"/>
                  </a:lnTo>
                  <a:lnTo>
                    <a:pt x="700" y="835"/>
                  </a:lnTo>
                  <a:lnTo>
                    <a:pt x="621" y="794"/>
                  </a:lnTo>
                  <a:lnTo>
                    <a:pt x="542" y="728"/>
                  </a:lnTo>
                  <a:lnTo>
                    <a:pt x="466" y="649"/>
                  </a:lnTo>
                  <a:lnTo>
                    <a:pt x="397" y="557"/>
                  </a:lnTo>
                  <a:lnTo>
                    <a:pt x="334" y="454"/>
                  </a:lnTo>
                  <a:lnTo>
                    <a:pt x="279" y="339"/>
                  </a:lnTo>
                  <a:lnTo>
                    <a:pt x="238" y="225"/>
                  </a:lnTo>
                  <a:lnTo>
                    <a:pt x="205" y="105"/>
                  </a:lnTo>
                  <a:lnTo>
                    <a:pt x="184" y="3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006699"/>
                </a:solidFill>
                <a:latin typeface="Arial" charset="0"/>
              </a:endParaRPr>
            </a:p>
          </p:txBody>
        </p:sp>
        <p:sp>
          <p:nvSpPr>
            <p:cNvPr id="18" name="Freeform 38"/>
            <p:cNvSpPr>
              <a:spLocks/>
            </p:cNvSpPr>
            <p:nvPr userDrawn="1"/>
          </p:nvSpPr>
          <p:spPr bwMode="ltGray">
            <a:xfrm rot="9832527" flipV="1">
              <a:off x="2158" y="102"/>
              <a:ext cx="681" cy="593"/>
            </a:xfrm>
            <a:custGeom>
              <a:avLst/>
              <a:gdLst>
                <a:gd name="T0" fmla="*/ 0 w 257"/>
                <a:gd name="T1" fmla="*/ 0 h 237"/>
                <a:gd name="T2" fmla="*/ 0 w 257"/>
                <a:gd name="T3" fmla="*/ 63 h 237"/>
                <a:gd name="T4" fmla="*/ 8 w 257"/>
                <a:gd name="T5" fmla="*/ 125 h 237"/>
                <a:gd name="T6" fmla="*/ 16 w 257"/>
                <a:gd name="T7" fmla="*/ 188 h 237"/>
                <a:gd name="T8" fmla="*/ 29 w 257"/>
                <a:gd name="T9" fmla="*/ 245 h 237"/>
                <a:gd name="T10" fmla="*/ 48 w 257"/>
                <a:gd name="T11" fmla="*/ 298 h 237"/>
                <a:gd name="T12" fmla="*/ 72 w 257"/>
                <a:gd name="T13" fmla="*/ 353 h 237"/>
                <a:gd name="T14" fmla="*/ 101 w 257"/>
                <a:gd name="T15" fmla="*/ 403 h 237"/>
                <a:gd name="T16" fmla="*/ 135 w 257"/>
                <a:gd name="T17" fmla="*/ 445 h 237"/>
                <a:gd name="T18" fmla="*/ 178 w 257"/>
                <a:gd name="T19" fmla="*/ 485 h 237"/>
                <a:gd name="T20" fmla="*/ 228 w 257"/>
                <a:gd name="T21" fmla="*/ 520 h 237"/>
                <a:gd name="T22" fmla="*/ 281 w 257"/>
                <a:gd name="T23" fmla="*/ 548 h 237"/>
                <a:gd name="T24" fmla="*/ 347 w 257"/>
                <a:gd name="T25" fmla="*/ 570 h 237"/>
                <a:gd name="T26" fmla="*/ 419 w 257"/>
                <a:gd name="T27" fmla="*/ 585 h 237"/>
                <a:gd name="T28" fmla="*/ 498 w 257"/>
                <a:gd name="T29" fmla="*/ 593 h 237"/>
                <a:gd name="T30" fmla="*/ 583 w 257"/>
                <a:gd name="T31" fmla="*/ 590 h 237"/>
                <a:gd name="T32" fmla="*/ 681 w 257"/>
                <a:gd name="T33" fmla="*/ 580 h 237"/>
                <a:gd name="T34" fmla="*/ 594 w 257"/>
                <a:gd name="T35" fmla="*/ 568 h 237"/>
                <a:gd name="T36" fmla="*/ 517 w 257"/>
                <a:gd name="T37" fmla="*/ 550 h 237"/>
                <a:gd name="T38" fmla="*/ 450 w 257"/>
                <a:gd name="T39" fmla="*/ 530 h 237"/>
                <a:gd name="T40" fmla="*/ 392 w 257"/>
                <a:gd name="T41" fmla="*/ 510 h 237"/>
                <a:gd name="T42" fmla="*/ 339 w 257"/>
                <a:gd name="T43" fmla="*/ 483 h 237"/>
                <a:gd name="T44" fmla="*/ 297 w 257"/>
                <a:gd name="T45" fmla="*/ 455 h 237"/>
                <a:gd name="T46" fmla="*/ 257 w 257"/>
                <a:gd name="T47" fmla="*/ 423 h 237"/>
                <a:gd name="T48" fmla="*/ 223 w 257"/>
                <a:gd name="T49" fmla="*/ 388 h 237"/>
                <a:gd name="T50" fmla="*/ 191 w 257"/>
                <a:gd name="T51" fmla="*/ 353 h 237"/>
                <a:gd name="T52" fmla="*/ 162 w 257"/>
                <a:gd name="T53" fmla="*/ 313 h 237"/>
                <a:gd name="T54" fmla="*/ 138 w 257"/>
                <a:gd name="T55" fmla="*/ 268 h 237"/>
                <a:gd name="T56" fmla="*/ 114 w 257"/>
                <a:gd name="T57" fmla="*/ 220 h 237"/>
                <a:gd name="T58" fmla="*/ 87 w 257"/>
                <a:gd name="T59" fmla="*/ 173 h 237"/>
                <a:gd name="T60" fmla="*/ 61 w 257"/>
                <a:gd name="T61" fmla="*/ 118 h 237"/>
                <a:gd name="T62" fmla="*/ 32 w 257"/>
                <a:gd name="T63" fmla="*/ 60 h 237"/>
                <a:gd name="T64" fmla="*/ 0 w 257"/>
                <a:gd name="T65" fmla="*/ 0 h 23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257" h="237">
                  <a:moveTo>
                    <a:pt x="0" y="0"/>
                  </a:moveTo>
                  <a:lnTo>
                    <a:pt x="0" y="25"/>
                  </a:lnTo>
                  <a:lnTo>
                    <a:pt x="3" y="50"/>
                  </a:lnTo>
                  <a:lnTo>
                    <a:pt x="6" y="75"/>
                  </a:lnTo>
                  <a:lnTo>
                    <a:pt x="11" y="98"/>
                  </a:lnTo>
                  <a:lnTo>
                    <a:pt x="18" y="119"/>
                  </a:lnTo>
                  <a:lnTo>
                    <a:pt x="27" y="141"/>
                  </a:lnTo>
                  <a:lnTo>
                    <a:pt x="38" y="161"/>
                  </a:lnTo>
                  <a:lnTo>
                    <a:pt x="51" y="178"/>
                  </a:lnTo>
                  <a:lnTo>
                    <a:pt x="67" y="194"/>
                  </a:lnTo>
                  <a:lnTo>
                    <a:pt x="86" y="208"/>
                  </a:lnTo>
                  <a:lnTo>
                    <a:pt x="106" y="219"/>
                  </a:lnTo>
                  <a:lnTo>
                    <a:pt x="131" y="228"/>
                  </a:lnTo>
                  <a:lnTo>
                    <a:pt x="158" y="234"/>
                  </a:lnTo>
                  <a:lnTo>
                    <a:pt x="188" y="237"/>
                  </a:lnTo>
                  <a:lnTo>
                    <a:pt x="220" y="236"/>
                  </a:lnTo>
                  <a:lnTo>
                    <a:pt x="257" y="232"/>
                  </a:lnTo>
                  <a:lnTo>
                    <a:pt x="224" y="227"/>
                  </a:lnTo>
                  <a:lnTo>
                    <a:pt x="195" y="220"/>
                  </a:lnTo>
                  <a:lnTo>
                    <a:pt x="170" y="212"/>
                  </a:lnTo>
                  <a:lnTo>
                    <a:pt x="148" y="204"/>
                  </a:lnTo>
                  <a:lnTo>
                    <a:pt x="128" y="193"/>
                  </a:lnTo>
                  <a:lnTo>
                    <a:pt x="112" y="182"/>
                  </a:lnTo>
                  <a:lnTo>
                    <a:pt x="97" y="169"/>
                  </a:lnTo>
                  <a:lnTo>
                    <a:pt x="84" y="155"/>
                  </a:lnTo>
                  <a:lnTo>
                    <a:pt x="72" y="141"/>
                  </a:lnTo>
                  <a:lnTo>
                    <a:pt x="61" y="125"/>
                  </a:lnTo>
                  <a:lnTo>
                    <a:pt x="52" y="107"/>
                  </a:lnTo>
                  <a:lnTo>
                    <a:pt x="43" y="88"/>
                  </a:lnTo>
                  <a:lnTo>
                    <a:pt x="33" y="69"/>
                  </a:lnTo>
                  <a:lnTo>
                    <a:pt x="23" y="47"/>
                  </a:lnTo>
                  <a:lnTo>
                    <a:pt x="12" y="2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006699"/>
                </a:solidFill>
                <a:latin typeface="Arial" charset="0"/>
              </a:endParaRPr>
            </a:p>
          </p:txBody>
        </p:sp>
        <p:sp>
          <p:nvSpPr>
            <p:cNvPr id="19" name="Freeform 39"/>
            <p:cNvSpPr>
              <a:spLocks/>
            </p:cNvSpPr>
            <p:nvPr userDrawn="1"/>
          </p:nvSpPr>
          <p:spPr bwMode="ltGray">
            <a:xfrm rot="9832527" flipV="1">
              <a:off x="1997" y="858"/>
              <a:ext cx="330" cy="278"/>
            </a:xfrm>
            <a:custGeom>
              <a:avLst/>
              <a:gdLst>
                <a:gd name="T0" fmla="*/ 205 w 124"/>
                <a:gd name="T1" fmla="*/ 0 h 110"/>
                <a:gd name="T2" fmla="*/ 330 w 124"/>
                <a:gd name="T3" fmla="*/ 273 h 110"/>
                <a:gd name="T4" fmla="*/ 319 w 124"/>
                <a:gd name="T5" fmla="*/ 270 h 110"/>
                <a:gd name="T6" fmla="*/ 285 w 124"/>
                <a:gd name="T7" fmla="*/ 265 h 110"/>
                <a:gd name="T8" fmla="*/ 237 w 124"/>
                <a:gd name="T9" fmla="*/ 255 h 110"/>
                <a:gd name="T10" fmla="*/ 181 w 124"/>
                <a:gd name="T11" fmla="*/ 250 h 110"/>
                <a:gd name="T12" fmla="*/ 120 w 124"/>
                <a:gd name="T13" fmla="*/ 245 h 110"/>
                <a:gd name="T14" fmla="*/ 67 w 124"/>
                <a:gd name="T15" fmla="*/ 248 h 110"/>
                <a:gd name="T16" fmla="*/ 24 w 124"/>
                <a:gd name="T17" fmla="*/ 258 h 110"/>
                <a:gd name="T18" fmla="*/ 0 w 124"/>
                <a:gd name="T19" fmla="*/ 278 h 110"/>
                <a:gd name="T20" fmla="*/ 11 w 124"/>
                <a:gd name="T21" fmla="*/ 248 h 110"/>
                <a:gd name="T22" fmla="*/ 21 w 124"/>
                <a:gd name="T23" fmla="*/ 225 h 110"/>
                <a:gd name="T24" fmla="*/ 43 w 124"/>
                <a:gd name="T25" fmla="*/ 207 h 110"/>
                <a:gd name="T26" fmla="*/ 67 w 124"/>
                <a:gd name="T27" fmla="*/ 192 h 110"/>
                <a:gd name="T28" fmla="*/ 96 w 124"/>
                <a:gd name="T29" fmla="*/ 182 h 110"/>
                <a:gd name="T30" fmla="*/ 125 w 124"/>
                <a:gd name="T31" fmla="*/ 179 h 110"/>
                <a:gd name="T32" fmla="*/ 157 w 124"/>
                <a:gd name="T33" fmla="*/ 179 h 110"/>
                <a:gd name="T34" fmla="*/ 192 w 124"/>
                <a:gd name="T35" fmla="*/ 187 h 110"/>
                <a:gd name="T36" fmla="*/ 194 w 124"/>
                <a:gd name="T37" fmla="*/ 179 h 110"/>
                <a:gd name="T38" fmla="*/ 186 w 124"/>
                <a:gd name="T39" fmla="*/ 142 h 110"/>
                <a:gd name="T40" fmla="*/ 178 w 124"/>
                <a:gd name="T41" fmla="*/ 96 h 110"/>
                <a:gd name="T42" fmla="*/ 173 w 124"/>
                <a:gd name="T43" fmla="*/ 76 h 110"/>
                <a:gd name="T44" fmla="*/ 168 w 124"/>
                <a:gd name="T45" fmla="*/ 76 h 110"/>
                <a:gd name="T46" fmla="*/ 162 w 124"/>
                <a:gd name="T47" fmla="*/ 73 h 110"/>
                <a:gd name="T48" fmla="*/ 157 w 124"/>
                <a:gd name="T49" fmla="*/ 66 h 110"/>
                <a:gd name="T50" fmla="*/ 152 w 124"/>
                <a:gd name="T51" fmla="*/ 58 h 110"/>
                <a:gd name="T52" fmla="*/ 152 w 124"/>
                <a:gd name="T53" fmla="*/ 48 h 110"/>
                <a:gd name="T54" fmla="*/ 157 w 124"/>
                <a:gd name="T55" fmla="*/ 35 h 110"/>
                <a:gd name="T56" fmla="*/ 176 w 124"/>
                <a:gd name="T57" fmla="*/ 20 h 110"/>
                <a:gd name="T58" fmla="*/ 205 w 124"/>
                <a:gd name="T59" fmla="*/ 0 h 110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0" t="0" r="r" b="b"/>
              <a:pathLst>
                <a:path w="124" h="110">
                  <a:moveTo>
                    <a:pt x="77" y="0"/>
                  </a:moveTo>
                  <a:lnTo>
                    <a:pt x="124" y="108"/>
                  </a:lnTo>
                  <a:lnTo>
                    <a:pt x="120" y="107"/>
                  </a:lnTo>
                  <a:lnTo>
                    <a:pt x="107" y="105"/>
                  </a:lnTo>
                  <a:lnTo>
                    <a:pt x="89" y="101"/>
                  </a:lnTo>
                  <a:lnTo>
                    <a:pt x="68" y="99"/>
                  </a:lnTo>
                  <a:lnTo>
                    <a:pt x="45" y="97"/>
                  </a:lnTo>
                  <a:lnTo>
                    <a:pt x="25" y="98"/>
                  </a:lnTo>
                  <a:lnTo>
                    <a:pt x="9" y="102"/>
                  </a:lnTo>
                  <a:lnTo>
                    <a:pt x="0" y="110"/>
                  </a:lnTo>
                  <a:lnTo>
                    <a:pt x="4" y="98"/>
                  </a:lnTo>
                  <a:lnTo>
                    <a:pt x="8" y="89"/>
                  </a:lnTo>
                  <a:lnTo>
                    <a:pt x="16" y="82"/>
                  </a:lnTo>
                  <a:lnTo>
                    <a:pt x="25" y="76"/>
                  </a:lnTo>
                  <a:lnTo>
                    <a:pt x="36" y="72"/>
                  </a:lnTo>
                  <a:lnTo>
                    <a:pt x="47" y="71"/>
                  </a:lnTo>
                  <a:lnTo>
                    <a:pt x="59" y="71"/>
                  </a:lnTo>
                  <a:lnTo>
                    <a:pt x="72" y="74"/>
                  </a:lnTo>
                  <a:lnTo>
                    <a:pt x="73" y="71"/>
                  </a:lnTo>
                  <a:lnTo>
                    <a:pt x="70" y="56"/>
                  </a:lnTo>
                  <a:lnTo>
                    <a:pt x="67" y="38"/>
                  </a:lnTo>
                  <a:lnTo>
                    <a:pt x="65" y="30"/>
                  </a:lnTo>
                  <a:lnTo>
                    <a:pt x="63" y="30"/>
                  </a:lnTo>
                  <a:lnTo>
                    <a:pt x="61" y="29"/>
                  </a:lnTo>
                  <a:lnTo>
                    <a:pt x="59" y="26"/>
                  </a:lnTo>
                  <a:lnTo>
                    <a:pt x="57" y="23"/>
                  </a:lnTo>
                  <a:lnTo>
                    <a:pt x="57" y="19"/>
                  </a:lnTo>
                  <a:lnTo>
                    <a:pt x="59" y="14"/>
                  </a:lnTo>
                  <a:lnTo>
                    <a:pt x="66" y="8"/>
                  </a:lnTo>
                  <a:lnTo>
                    <a:pt x="77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006699"/>
                </a:solidFill>
                <a:latin typeface="Arial" charset="0"/>
              </a:endParaRPr>
            </a:p>
          </p:txBody>
        </p:sp>
        <p:sp>
          <p:nvSpPr>
            <p:cNvPr id="20" name="Freeform 40"/>
            <p:cNvSpPr>
              <a:spLocks/>
            </p:cNvSpPr>
            <p:nvPr userDrawn="1"/>
          </p:nvSpPr>
          <p:spPr bwMode="ltGray">
            <a:xfrm rot="9832527" flipV="1">
              <a:off x="2224" y="808"/>
              <a:ext cx="123" cy="233"/>
            </a:xfrm>
            <a:custGeom>
              <a:avLst/>
              <a:gdLst>
                <a:gd name="T0" fmla="*/ 83 w 46"/>
                <a:gd name="T1" fmla="*/ 0 h 94"/>
                <a:gd name="T2" fmla="*/ 53 w 46"/>
                <a:gd name="T3" fmla="*/ 94 h 94"/>
                <a:gd name="T4" fmla="*/ 40 w 46"/>
                <a:gd name="T5" fmla="*/ 154 h 94"/>
                <a:gd name="T6" fmla="*/ 29 w 46"/>
                <a:gd name="T7" fmla="*/ 196 h 94"/>
                <a:gd name="T8" fmla="*/ 0 w 46"/>
                <a:gd name="T9" fmla="*/ 233 h 94"/>
                <a:gd name="T10" fmla="*/ 32 w 46"/>
                <a:gd name="T11" fmla="*/ 218 h 94"/>
                <a:gd name="T12" fmla="*/ 62 w 46"/>
                <a:gd name="T13" fmla="*/ 198 h 94"/>
                <a:gd name="T14" fmla="*/ 86 w 46"/>
                <a:gd name="T15" fmla="*/ 171 h 94"/>
                <a:gd name="T16" fmla="*/ 107 w 46"/>
                <a:gd name="T17" fmla="*/ 141 h 94"/>
                <a:gd name="T18" fmla="*/ 120 w 46"/>
                <a:gd name="T19" fmla="*/ 109 h 94"/>
                <a:gd name="T20" fmla="*/ 123 w 46"/>
                <a:gd name="T21" fmla="*/ 74 h 94"/>
                <a:gd name="T22" fmla="*/ 112 w 46"/>
                <a:gd name="T23" fmla="*/ 37 h 94"/>
                <a:gd name="T24" fmla="*/ 83 w 46"/>
                <a:gd name="T25" fmla="*/ 0 h 9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46" h="94">
                  <a:moveTo>
                    <a:pt x="31" y="0"/>
                  </a:moveTo>
                  <a:lnTo>
                    <a:pt x="20" y="38"/>
                  </a:lnTo>
                  <a:lnTo>
                    <a:pt x="15" y="62"/>
                  </a:lnTo>
                  <a:lnTo>
                    <a:pt x="11" y="79"/>
                  </a:lnTo>
                  <a:lnTo>
                    <a:pt x="0" y="94"/>
                  </a:lnTo>
                  <a:lnTo>
                    <a:pt x="12" y="88"/>
                  </a:lnTo>
                  <a:lnTo>
                    <a:pt x="23" y="80"/>
                  </a:lnTo>
                  <a:lnTo>
                    <a:pt x="32" y="69"/>
                  </a:lnTo>
                  <a:lnTo>
                    <a:pt x="40" y="57"/>
                  </a:lnTo>
                  <a:lnTo>
                    <a:pt x="45" y="44"/>
                  </a:lnTo>
                  <a:lnTo>
                    <a:pt x="46" y="30"/>
                  </a:lnTo>
                  <a:lnTo>
                    <a:pt x="42" y="15"/>
                  </a:lnTo>
                  <a:lnTo>
                    <a:pt x="31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006699"/>
                </a:solidFill>
                <a:latin typeface="Arial" charset="0"/>
              </a:endParaRPr>
            </a:p>
          </p:txBody>
        </p:sp>
        <p:sp>
          <p:nvSpPr>
            <p:cNvPr id="21" name="Freeform 41"/>
            <p:cNvSpPr>
              <a:spLocks/>
            </p:cNvSpPr>
            <p:nvPr userDrawn="1"/>
          </p:nvSpPr>
          <p:spPr bwMode="ltGray">
            <a:xfrm>
              <a:off x="1603" y="0"/>
              <a:ext cx="124" cy="121"/>
            </a:xfrm>
            <a:custGeom>
              <a:avLst/>
              <a:gdLst>
                <a:gd name="T0" fmla="*/ 124 w 124"/>
                <a:gd name="T1" fmla="*/ 0 h 121"/>
                <a:gd name="T2" fmla="*/ 113 w 124"/>
                <a:gd name="T3" fmla="*/ 9 h 121"/>
                <a:gd name="T4" fmla="*/ 99 w 124"/>
                <a:gd name="T5" fmla="*/ 25 h 121"/>
                <a:gd name="T6" fmla="*/ 81 w 124"/>
                <a:gd name="T7" fmla="*/ 41 h 121"/>
                <a:gd name="T8" fmla="*/ 63 w 124"/>
                <a:gd name="T9" fmla="*/ 54 h 121"/>
                <a:gd name="T10" fmla="*/ 41 w 124"/>
                <a:gd name="T11" fmla="*/ 66 h 121"/>
                <a:gd name="T12" fmla="*/ 22 w 124"/>
                <a:gd name="T13" fmla="*/ 74 h 121"/>
                <a:gd name="T14" fmla="*/ 0 w 124"/>
                <a:gd name="T15" fmla="*/ 75 h 121"/>
                <a:gd name="T16" fmla="*/ 10 w 124"/>
                <a:gd name="T17" fmla="*/ 96 h 121"/>
                <a:gd name="T18" fmla="*/ 23 w 124"/>
                <a:gd name="T19" fmla="*/ 113 h 121"/>
                <a:gd name="T20" fmla="*/ 41 w 124"/>
                <a:gd name="T21" fmla="*/ 121 h 121"/>
                <a:gd name="T22" fmla="*/ 60 w 124"/>
                <a:gd name="T23" fmla="*/ 121 h 121"/>
                <a:gd name="T24" fmla="*/ 83 w 124"/>
                <a:gd name="T25" fmla="*/ 111 h 121"/>
                <a:gd name="T26" fmla="*/ 101 w 124"/>
                <a:gd name="T27" fmla="*/ 88 h 121"/>
                <a:gd name="T28" fmla="*/ 116 w 124"/>
                <a:gd name="T29" fmla="*/ 53 h 121"/>
                <a:gd name="T30" fmla="*/ 124 w 124"/>
                <a:gd name="T31" fmla="*/ 0 h 121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124" h="121">
                  <a:moveTo>
                    <a:pt x="124" y="0"/>
                  </a:moveTo>
                  <a:lnTo>
                    <a:pt x="113" y="9"/>
                  </a:lnTo>
                  <a:lnTo>
                    <a:pt x="99" y="25"/>
                  </a:lnTo>
                  <a:lnTo>
                    <a:pt x="81" y="41"/>
                  </a:lnTo>
                  <a:lnTo>
                    <a:pt x="63" y="54"/>
                  </a:lnTo>
                  <a:lnTo>
                    <a:pt x="41" y="66"/>
                  </a:lnTo>
                  <a:lnTo>
                    <a:pt x="22" y="74"/>
                  </a:lnTo>
                  <a:lnTo>
                    <a:pt x="0" y="75"/>
                  </a:lnTo>
                  <a:lnTo>
                    <a:pt x="10" y="96"/>
                  </a:lnTo>
                  <a:lnTo>
                    <a:pt x="23" y="113"/>
                  </a:lnTo>
                  <a:lnTo>
                    <a:pt x="41" y="121"/>
                  </a:lnTo>
                  <a:lnTo>
                    <a:pt x="60" y="121"/>
                  </a:lnTo>
                  <a:lnTo>
                    <a:pt x="83" y="111"/>
                  </a:lnTo>
                  <a:lnTo>
                    <a:pt x="101" y="88"/>
                  </a:lnTo>
                  <a:lnTo>
                    <a:pt x="116" y="53"/>
                  </a:lnTo>
                  <a:lnTo>
                    <a:pt x="124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006699"/>
                </a:solidFill>
                <a:latin typeface="Arial" charset="0"/>
              </a:endParaRPr>
            </a:p>
          </p:txBody>
        </p:sp>
        <p:sp>
          <p:nvSpPr>
            <p:cNvPr id="22" name="Freeform 42"/>
            <p:cNvSpPr>
              <a:spLocks/>
            </p:cNvSpPr>
            <p:nvPr userDrawn="1"/>
          </p:nvSpPr>
          <p:spPr bwMode="ltGray">
            <a:xfrm rot="9832527" flipV="1">
              <a:off x="2173" y="1238"/>
              <a:ext cx="393" cy="2300"/>
            </a:xfrm>
            <a:custGeom>
              <a:avLst/>
              <a:gdLst>
                <a:gd name="T0" fmla="*/ 0 w 149"/>
                <a:gd name="T1" fmla="*/ 0 h 704"/>
                <a:gd name="T2" fmla="*/ 16 w 149"/>
                <a:gd name="T3" fmla="*/ 20 h 704"/>
                <a:gd name="T4" fmla="*/ 42 w 149"/>
                <a:gd name="T5" fmla="*/ 46 h 704"/>
                <a:gd name="T6" fmla="*/ 74 w 149"/>
                <a:gd name="T7" fmla="*/ 78 h 704"/>
                <a:gd name="T8" fmla="*/ 108 w 149"/>
                <a:gd name="T9" fmla="*/ 121 h 704"/>
                <a:gd name="T10" fmla="*/ 153 w 149"/>
                <a:gd name="T11" fmla="*/ 173 h 704"/>
                <a:gd name="T12" fmla="*/ 193 w 149"/>
                <a:gd name="T13" fmla="*/ 229 h 704"/>
                <a:gd name="T14" fmla="*/ 232 w 149"/>
                <a:gd name="T15" fmla="*/ 294 h 704"/>
                <a:gd name="T16" fmla="*/ 264 w 149"/>
                <a:gd name="T17" fmla="*/ 369 h 704"/>
                <a:gd name="T18" fmla="*/ 295 w 149"/>
                <a:gd name="T19" fmla="*/ 448 h 704"/>
                <a:gd name="T20" fmla="*/ 317 w 149"/>
                <a:gd name="T21" fmla="*/ 539 h 704"/>
                <a:gd name="T22" fmla="*/ 327 w 149"/>
                <a:gd name="T23" fmla="*/ 640 h 704"/>
                <a:gd name="T24" fmla="*/ 332 w 149"/>
                <a:gd name="T25" fmla="*/ 745 h 704"/>
                <a:gd name="T26" fmla="*/ 317 w 149"/>
                <a:gd name="T27" fmla="*/ 863 h 704"/>
                <a:gd name="T28" fmla="*/ 287 w 149"/>
                <a:gd name="T29" fmla="*/ 987 h 704"/>
                <a:gd name="T30" fmla="*/ 243 w 149"/>
                <a:gd name="T31" fmla="*/ 1117 h 704"/>
                <a:gd name="T32" fmla="*/ 177 w 149"/>
                <a:gd name="T33" fmla="*/ 1261 h 704"/>
                <a:gd name="T34" fmla="*/ 103 w 149"/>
                <a:gd name="T35" fmla="*/ 1424 h 704"/>
                <a:gd name="T36" fmla="*/ 55 w 149"/>
                <a:gd name="T37" fmla="*/ 1575 h 704"/>
                <a:gd name="T38" fmla="*/ 26 w 149"/>
                <a:gd name="T39" fmla="*/ 1715 h 704"/>
                <a:gd name="T40" fmla="*/ 16 w 149"/>
                <a:gd name="T41" fmla="*/ 1849 h 704"/>
                <a:gd name="T42" fmla="*/ 16 w 149"/>
                <a:gd name="T43" fmla="*/ 1977 h 704"/>
                <a:gd name="T44" fmla="*/ 21 w 149"/>
                <a:gd name="T45" fmla="*/ 2094 h 704"/>
                <a:gd name="T46" fmla="*/ 32 w 149"/>
                <a:gd name="T47" fmla="*/ 2199 h 704"/>
                <a:gd name="T48" fmla="*/ 37 w 149"/>
                <a:gd name="T49" fmla="*/ 2300 h 704"/>
                <a:gd name="T50" fmla="*/ 108 w 149"/>
                <a:gd name="T51" fmla="*/ 2248 h 704"/>
                <a:gd name="T52" fmla="*/ 103 w 149"/>
                <a:gd name="T53" fmla="*/ 2222 h 704"/>
                <a:gd name="T54" fmla="*/ 95 w 149"/>
                <a:gd name="T55" fmla="*/ 2146 h 704"/>
                <a:gd name="T56" fmla="*/ 87 w 149"/>
                <a:gd name="T57" fmla="*/ 2032 h 704"/>
                <a:gd name="T58" fmla="*/ 92 w 149"/>
                <a:gd name="T59" fmla="*/ 1879 h 704"/>
                <a:gd name="T60" fmla="*/ 108 w 149"/>
                <a:gd name="T61" fmla="*/ 1696 h 704"/>
                <a:gd name="T62" fmla="*/ 153 w 149"/>
                <a:gd name="T63" fmla="*/ 1487 h 704"/>
                <a:gd name="T64" fmla="*/ 227 w 149"/>
                <a:gd name="T65" fmla="*/ 1261 h 704"/>
                <a:gd name="T66" fmla="*/ 340 w 149"/>
                <a:gd name="T67" fmla="*/ 1023 h 704"/>
                <a:gd name="T68" fmla="*/ 377 w 149"/>
                <a:gd name="T69" fmla="*/ 912 h 704"/>
                <a:gd name="T70" fmla="*/ 393 w 149"/>
                <a:gd name="T71" fmla="*/ 768 h 704"/>
                <a:gd name="T72" fmla="*/ 380 w 149"/>
                <a:gd name="T73" fmla="*/ 601 h 704"/>
                <a:gd name="T74" fmla="*/ 346 w 149"/>
                <a:gd name="T75" fmla="*/ 438 h 704"/>
                <a:gd name="T76" fmla="*/ 287 w 149"/>
                <a:gd name="T77" fmla="*/ 278 h 704"/>
                <a:gd name="T78" fmla="*/ 214 w 149"/>
                <a:gd name="T79" fmla="*/ 144 h 704"/>
                <a:gd name="T80" fmla="*/ 116 w 149"/>
                <a:gd name="T81" fmla="*/ 46 h 704"/>
                <a:gd name="T82" fmla="*/ 0 w 149"/>
                <a:gd name="T83" fmla="*/ 0 h 704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0" t="0" r="r" b="b"/>
              <a:pathLst>
                <a:path w="149" h="704">
                  <a:moveTo>
                    <a:pt x="0" y="0"/>
                  </a:moveTo>
                  <a:lnTo>
                    <a:pt x="6" y="6"/>
                  </a:lnTo>
                  <a:lnTo>
                    <a:pt x="16" y="14"/>
                  </a:lnTo>
                  <a:lnTo>
                    <a:pt x="28" y="24"/>
                  </a:lnTo>
                  <a:lnTo>
                    <a:pt x="41" y="37"/>
                  </a:lnTo>
                  <a:lnTo>
                    <a:pt x="58" y="53"/>
                  </a:lnTo>
                  <a:lnTo>
                    <a:pt x="73" y="70"/>
                  </a:lnTo>
                  <a:lnTo>
                    <a:pt x="88" y="90"/>
                  </a:lnTo>
                  <a:lnTo>
                    <a:pt x="100" y="113"/>
                  </a:lnTo>
                  <a:lnTo>
                    <a:pt x="112" y="137"/>
                  </a:lnTo>
                  <a:lnTo>
                    <a:pt x="120" y="165"/>
                  </a:lnTo>
                  <a:lnTo>
                    <a:pt x="124" y="196"/>
                  </a:lnTo>
                  <a:lnTo>
                    <a:pt x="126" y="228"/>
                  </a:lnTo>
                  <a:lnTo>
                    <a:pt x="120" y="264"/>
                  </a:lnTo>
                  <a:lnTo>
                    <a:pt x="109" y="302"/>
                  </a:lnTo>
                  <a:lnTo>
                    <a:pt x="92" y="342"/>
                  </a:lnTo>
                  <a:lnTo>
                    <a:pt x="67" y="386"/>
                  </a:lnTo>
                  <a:lnTo>
                    <a:pt x="39" y="436"/>
                  </a:lnTo>
                  <a:lnTo>
                    <a:pt x="21" y="482"/>
                  </a:lnTo>
                  <a:lnTo>
                    <a:pt x="10" y="525"/>
                  </a:lnTo>
                  <a:lnTo>
                    <a:pt x="6" y="566"/>
                  </a:lnTo>
                  <a:lnTo>
                    <a:pt x="6" y="605"/>
                  </a:lnTo>
                  <a:lnTo>
                    <a:pt x="8" y="641"/>
                  </a:lnTo>
                  <a:lnTo>
                    <a:pt x="12" y="673"/>
                  </a:lnTo>
                  <a:lnTo>
                    <a:pt x="14" y="704"/>
                  </a:lnTo>
                  <a:lnTo>
                    <a:pt x="41" y="688"/>
                  </a:lnTo>
                  <a:lnTo>
                    <a:pt x="39" y="680"/>
                  </a:lnTo>
                  <a:lnTo>
                    <a:pt x="36" y="657"/>
                  </a:lnTo>
                  <a:lnTo>
                    <a:pt x="33" y="622"/>
                  </a:lnTo>
                  <a:lnTo>
                    <a:pt x="35" y="575"/>
                  </a:lnTo>
                  <a:lnTo>
                    <a:pt x="41" y="519"/>
                  </a:lnTo>
                  <a:lnTo>
                    <a:pt x="58" y="455"/>
                  </a:lnTo>
                  <a:lnTo>
                    <a:pt x="86" y="386"/>
                  </a:lnTo>
                  <a:lnTo>
                    <a:pt x="129" y="313"/>
                  </a:lnTo>
                  <a:lnTo>
                    <a:pt x="143" y="279"/>
                  </a:lnTo>
                  <a:lnTo>
                    <a:pt x="149" y="235"/>
                  </a:lnTo>
                  <a:lnTo>
                    <a:pt x="144" y="184"/>
                  </a:lnTo>
                  <a:lnTo>
                    <a:pt x="131" y="134"/>
                  </a:lnTo>
                  <a:lnTo>
                    <a:pt x="109" y="85"/>
                  </a:lnTo>
                  <a:lnTo>
                    <a:pt x="81" y="44"/>
                  </a:lnTo>
                  <a:lnTo>
                    <a:pt x="44" y="1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006699"/>
                </a:solidFill>
                <a:latin typeface="Arial" charset="0"/>
              </a:endParaRPr>
            </a:p>
          </p:txBody>
        </p:sp>
        <p:sp>
          <p:nvSpPr>
            <p:cNvPr id="23" name="Freeform 43"/>
            <p:cNvSpPr>
              <a:spLocks/>
            </p:cNvSpPr>
            <p:nvPr userDrawn="1"/>
          </p:nvSpPr>
          <p:spPr bwMode="ltGray">
            <a:xfrm>
              <a:off x="0" y="1848"/>
              <a:ext cx="36" cy="132"/>
            </a:xfrm>
            <a:custGeom>
              <a:avLst/>
              <a:gdLst>
                <a:gd name="T0" fmla="*/ 0 w 36"/>
                <a:gd name="T1" fmla="*/ 0 h 132"/>
                <a:gd name="T2" fmla="*/ 36 w 36"/>
                <a:gd name="T3" fmla="*/ 12 h 132"/>
                <a:gd name="T4" fmla="*/ 0 w 36"/>
                <a:gd name="T5" fmla="*/ 132 h 132"/>
                <a:gd name="T6" fmla="*/ 0 w 36"/>
                <a:gd name="T7" fmla="*/ 0 h 13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6" h="132">
                  <a:moveTo>
                    <a:pt x="0" y="0"/>
                  </a:moveTo>
                  <a:lnTo>
                    <a:pt x="36" y="12"/>
                  </a:lnTo>
                  <a:lnTo>
                    <a:pt x="0" y="1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006699"/>
                </a:solidFill>
                <a:latin typeface="Arial" charset="0"/>
              </a:endParaRPr>
            </a:p>
          </p:txBody>
        </p:sp>
      </p:grpSp>
      <p:sp>
        <p:nvSpPr>
          <p:cNvPr id="116783" name="Rectangle 47"/>
          <p:cNvSpPr>
            <a:spLocks noGrp="1" noChangeArrowheads="1"/>
          </p:cNvSpPr>
          <p:nvPr>
            <p:ph type="ctrTitle"/>
          </p:nvPr>
        </p:nvSpPr>
        <p:spPr>
          <a:xfrm>
            <a:off x="2455863" y="596900"/>
            <a:ext cx="6192837" cy="3581400"/>
          </a:xfrm>
          <a:extLst>
            <a:ext uri="{909E8E84-426E-40DD-AFC4-6F175D3DCCD1}">
              <a14:hiddenFill xmlns:a14="http://schemas.microsoft.com/office/drawing/2010/main" xmlns="">
                <a:solidFill>
                  <a:srgbClr val="FF3300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45791" dir="3378596" algn="ctr" rotWithShape="0">
                    <a:srgbClr val="993366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5200" b="1"/>
            </a:lvl1pPr>
          </a:lstStyle>
          <a:p>
            <a:pPr lvl="0"/>
            <a:r>
              <a:rPr lang="ru-RU" noProof="0" smtClean="0"/>
              <a:t>Образец заголовка</a:t>
            </a:r>
          </a:p>
        </p:txBody>
      </p:sp>
      <p:sp>
        <p:nvSpPr>
          <p:cNvPr id="116784" name="Rectangle 48"/>
          <p:cNvSpPr>
            <a:spLocks noGrp="1" noChangeArrowheads="1"/>
          </p:cNvSpPr>
          <p:nvPr>
            <p:ph type="subTitle" idx="1"/>
          </p:nvPr>
        </p:nvSpPr>
        <p:spPr>
          <a:xfrm>
            <a:off x="2489200" y="4279900"/>
            <a:ext cx="6146800" cy="1485900"/>
          </a:xfrm>
        </p:spPr>
        <p:txBody>
          <a:bodyPr/>
          <a:lstStyle>
            <a:lvl1pPr marL="0" indent="0" algn="ctr">
              <a:buFontTx/>
              <a:buNone/>
              <a:defRPr b="1">
                <a:effectLst>
                  <a:outerShdw blurRad="38100" dist="38100" dir="2700000" algn="tl">
                    <a:srgbClr val="C0C0C0"/>
                  </a:outerShdw>
                </a:effectLst>
              </a:defRPr>
            </a:lvl1pPr>
          </a:lstStyle>
          <a:p>
            <a:pPr lvl="0"/>
            <a:r>
              <a:rPr lang="ru-RU" noProof="0" smtClean="0"/>
              <a:t>Образец подзаголовка</a:t>
            </a:r>
          </a:p>
        </p:txBody>
      </p:sp>
      <p:sp>
        <p:nvSpPr>
          <p:cNvPr id="46" name="Rectangle 4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8400"/>
            <a:ext cx="2133600" cy="45720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ru-RU">
              <a:solidFill>
                <a:srgbClr val="006699"/>
              </a:solidFill>
            </a:endParaRPr>
          </a:p>
        </p:txBody>
      </p:sp>
      <p:sp>
        <p:nvSpPr>
          <p:cNvPr id="47" name="Rectangle 4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ru-RU">
              <a:solidFill>
                <a:srgbClr val="006699"/>
              </a:solidFill>
            </a:endParaRPr>
          </a:p>
        </p:txBody>
      </p:sp>
      <p:sp>
        <p:nvSpPr>
          <p:cNvPr id="48" name="Rectangle 4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BFB5A700-CAE2-4191-ACFC-54BEF6FFB763}" type="slidenum">
              <a:rPr lang="ru-RU">
                <a:solidFill>
                  <a:srgbClr val="006699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66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70709467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6699"/>
              </a:solidFill>
            </a:endParaRPr>
          </a:p>
        </p:txBody>
      </p:sp>
      <p:sp>
        <p:nvSpPr>
          <p:cNvPr id="5" name="Rectangle 4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6699"/>
              </a:solidFill>
            </a:endParaRPr>
          </a:p>
        </p:txBody>
      </p:sp>
      <p:sp>
        <p:nvSpPr>
          <p:cNvPr id="6" name="Rectangle 4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E154CA-2C82-4AC9-8CD8-BCD7C0B5E4BF}" type="slidenum">
              <a:rPr lang="ru-RU">
                <a:solidFill>
                  <a:srgbClr val="006699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66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05810613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6699"/>
              </a:solidFill>
            </a:endParaRPr>
          </a:p>
        </p:txBody>
      </p:sp>
      <p:sp>
        <p:nvSpPr>
          <p:cNvPr id="5" name="Rectangle 4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6699"/>
              </a:solidFill>
            </a:endParaRPr>
          </a:p>
        </p:txBody>
      </p:sp>
      <p:sp>
        <p:nvSpPr>
          <p:cNvPr id="6" name="Rectangle 4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4B96FAB-3F79-4B7D-804E-574C2D654CC2}" type="slidenum">
              <a:rPr lang="ru-RU">
                <a:solidFill>
                  <a:srgbClr val="006699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66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92920520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4561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4561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6699"/>
              </a:solidFill>
            </a:endParaRPr>
          </a:p>
        </p:txBody>
      </p:sp>
      <p:sp>
        <p:nvSpPr>
          <p:cNvPr id="6" name="Rectangle 4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6699"/>
              </a:solidFill>
            </a:endParaRPr>
          </a:p>
        </p:txBody>
      </p:sp>
      <p:sp>
        <p:nvSpPr>
          <p:cNvPr id="7" name="Rectangle 4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F809933-32D6-4DCE-B8B6-74033283A1AC}" type="slidenum">
              <a:rPr lang="ru-RU">
                <a:solidFill>
                  <a:srgbClr val="006699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66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75136031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6699"/>
              </a:solidFill>
            </a:endParaRPr>
          </a:p>
        </p:txBody>
      </p:sp>
      <p:sp>
        <p:nvSpPr>
          <p:cNvPr id="8" name="Rectangle 4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6699"/>
              </a:solidFill>
            </a:endParaRPr>
          </a:p>
        </p:txBody>
      </p:sp>
      <p:sp>
        <p:nvSpPr>
          <p:cNvPr id="9" name="Rectangle 4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8DD0D0F-93B1-4C84-A7A9-7A062E8BDE79}" type="slidenum">
              <a:rPr lang="ru-RU">
                <a:solidFill>
                  <a:srgbClr val="006699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66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815099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AB685E-2DFB-466A-808E-D5580A1528E7}" type="datetimeFigureOut">
              <a:rPr lang="ru-RU" smtClean="0"/>
              <a:pPr/>
              <a:t>20.12.2019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46D63C-C032-4C05-BD47-D276A7F73A5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271334696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6699"/>
              </a:solidFill>
            </a:endParaRPr>
          </a:p>
        </p:txBody>
      </p:sp>
      <p:sp>
        <p:nvSpPr>
          <p:cNvPr id="4" name="Rectangle 4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6699"/>
              </a:solidFill>
            </a:endParaRPr>
          </a:p>
        </p:txBody>
      </p:sp>
      <p:sp>
        <p:nvSpPr>
          <p:cNvPr id="5" name="Rectangle 4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857A6D5-25DB-4959-B4A6-605352FDFE5E}" type="slidenum">
              <a:rPr lang="ru-RU">
                <a:solidFill>
                  <a:srgbClr val="006699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66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618039339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6699"/>
              </a:solidFill>
            </a:endParaRPr>
          </a:p>
        </p:txBody>
      </p:sp>
      <p:sp>
        <p:nvSpPr>
          <p:cNvPr id="3" name="Rectangle 4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6699"/>
              </a:solidFill>
            </a:endParaRPr>
          </a:p>
        </p:txBody>
      </p:sp>
      <p:sp>
        <p:nvSpPr>
          <p:cNvPr id="4" name="Rectangle 4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CB25A36-041B-4432-8EF4-06930C70EE14}" type="slidenum">
              <a:rPr lang="ru-RU">
                <a:solidFill>
                  <a:srgbClr val="006699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66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10414444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6699"/>
              </a:solidFill>
            </a:endParaRPr>
          </a:p>
        </p:txBody>
      </p:sp>
      <p:sp>
        <p:nvSpPr>
          <p:cNvPr id="6" name="Rectangle 4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6699"/>
              </a:solidFill>
            </a:endParaRPr>
          </a:p>
        </p:txBody>
      </p:sp>
      <p:sp>
        <p:nvSpPr>
          <p:cNvPr id="7" name="Rectangle 4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DC04A84-493B-48E4-A62E-BC4A147FC1E6}" type="slidenum">
              <a:rPr lang="ru-RU">
                <a:solidFill>
                  <a:srgbClr val="006699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66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59109342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6699"/>
              </a:solidFill>
            </a:endParaRPr>
          </a:p>
        </p:txBody>
      </p:sp>
      <p:sp>
        <p:nvSpPr>
          <p:cNvPr id="6" name="Rectangle 4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6699"/>
              </a:solidFill>
            </a:endParaRPr>
          </a:p>
        </p:txBody>
      </p:sp>
      <p:sp>
        <p:nvSpPr>
          <p:cNvPr id="7" name="Rectangle 4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E280F42-770F-4C2C-A237-1E71988EA745}" type="slidenum">
              <a:rPr lang="ru-RU">
                <a:solidFill>
                  <a:srgbClr val="006699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66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44911741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6699"/>
              </a:solidFill>
            </a:endParaRPr>
          </a:p>
        </p:txBody>
      </p:sp>
      <p:sp>
        <p:nvSpPr>
          <p:cNvPr id="5" name="Rectangle 4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6699"/>
              </a:solidFill>
            </a:endParaRPr>
          </a:p>
        </p:txBody>
      </p:sp>
      <p:sp>
        <p:nvSpPr>
          <p:cNvPr id="6" name="Rectangle 4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C89E87-D795-4DCA-9FFB-4F8463BE937D}" type="slidenum">
              <a:rPr lang="ru-RU">
                <a:solidFill>
                  <a:srgbClr val="006699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66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47215250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6225" y="103188"/>
            <a:ext cx="2060575" cy="59531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42913" y="103188"/>
            <a:ext cx="6030912" cy="59531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6699"/>
              </a:solidFill>
            </a:endParaRPr>
          </a:p>
        </p:txBody>
      </p:sp>
      <p:sp>
        <p:nvSpPr>
          <p:cNvPr id="5" name="Rectangle 4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6699"/>
              </a:solidFill>
            </a:endParaRPr>
          </a:p>
        </p:txBody>
      </p:sp>
      <p:sp>
        <p:nvSpPr>
          <p:cNvPr id="6" name="Rectangle 4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FE4BECA-A58A-4E69-B9B7-C6F247951641}" type="slidenum">
              <a:rPr lang="ru-RU">
                <a:solidFill>
                  <a:srgbClr val="006699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66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54664815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4471FA-9955-4EF9-8072-5B61A9FF1174}" type="datetime1">
              <a:rPr lang="ru-RU" smtClean="0">
                <a:solidFill>
                  <a:srgbClr val="323232">
                    <a:shade val="90000"/>
                  </a:srgbClr>
                </a:solidFill>
              </a:rPr>
              <a:pPr/>
              <a:t>20.12.2019</a:t>
            </a:fld>
            <a:endParaRPr lang="ru-RU">
              <a:solidFill>
                <a:srgbClr val="323232">
                  <a:shade val="90000"/>
                </a:srgbClr>
              </a:solidFill>
            </a:endParaRPr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323232">
                  <a:shade val="90000"/>
                </a:srgbClr>
              </a:solidFill>
            </a:endParaRPr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14482D-C0AD-45A8-906D-9263D1574E16}" type="slidenum">
              <a:rPr lang="ru-RU" smtClean="0">
                <a:solidFill>
                  <a:srgbClr val="323232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323232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75646836"/>
      </p:ext>
    </p:extLst>
  </p:cSld>
  <p:clrMapOvr>
    <a:masterClrMapping/>
  </p:clrMapOvr>
  <p:transition>
    <p:fade/>
  </p:transition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B0D0CB-E81E-44EC-B4E9-074451E64DD3}" type="datetime1">
              <a:rPr lang="ru-RU" smtClean="0">
                <a:solidFill>
                  <a:srgbClr val="323232">
                    <a:shade val="90000"/>
                  </a:srgbClr>
                </a:solidFill>
              </a:rPr>
              <a:pPr/>
              <a:t>20.12.2019</a:t>
            </a:fld>
            <a:endParaRPr lang="ru-RU">
              <a:solidFill>
                <a:srgbClr val="323232">
                  <a:shade val="9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323232">
                  <a:shade val="9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14482D-C0AD-45A8-906D-9263D1574E16}" type="slidenum">
              <a:rPr lang="ru-RU" smtClean="0">
                <a:solidFill>
                  <a:srgbClr val="323232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323232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899537930"/>
      </p:ext>
    </p:extLst>
  </p:cSld>
  <p:clrMapOvr>
    <a:masterClrMapping/>
  </p:clrMapOvr>
  <p:transition>
    <p:fade/>
  </p:transition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B74AD5-0E15-4CDD-914B-E8E58DDFB717}" type="datetime1">
              <a:rPr lang="ru-RU" smtClean="0">
                <a:solidFill>
                  <a:srgbClr val="323232">
                    <a:shade val="90000"/>
                  </a:srgbClr>
                </a:solidFill>
              </a:rPr>
              <a:pPr/>
              <a:t>20.12.2019</a:t>
            </a:fld>
            <a:endParaRPr lang="ru-RU">
              <a:solidFill>
                <a:srgbClr val="323232">
                  <a:shade val="9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323232">
                  <a:shade val="9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14482D-C0AD-45A8-906D-9263D1574E16}" type="slidenum">
              <a:rPr lang="ru-RU" smtClean="0">
                <a:solidFill>
                  <a:srgbClr val="323232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323232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42269263"/>
      </p:ext>
    </p:extLst>
  </p:cSld>
  <p:clrMapOvr>
    <a:masterClrMapping/>
  </p:clrMapOvr>
  <p:transition>
    <p:fade/>
  </p:transition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007D07-203A-4504-8A7A-89F65B7CE8BE}" type="datetime1">
              <a:rPr lang="ru-RU" smtClean="0">
                <a:solidFill>
                  <a:srgbClr val="323232">
                    <a:shade val="90000"/>
                  </a:srgbClr>
                </a:solidFill>
              </a:rPr>
              <a:pPr/>
              <a:t>20.12.2019</a:t>
            </a:fld>
            <a:endParaRPr lang="ru-RU">
              <a:solidFill>
                <a:srgbClr val="323232">
                  <a:shade val="9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323232">
                  <a:shade val="9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14482D-C0AD-45A8-906D-9263D1574E16}" type="slidenum">
              <a:rPr lang="ru-RU" smtClean="0">
                <a:solidFill>
                  <a:srgbClr val="323232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323232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52309653"/>
      </p:ext>
    </p:extLst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AB685E-2DFB-466A-808E-D5580A1528E7}" type="datetimeFigureOut">
              <a:rPr lang="ru-RU" smtClean="0"/>
              <a:pPr/>
              <a:t>20.12.2019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46D63C-C032-4C05-BD47-D276A7F73A5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172634507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63551F-3863-4B93-901B-948A4A450089}" type="datetime1">
              <a:rPr lang="ru-RU" smtClean="0">
                <a:solidFill>
                  <a:srgbClr val="323232">
                    <a:shade val="90000"/>
                  </a:srgbClr>
                </a:solidFill>
              </a:rPr>
              <a:pPr/>
              <a:t>20.12.2019</a:t>
            </a:fld>
            <a:endParaRPr lang="ru-RU">
              <a:solidFill>
                <a:srgbClr val="323232">
                  <a:shade val="90000"/>
                </a:srgb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323232">
                  <a:shade val="90000"/>
                </a:srgb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14482D-C0AD-45A8-906D-9263D1574E16}" type="slidenum">
              <a:rPr lang="ru-RU" smtClean="0">
                <a:solidFill>
                  <a:srgbClr val="323232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323232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65998202"/>
      </p:ext>
    </p:extLst>
  </p:cSld>
  <p:clrMapOvr>
    <a:masterClrMapping/>
  </p:clrMapOvr>
  <p:transition>
    <p:fade/>
  </p:transition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CC8A70-3281-4FB2-938D-74B2B422EFB3}" type="datetime1">
              <a:rPr lang="ru-RU" smtClean="0">
                <a:solidFill>
                  <a:srgbClr val="323232">
                    <a:shade val="90000"/>
                  </a:srgbClr>
                </a:solidFill>
              </a:rPr>
              <a:pPr/>
              <a:t>20.12.2019</a:t>
            </a:fld>
            <a:endParaRPr lang="ru-RU">
              <a:solidFill>
                <a:srgbClr val="323232">
                  <a:shade val="90000"/>
                </a:srgb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323232">
                  <a:shade val="90000"/>
                </a:srgb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14482D-C0AD-45A8-906D-9263D1574E16}" type="slidenum">
              <a:rPr lang="ru-RU" smtClean="0">
                <a:solidFill>
                  <a:srgbClr val="323232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323232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525127676"/>
      </p:ext>
    </p:extLst>
  </p:cSld>
  <p:clrMapOvr>
    <a:masterClrMapping/>
  </p:clrMapOvr>
  <p:transition>
    <p:fade/>
  </p:transition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3B74F-9EF7-48B6-902B-590B4A2213D9}" type="datetime1">
              <a:rPr lang="ru-RU" smtClean="0">
                <a:solidFill>
                  <a:srgbClr val="323232">
                    <a:shade val="90000"/>
                  </a:srgbClr>
                </a:solidFill>
              </a:rPr>
              <a:pPr/>
              <a:t>20.12.2019</a:t>
            </a:fld>
            <a:endParaRPr lang="ru-RU">
              <a:solidFill>
                <a:srgbClr val="323232">
                  <a:shade val="90000"/>
                </a:srgb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323232">
                  <a:shade val="90000"/>
                </a:srgb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14482D-C0AD-45A8-906D-9263D1574E16}" type="slidenum">
              <a:rPr lang="ru-RU" smtClean="0">
                <a:solidFill>
                  <a:srgbClr val="323232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323232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51346040"/>
      </p:ext>
    </p:extLst>
  </p:cSld>
  <p:clrMapOvr>
    <a:masterClrMapping/>
  </p:clrMapOvr>
  <p:transition>
    <p:fade/>
  </p:transition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459338-FB8E-42FD-BAF0-C7B2F6765FC5}" type="datetime1">
              <a:rPr lang="ru-RU" smtClean="0">
                <a:solidFill>
                  <a:srgbClr val="323232">
                    <a:shade val="90000"/>
                  </a:srgbClr>
                </a:solidFill>
              </a:rPr>
              <a:pPr/>
              <a:t>20.12.2019</a:t>
            </a:fld>
            <a:endParaRPr lang="ru-RU">
              <a:solidFill>
                <a:srgbClr val="323232">
                  <a:shade val="9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323232">
                  <a:shade val="9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14482D-C0AD-45A8-906D-9263D1574E16}" type="slidenum">
              <a:rPr lang="ru-RU" smtClean="0">
                <a:solidFill>
                  <a:srgbClr val="323232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323232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74165161"/>
      </p:ext>
    </p:extLst>
  </p:cSld>
  <p:clrMapOvr>
    <a:masterClrMapping/>
  </p:clrMapOvr>
  <p:transition>
    <p:fade/>
  </p:transition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A0EFD1-724E-46BF-867A-E2A324E75301}" type="datetime1">
              <a:rPr lang="ru-RU" smtClean="0">
                <a:solidFill>
                  <a:srgbClr val="323232">
                    <a:shade val="90000"/>
                  </a:srgbClr>
                </a:solidFill>
              </a:rPr>
              <a:pPr/>
              <a:t>20.12.2019</a:t>
            </a:fld>
            <a:endParaRPr lang="ru-RU">
              <a:solidFill>
                <a:srgbClr val="323232">
                  <a:shade val="9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323232">
                  <a:shade val="9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A614482D-C0AD-45A8-906D-9263D1574E16}" type="slidenum">
              <a:rPr lang="ru-RU" smtClean="0">
                <a:solidFill>
                  <a:srgbClr val="323232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323232">
                  <a:shade val="90000"/>
                </a:srgbClr>
              </a:solidFill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46893498"/>
      </p:ext>
    </p:extLst>
  </p:cSld>
  <p:clrMapOvr>
    <a:masterClrMapping/>
  </p:clrMapOvr>
  <p:transition>
    <p:fade/>
  </p:transition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B77EF8-F3EE-424B-A1A8-CE4D2F0D05FE}" type="datetime1">
              <a:rPr lang="ru-RU" smtClean="0">
                <a:solidFill>
                  <a:srgbClr val="323232">
                    <a:shade val="90000"/>
                  </a:srgbClr>
                </a:solidFill>
              </a:rPr>
              <a:pPr/>
              <a:t>20.12.2019</a:t>
            </a:fld>
            <a:endParaRPr lang="ru-RU">
              <a:solidFill>
                <a:srgbClr val="323232">
                  <a:shade val="9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323232">
                  <a:shade val="9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14482D-C0AD-45A8-906D-9263D1574E16}" type="slidenum">
              <a:rPr lang="ru-RU" smtClean="0">
                <a:solidFill>
                  <a:srgbClr val="323232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323232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2477226"/>
      </p:ext>
    </p:extLst>
  </p:cSld>
  <p:clrMapOvr>
    <a:masterClrMapping/>
  </p:clrMapOvr>
  <p:transition>
    <p:fade/>
  </p:transition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45898B-6711-46EB-BED6-DD684E9FC5FA}" type="datetime1">
              <a:rPr lang="ru-RU" smtClean="0">
                <a:solidFill>
                  <a:srgbClr val="323232">
                    <a:shade val="90000"/>
                  </a:srgbClr>
                </a:solidFill>
              </a:rPr>
              <a:pPr/>
              <a:t>20.12.2019</a:t>
            </a:fld>
            <a:endParaRPr lang="ru-RU">
              <a:solidFill>
                <a:srgbClr val="323232">
                  <a:shade val="9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323232">
                  <a:shade val="9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14482D-C0AD-45A8-906D-9263D1574E16}" type="slidenum">
              <a:rPr lang="ru-RU" smtClean="0">
                <a:solidFill>
                  <a:srgbClr val="323232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323232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87092724"/>
      </p:ext>
    </p:extLst>
  </p:cSld>
  <p:clrMapOvr>
    <a:masterClrMapping/>
  </p:clrMapOvr>
  <p:transition>
    <p:fade/>
  </p:transition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9946D78-A63A-43DA-A708-4F7C78B505F0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45913877"/>
      </p:ext>
    </p:extLst>
  </p:cSld>
  <p:clrMapOvr>
    <a:masterClrMapping/>
  </p:clrMapOvr>
  <p:transition spd="slow">
    <p:wheel spokes="8"/>
  </p:transition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4204B2A-8C33-4189-A61F-AD74A0267250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883858125"/>
      </p:ext>
    </p:extLst>
  </p:cSld>
  <p:clrMapOvr>
    <a:masterClrMapping/>
  </p:clrMapOvr>
  <p:transition spd="slow">
    <p:wheel spokes="8"/>
  </p:transition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41C90E0-6EA5-4ED6-B598-451BF8FAF06D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962163311"/>
      </p:ext>
    </p:extLst>
  </p:cSld>
  <p:clrMapOvr>
    <a:masterClrMapping/>
  </p:clrMapOvr>
  <p:transition spd="slow">
    <p:wheel spokes="8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AB685E-2DFB-466A-808E-D5580A1528E7}" type="datetimeFigureOut">
              <a:rPr lang="ru-RU" smtClean="0"/>
              <a:pPr/>
              <a:t>20.12.2019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46D63C-C032-4C05-BD47-D276A7F73A5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276478625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03232DC-207D-4D2B-9B42-6B99093DD21D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26279690"/>
      </p:ext>
    </p:extLst>
  </p:cSld>
  <p:clrMapOvr>
    <a:masterClrMapping/>
  </p:clrMapOvr>
  <p:transition spd="slow">
    <p:wheel spokes="8"/>
  </p:transition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6A8219D-BD36-4C68-A146-C6732A040E9B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616494710"/>
      </p:ext>
    </p:extLst>
  </p:cSld>
  <p:clrMapOvr>
    <a:masterClrMapping/>
  </p:clrMapOvr>
  <p:transition spd="slow">
    <p:wheel spokes="8"/>
  </p:transition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E6DDD30-0D74-47E8-9A6E-3CDF95A71605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30751584"/>
      </p:ext>
    </p:extLst>
  </p:cSld>
  <p:clrMapOvr>
    <a:masterClrMapping/>
  </p:clrMapOvr>
  <p:transition spd="slow">
    <p:wheel spokes="8"/>
  </p:transition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B9545E2-CDDC-436C-9B13-C659BAB5B488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86969067"/>
      </p:ext>
    </p:extLst>
  </p:cSld>
  <p:clrMapOvr>
    <a:masterClrMapping/>
  </p:clrMapOvr>
  <p:transition spd="slow">
    <p:wheel spokes="8"/>
  </p:transition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C2F92B1-1800-4ECB-86B1-94EE2EC4BEF7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38299683"/>
      </p:ext>
    </p:extLst>
  </p:cSld>
  <p:clrMapOvr>
    <a:masterClrMapping/>
  </p:clrMapOvr>
  <p:transition spd="slow">
    <p:wheel spokes="8"/>
  </p:transition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97F3D6D-CAE9-4298-BA9F-92AADE04A94E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16100973"/>
      </p:ext>
    </p:extLst>
  </p:cSld>
  <p:clrMapOvr>
    <a:masterClrMapping/>
  </p:clrMapOvr>
  <p:transition spd="slow">
    <p:wheel spokes="8"/>
  </p:transition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CE05FAC-7178-4E15-9F03-3B1598CBC721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8449617"/>
      </p:ext>
    </p:extLst>
  </p:cSld>
  <p:clrMapOvr>
    <a:masterClrMapping/>
  </p:clrMapOvr>
  <p:transition spd="slow">
    <p:wheel spokes="8"/>
  </p:transition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14B9FCB-E363-4B64-A0A9-CB81CCC2464D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38910560"/>
      </p:ext>
    </p:extLst>
  </p:cSld>
  <p:clrMapOvr>
    <a:masterClrMapping/>
  </p:clrMapOvr>
  <p:transition spd="slow">
    <p:wheel spokes="8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AB685E-2DFB-466A-808E-D5580A1528E7}" type="datetimeFigureOut">
              <a:rPr lang="ru-RU" smtClean="0"/>
              <a:pPr/>
              <a:t>20.12.2019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46D63C-C032-4C05-BD47-D276A7F73A5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2470753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AB685E-2DFB-466A-808E-D5580A1528E7}" type="datetimeFigureOut">
              <a:rPr lang="ru-RU" smtClean="0"/>
              <a:pPr/>
              <a:t>20.12.2019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46D63C-C032-4C05-BD47-D276A7F73A5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2246191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1AB685E-2DFB-466A-808E-D5580A1528E7}" type="datetimeFigureOut">
              <a:rPr lang="ru-RU" smtClean="0"/>
              <a:pPr/>
              <a:t>20.12.2019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46D63C-C032-4C05-BD47-D276A7F73A5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052961124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4" name="Group 2"/>
          <p:cNvGrpSpPr>
            <a:grpSpLocks/>
          </p:cNvGrpSpPr>
          <p:nvPr/>
        </p:nvGrpSpPr>
        <p:grpSpPr bwMode="auto">
          <a:xfrm>
            <a:off x="-7938" y="0"/>
            <a:ext cx="2833688" cy="6856413"/>
            <a:chOff x="-5" y="0"/>
            <a:chExt cx="1785" cy="4319"/>
          </a:xfrm>
        </p:grpSpPr>
        <p:sp>
          <p:nvSpPr>
            <p:cNvPr id="3080" name="Freeform 3"/>
            <p:cNvSpPr>
              <a:spLocks/>
            </p:cNvSpPr>
            <p:nvPr/>
          </p:nvSpPr>
          <p:spPr bwMode="ltGray">
            <a:xfrm>
              <a:off x="-5" y="3262"/>
              <a:ext cx="472" cy="802"/>
            </a:xfrm>
            <a:custGeom>
              <a:avLst/>
              <a:gdLst>
                <a:gd name="T0" fmla="*/ 5 w 472"/>
                <a:gd name="T1" fmla="*/ 32 h 802"/>
                <a:gd name="T2" fmla="*/ 189 w 472"/>
                <a:gd name="T3" fmla="*/ 26 h 802"/>
                <a:gd name="T4" fmla="*/ 309 w 472"/>
                <a:gd name="T5" fmla="*/ 66 h 802"/>
                <a:gd name="T6" fmla="*/ 357 w 472"/>
                <a:gd name="T7" fmla="*/ 98 h 802"/>
                <a:gd name="T8" fmla="*/ 413 w 472"/>
                <a:gd name="T9" fmla="*/ 162 h 802"/>
                <a:gd name="T10" fmla="*/ 437 w 472"/>
                <a:gd name="T11" fmla="*/ 250 h 802"/>
                <a:gd name="T12" fmla="*/ 397 w 472"/>
                <a:gd name="T13" fmla="*/ 530 h 802"/>
                <a:gd name="T14" fmla="*/ 341 w 472"/>
                <a:gd name="T15" fmla="*/ 634 h 802"/>
                <a:gd name="T16" fmla="*/ 173 w 472"/>
                <a:gd name="T17" fmla="*/ 714 h 802"/>
                <a:gd name="T18" fmla="*/ 77 w 472"/>
                <a:gd name="T19" fmla="*/ 730 h 802"/>
                <a:gd name="T20" fmla="*/ 69 w 472"/>
                <a:gd name="T21" fmla="*/ 802 h 802"/>
                <a:gd name="T22" fmla="*/ 7 w 472"/>
                <a:gd name="T23" fmla="*/ 788 h 802"/>
                <a:gd name="T24" fmla="*/ 5 w 472"/>
                <a:gd name="T25" fmla="*/ 751 h 802"/>
                <a:gd name="T26" fmla="*/ 37 w 472"/>
                <a:gd name="T27" fmla="*/ 722 h 802"/>
                <a:gd name="T28" fmla="*/ 5 w 472"/>
                <a:gd name="T29" fmla="*/ 670 h 802"/>
                <a:gd name="T30" fmla="*/ 5 w 472"/>
                <a:gd name="T31" fmla="*/ 32 h 802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472" h="802">
                  <a:moveTo>
                    <a:pt x="5" y="32"/>
                  </a:moveTo>
                  <a:cubicBezTo>
                    <a:pt x="101" y="0"/>
                    <a:pt x="20" y="17"/>
                    <a:pt x="189" y="26"/>
                  </a:cubicBezTo>
                  <a:cubicBezTo>
                    <a:pt x="221" y="37"/>
                    <a:pt x="280" y="47"/>
                    <a:pt x="309" y="66"/>
                  </a:cubicBezTo>
                  <a:cubicBezTo>
                    <a:pt x="325" y="77"/>
                    <a:pt x="357" y="98"/>
                    <a:pt x="357" y="98"/>
                  </a:cubicBezTo>
                  <a:cubicBezTo>
                    <a:pt x="394" y="154"/>
                    <a:pt x="373" y="135"/>
                    <a:pt x="413" y="162"/>
                  </a:cubicBezTo>
                  <a:cubicBezTo>
                    <a:pt x="433" y="223"/>
                    <a:pt x="426" y="193"/>
                    <a:pt x="437" y="250"/>
                  </a:cubicBezTo>
                  <a:cubicBezTo>
                    <a:pt x="433" y="370"/>
                    <a:pt x="472" y="455"/>
                    <a:pt x="397" y="530"/>
                  </a:cubicBezTo>
                  <a:cubicBezTo>
                    <a:pt x="385" y="567"/>
                    <a:pt x="368" y="607"/>
                    <a:pt x="341" y="634"/>
                  </a:cubicBezTo>
                  <a:cubicBezTo>
                    <a:pt x="319" y="701"/>
                    <a:pt x="233" y="707"/>
                    <a:pt x="173" y="714"/>
                  </a:cubicBezTo>
                  <a:cubicBezTo>
                    <a:pt x="142" y="724"/>
                    <a:pt x="100" y="707"/>
                    <a:pt x="77" y="730"/>
                  </a:cubicBezTo>
                  <a:cubicBezTo>
                    <a:pt x="60" y="747"/>
                    <a:pt x="72" y="778"/>
                    <a:pt x="69" y="802"/>
                  </a:cubicBezTo>
                  <a:cubicBezTo>
                    <a:pt x="53" y="799"/>
                    <a:pt x="23" y="792"/>
                    <a:pt x="7" y="788"/>
                  </a:cubicBezTo>
                  <a:cubicBezTo>
                    <a:pt x="5" y="788"/>
                    <a:pt x="0" y="762"/>
                    <a:pt x="5" y="751"/>
                  </a:cubicBezTo>
                  <a:cubicBezTo>
                    <a:pt x="10" y="740"/>
                    <a:pt x="37" y="735"/>
                    <a:pt x="37" y="722"/>
                  </a:cubicBezTo>
                  <a:cubicBezTo>
                    <a:pt x="26" y="682"/>
                    <a:pt x="22" y="685"/>
                    <a:pt x="5" y="670"/>
                  </a:cubicBezTo>
                  <a:cubicBezTo>
                    <a:pt x="5" y="541"/>
                    <a:pt x="5" y="233"/>
                    <a:pt x="5" y="32"/>
                  </a:cubicBezTo>
                  <a:close/>
                </a:path>
              </a:pathLst>
            </a:custGeom>
            <a:solidFill>
              <a:schemeClr val="folHlink">
                <a:alpha val="50195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006699"/>
                </a:solidFill>
                <a:latin typeface="Arial" charset="0"/>
              </a:endParaRPr>
            </a:p>
          </p:txBody>
        </p:sp>
        <p:grpSp>
          <p:nvGrpSpPr>
            <p:cNvPr id="3081" name="Group 4"/>
            <p:cNvGrpSpPr>
              <a:grpSpLocks/>
            </p:cNvGrpSpPr>
            <p:nvPr/>
          </p:nvGrpSpPr>
          <p:grpSpPr bwMode="auto">
            <a:xfrm rot="14964908" flipH="1">
              <a:off x="104" y="2441"/>
              <a:ext cx="452" cy="444"/>
              <a:chOff x="1727" y="866"/>
              <a:chExt cx="129" cy="157"/>
            </a:xfrm>
          </p:grpSpPr>
          <p:sp>
            <p:nvSpPr>
              <p:cNvPr id="3119" name="Freeform 5"/>
              <p:cNvSpPr>
                <a:spLocks/>
              </p:cNvSpPr>
              <p:nvPr userDrawn="1"/>
            </p:nvSpPr>
            <p:spPr bwMode="ltGray">
              <a:xfrm>
                <a:off x="1727" y="866"/>
                <a:ext cx="41" cy="59"/>
              </a:xfrm>
              <a:custGeom>
                <a:avLst/>
                <a:gdLst>
                  <a:gd name="T0" fmla="*/ 41 w 83"/>
                  <a:gd name="T1" fmla="*/ 14 h 117"/>
                  <a:gd name="T2" fmla="*/ 13 w 83"/>
                  <a:gd name="T3" fmla="*/ 0 h 117"/>
                  <a:gd name="T4" fmla="*/ 0 w 83"/>
                  <a:gd name="T5" fmla="*/ 59 h 117"/>
                  <a:gd name="T6" fmla="*/ 41 w 83"/>
                  <a:gd name="T7" fmla="*/ 14 h 117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83" h="117">
                    <a:moveTo>
                      <a:pt x="83" y="28"/>
                    </a:moveTo>
                    <a:lnTo>
                      <a:pt x="27" y="0"/>
                    </a:lnTo>
                    <a:lnTo>
                      <a:pt x="0" y="117"/>
                    </a:lnTo>
                    <a:lnTo>
                      <a:pt x="83" y="28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006699"/>
                  </a:solidFill>
                  <a:latin typeface="Arial" charset="0"/>
                </a:endParaRPr>
              </a:p>
            </p:txBody>
          </p:sp>
          <p:sp>
            <p:nvSpPr>
              <p:cNvPr id="3120" name="Freeform 6"/>
              <p:cNvSpPr>
                <a:spLocks/>
              </p:cNvSpPr>
              <p:nvPr userDrawn="1"/>
            </p:nvSpPr>
            <p:spPr bwMode="ltGray">
              <a:xfrm>
                <a:off x="1786" y="894"/>
                <a:ext cx="70" cy="49"/>
              </a:xfrm>
              <a:custGeom>
                <a:avLst/>
                <a:gdLst>
                  <a:gd name="T0" fmla="*/ 0 w 140"/>
                  <a:gd name="T1" fmla="*/ 49 h 98"/>
                  <a:gd name="T2" fmla="*/ 59 w 140"/>
                  <a:gd name="T3" fmla="*/ 0 h 98"/>
                  <a:gd name="T4" fmla="*/ 70 w 140"/>
                  <a:gd name="T5" fmla="*/ 25 h 98"/>
                  <a:gd name="T6" fmla="*/ 0 w 140"/>
                  <a:gd name="T7" fmla="*/ 49 h 98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40" h="98">
                    <a:moveTo>
                      <a:pt x="0" y="98"/>
                    </a:moveTo>
                    <a:lnTo>
                      <a:pt x="118" y="0"/>
                    </a:lnTo>
                    <a:lnTo>
                      <a:pt x="140" y="49"/>
                    </a:lnTo>
                    <a:lnTo>
                      <a:pt x="0" y="98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006699"/>
                  </a:solidFill>
                  <a:latin typeface="Arial" charset="0"/>
                </a:endParaRPr>
              </a:p>
            </p:txBody>
          </p:sp>
          <p:sp>
            <p:nvSpPr>
              <p:cNvPr id="3121" name="Freeform 7"/>
              <p:cNvSpPr>
                <a:spLocks/>
              </p:cNvSpPr>
              <p:nvPr userDrawn="1"/>
            </p:nvSpPr>
            <p:spPr bwMode="ltGray">
              <a:xfrm>
                <a:off x="1772" y="998"/>
                <a:ext cx="73" cy="25"/>
              </a:xfrm>
              <a:custGeom>
                <a:avLst/>
                <a:gdLst>
                  <a:gd name="T0" fmla="*/ 0 w 145"/>
                  <a:gd name="T1" fmla="*/ 4 h 49"/>
                  <a:gd name="T2" fmla="*/ 73 w 145"/>
                  <a:gd name="T3" fmla="*/ 0 h 49"/>
                  <a:gd name="T4" fmla="*/ 66 w 145"/>
                  <a:gd name="T5" fmla="*/ 25 h 49"/>
                  <a:gd name="T6" fmla="*/ 0 w 145"/>
                  <a:gd name="T7" fmla="*/ 4 h 4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45" h="49">
                    <a:moveTo>
                      <a:pt x="0" y="7"/>
                    </a:moveTo>
                    <a:lnTo>
                      <a:pt x="145" y="0"/>
                    </a:lnTo>
                    <a:lnTo>
                      <a:pt x="131" y="49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006699"/>
                  </a:solidFill>
                  <a:latin typeface="Arial" charset="0"/>
                </a:endParaRPr>
              </a:p>
            </p:txBody>
          </p:sp>
        </p:grpSp>
        <p:sp>
          <p:nvSpPr>
            <p:cNvPr id="3082" name="Freeform 8"/>
            <p:cNvSpPr>
              <a:spLocks/>
            </p:cNvSpPr>
            <p:nvPr/>
          </p:nvSpPr>
          <p:spPr bwMode="ltGray">
            <a:xfrm>
              <a:off x="90" y="1736"/>
              <a:ext cx="710" cy="768"/>
            </a:xfrm>
            <a:custGeom>
              <a:avLst/>
              <a:gdLst>
                <a:gd name="T0" fmla="*/ 14 w 710"/>
                <a:gd name="T1" fmla="*/ 416 h 768"/>
                <a:gd name="T2" fmla="*/ 14 w 710"/>
                <a:gd name="T3" fmla="*/ 272 h 768"/>
                <a:gd name="T4" fmla="*/ 102 w 710"/>
                <a:gd name="T5" fmla="*/ 144 h 768"/>
                <a:gd name="T6" fmla="*/ 150 w 710"/>
                <a:gd name="T7" fmla="*/ 96 h 768"/>
                <a:gd name="T8" fmla="*/ 198 w 710"/>
                <a:gd name="T9" fmla="*/ 64 h 768"/>
                <a:gd name="T10" fmla="*/ 350 w 710"/>
                <a:gd name="T11" fmla="*/ 0 h 768"/>
                <a:gd name="T12" fmla="*/ 534 w 710"/>
                <a:gd name="T13" fmla="*/ 8 h 768"/>
                <a:gd name="T14" fmla="*/ 662 w 710"/>
                <a:gd name="T15" fmla="*/ 96 h 768"/>
                <a:gd name="T16" fmla="*/ 710 w 710"/>
                <a:gd name="T17" fmla="*/ 200 h 768"/>
                <a:gd name="T18" fmla="*/ 702 w 710"/>
                <a:gd name="T19" fmla="*/ 400 h 768"/>
                <a:gd name="T20" fmla="*/ 678 w 710"/>
                <a:gd name="T21" fmla="*/ 448 h 768"/>
                <a:gd name="T22" fmla="*/ 550 w 710"/>
                <a:gd name="T23" fmla="*/ 632 h 768"/>
                <a:gd name="T24" fmla="*/ 518 w 710"/>
                <a:gd name="T25" fmla="*/ 656 h 768"/>
                <a:gd name="T26" fmla="*/ 470 w 710"/>
                <a:gd name="T27" fmla="*/ 664 h 768"/>
                <a:gd name="T28" fmla="*/ 518 w 710"/>
                <a:gd name="T29" fmla="*/ 680 h 768"/>
                <a:gd name="T30" fmla="*/ 566 w 710"/>
                <a:gd name="T31" fmla="*/ 696 h 768"/>
                <a:gd name="T32" fmla="*/ 574 w 710"/>
                <a:gd name="T33" fmla="*/ 720 h 768"/>
                <a:gd name="T34" fmla="*/ 526 w 710"/>
                <a:gd name="T35" fmla="*/ 736 h 768"/>
                <a:gd name="T36" fmla="*/ 502 w 710"/>
                <a:gd name="T37" fmla="*/ 752 h 768"/>
                <a:gd name="T38" fmla="*/ 454 w 710"/>
                <a:gd name="T39" fmla="*/ 768 h 768"/>
                <a:gd name="T40" fmla="*/ 438 w 710"/>
                <a:gd name="T41" fmla="*/ 712 h 768"/>
                <a:gd name="T42" fmla="*/ 246 w 710"/>
                <a:gd name="T43" fmla="*/ 688 h 768"/>
                <a:gd name="T44" fmla="*/ 134 w 710"/>
                <a:gd name="T45" fmla="*/ 648 h 768"/>
                <a:gd name="T46" fmla="*/ 110 w 710"/>
                <a:gd name="T47" fmla="*/ 624 h 768"/>
                <a:gd name="T48" fmla="*/ 78 w 710"/>
                <a:gd name="T49" fmla="*/ 576 h 768"/>
                <a:gd name="T50" fmla="*/ 54 w 710"/>
                <a:gd name="T51" fmla="*/ 464 h 768"/>
                <a:gd name="T52" fmla="*/ 30 w 710"/>
                <a:gd name="T53" fmla="*/ 408 h 768"/>
                <a:gd name="T54" fmla="*/ 22 w 710"/>
                <a:gd name="T55" fmla="*/ 384 h 768"/>
                <a:gd name="T56" fmla="*/ 14 w 710"/>
                <a:gd name="T57" fmla="*/ 416 h 768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710" h="768">
                  <a:moveTo>
                    <a:pt x="14" y="416"/>
                  </a:moveTo>
                  <a:cubicBezTo>
                    <a:pt x="6" y="353"/>
                    <a:pt x="0" y="339"/>
                    <a:pt x="14" y="272"/>
                  </a:cubicBezTo>
                  <a:cubicBezTo>
                    <a:pt x="24" y="227"/>
                    <a:pt x="72" y="178"/>
                    <a:pt x="102" y="144"/>
                  </a:cubicBezTo>
                  <a:cubicBezTo>
                    <a:pt x="117" y="127"/>
                    <a:pt x="134" y="112"/>
                    <a:pt x="150" y="96"/>
                  </a:cubicBezTo>
                  <a:cubicBezTo>
                    <a:pt x="164" y="82"/>
                    <a:pt x="198" y="64"/>
                    <a:pt x="198" y="64"/>
                  </a:cubicBezTo>
                  <a:cubicBezTo>
                    <a:pt x="231" y="14"/>
                    <a:pt x="294" y="7"/>
                    <a:pt x="350" y="0"/>
                  </a:cubicBezTo>
                  <a:cubicBezTo>
                    <a:pt x="411" y="3"/>
                    <a:pt x="473" y="1"/>
                    <a:pt x="534" y="8"/>
                  </a:cubicBezTo>
                  <a:cubicBezTo>
                    <a:pt x="582" y="13"/>
                    <a:pt x="624" y="71"/>
                    <a:pt x="662" y="96"/>
                  </a:cubicBezTo>
                  <a:cubicBezTo>
                    <a:pt x="691" y="140"/>
                    <a:pt x="698" y="151"/>
                    <a:pt x="710" y="200"/>
                  </a:cubicBezTo>
                  <a:cubicBezTo>
                    <a:pt x="707" y="267"/>
                    <a:pt x="707" y="333"/>
                    <a:pt x="702" y="400"/>
                  </a:cubicBezTo>
                  <a:cubicBezTo>
                    <a:pt x="700" y="423"/>
                    <a:pt x="688" y="428"/>
                    <a:pt x="678" y="448"/>
                  </a:cubicBezTo>
                  <a:cubicBezTo>
                    <a:pt x="646" y="512"/>
                    <a:pt x="626" y="607"/>
                    <a:pt x="550" y="632"/>
                  </a:cubicBezTo>
                  <a:cubicBezTo>
                    <a:pt x="539" y="640"/>
                    <a:pt x="530" y="651"/>
                    <a:pt x="518" y="656"/>
                  </a:cubicBezTo>
                  <a:cubicBezTo>
                    <a:pt x="503" y="662"/>
                    <a:pt x="470" y="648"/>
                    <a:pt x="470" y="664"/>
                  </a:cubicBezTo>
                  <a:cubicBezTo>
                    <a:pt x="470" y="681"/>
                    <a:pt x="502" y="675"/>
                    <a:pt x="518" y="680"/>
                  </a:cubicBezTo>
                  <a:cubicBezTo>
                    <a:pt x="534" y="685"/>
                    <a:pt x="566" y="696"/>
                    <a:pt x="566" y="696"/>
                  </a:cubicBezTo>
                  <a:cubicBezTo>
                    <a:pt x="569" y="704"/>
                    <a:pt x="580" y="714"/>
                    <a:pt x="574" y="720"/>
                  </a:cubicBezTo>
                  <a:cubicBezTo>
                    <a:pt x="562" y="732"/>
                    <a:pt x="542" y="731"/>
                    <a:pt x="526" y="736"/>
                  </a:cubicBezTo>
                  <a:cubicBezTo>
                    <a:pt x="517" y="739"/>
                    <a:pt x="511" y="748"/>
                    <a:pt x="502" y="752"/>
                  </a:cubicBezTo>
                  <a:cubicBezTo>
                    <a:pt x="487" y="759"/>
                    <a:pt x="454" y="768"/>
                    <a:pt x="454" y="768"/>
                  </a:cubicBezTo>
                  <a:cubicBezTo>
                    <a:pt x="448" y="750"/>
                    <a:pt x="453" y="725"/>
                    <a:pt x="438" y="712"/>
                  </a:cubicBezTo>
                  <a:cubicBezTo>
                    <a:pt x="407" y="685"/>
                    <a:pt x="256" y="689"/>
                    <a:pt x="246" y="688"/>
                  </a:cubicBezTo>
                  <a:cubicBezTo>
                    <a:pt x="207" y="680"/>
                    <a:pt x="166" y="674"/>
                    <a:pt x="134" y="648"/>
                  </a:cubicBezTo>
                  <a:cubicBezTo>
                    <a:pt x="125" y="641"/>
                    <a:pt x="117" y="633"/>
                    <a:pt x="110" y="624"/>
                  </a:cubicBezTo>
                  <a:cubicBezTo>
                    <a:pt x="98" y="609"/>
                    <a:pt x="78" y="576"/>
                    <a:pt x="78" y="576"/>
                  </a:cubicBezTo>
                  <a:cubicBezTo>
                    <a:pt x="66" y="506"/>
                    <a:pt x="74" y="544"/>
                    <a:pt x="54" y="464"/>
                  </a:cubicBezTo>
                  <a:cubicBezTo>
                    <a:pt x="37" y="397"/>
                    <a:pt x="58" y="463"/>
                    <a:pt x="30" y="408"/>
                  </a:cubicBezTo>
                  <a:cubicBezTo>
                    <a:pt x="26" y="400"/>
                    <a:pt x="30" y="380"/>
                    <a:pt x="22" y="384"/>
                  </a:cubicBezTo>
                  <a:cubicBezTo>
                    <a:pt x="12" y="389"/>
                    <a:pt x="17" y="405"/>
                    <a:pt x="14" y="416"/>
                  </a:cubicBezTo>
                  <a:close/>
                </a:path>
              </a:pathLst>
            </a:custGeom>
            <a:solidFill>
              <a:schemeClr val="accent2">
                <a:alpha val="50195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006699"/>
                </a:solidFill>
                <a:latin typeface="Arial" charset="0"/>
              </a:endParaRPr>
            </a:p>
          </p:txBody>
        </p:sp>
        <p:grpSp>
          <p:nvGrpSpPr>
            <p:cNvPr id="3083" name="Group 9"/>
            <p:cNvGrpSpPr>
              <a:grpSpLocks/>
            </p:cNvGrpSpPr>
            <p:nvPr/>
          </p:nvGrpSpPr>
          <p:grpSpPr bwMode="auto">
            <a:xfrm rot="416244">
              <a:off x="9" y="1746"/>
              <a:ext cx="1771" cy="1741"/>
              <a:chOff x="41" y="2787"/>
              <a:chExt cx="902" cy="833"/>
            </a:xfrm>
          </p:grpSpPr>
          <p:sp>
            <p:nvSpPr>
              <p:cNvPr id="3110" name="Freeform 10"/>
              <p:cNvSpPr>
                <a:spLocks/>
              </p:cNvSpPr>
              <p:nvPr userDrawn="1"/>
            </p:nvSpPr>
            <p:spPr bwMode="ltGray">
              <a:xfrm rot="373331" flipH="1">
                <a:off x="125" y="2787"/>
                <a:ext cx="313" cy="303"/>
              </a:xfrm>
              <a:custGeom>
                <a:avLst/>
                <a:gdLst>
                  <a:gd name="T0" fmla="*/ 66 w 217"/>
                  <a:gd name="T1" fmla="*/ 303 h 210"/>
                  <a:gd name="T2" fmla="*/ 53 w 217"/>
                  <a:gd name="T3" fmla="*/ 286 h 210"/>
                  <a:gd name="T4" fmla="*/ 38 w 217"/>
                  <a:gd name="T5" fmla="*/ 261 h 210"/>
                  <a:gd name="T6" fmla="*/ 22 w 217"/>
                  <a:gd name="T7" fmla="*/ 229 h 210"/>
                  <a:gd name="T8" fmla="*/ 7 w 217"/>
                  <a:gd name="T9" fmla="*/ 195 h 210"/>
                  <a:gd name="T10" fmla="*/ 0 w 217"/>
                  <a:gd name="T11" fmla="*/ 157 h 210"/>
                  <a:gd name="T12" fmla="*/ 1 w 217"/>
                  <a:gd name="T13" fmla="*/ 118 h 210"/>
                  <a:gd name="T14" fmla="*/ 13 w 217"/>
                  <a:gd name="T15" fmla="*/ 82 h 210"/>
                  <a:gd name="T16" fmla="*/ 39 w 217"/>
                  <a:gd name="T17" fmla="*/ 51 h 210"/>
                  <a:gd name="T18" fmla="*/ 65 w 217"/>
                  <a:gd name="T19" fmla="*/ 32 h 210"/>
                  <a:gd name="T20" fmla="*/ 87 w 217"/>
                  <a:gd name="T21" fmla="*/ 17 h 210"/>
                  <a:gd name="T22" fmla="*/ 104 w 217"/>
                  <a:gd name="T23" fmla="*/ 10 h 210"/>
                  <a:gd name="T24" fmla="*/ 117 w 217"/>
                  <a:gd name="T25" fmla="*/ 7 h 210"/>
                  <a:gd name="T26" fmla="*/ 127 w 217"/>
                  <a:gd name="T27" fmla="*/ 7 h 210"/>
                  <a:gd name="T28" fmla="*/ 150 w 217"/>
                  <a:gd name="T29" fmla="*/ 0 h 210"/>
                  <a:gd name="T30" fmla="*/ 213 w 217"/>
                  <a:gd name="T31" fmla="*/ 12 h 210"/>
                  <a:gd name="T32" fmla="*/ 231 w 217"/>
                  <a:gd name="T33" fmla="*/ 17 h 210"/>
                  <a:gd name="T34" fmla="*/ 248 w 217"/>
                  <a:gd name="T35" fmla="*/ 22 h 210"/>
                  <a:gd name="T36" fmla="*/ 263 w 217"/>
                  <a:gd name="T37" fmla="*/ 27 h 210"/>
                  <a:gd name="T38" fmla="*/ 274 w 217"/>
                  <a:gd name="T39" fmla="*/ 33 h 210"/>
                  <a:gd name="T40" fmla="*/ 286 w 217"/>
                  <a:gd name="T41" fmla="*/ 39 h 210"/>
                  <a:gd name="T42" fmla="*/ 296 w 217"/>
                  <a:gd name="T43" fmla="*/ 46 h 210"/>
                  <a:gd name="T44" fmla="*/ 304 w 217"/>
                  <a:gd name="T45" fmla="*/ 55 h 210"/>
                  <a:gd name="T46" fmla="*/ 313 w 217"/>
                  <a:gd name="T47" fmla="*/ 65 h 210"/>
                  <a:gd name="T48" fmla="*/ 296 w 217"/>
                  <a:gd name="T49" fmla="*/ 58 h 210"/>
                  <a:gd name="T50" fmla="*/ 280 w 217"/>
                  <a:gd name="T51" fmla="*/ 52 h 210"/>
                  <a:gd name="T52" fmla="*/ 264 w 217"/>
                  <a:gd name="T53" fmla="*/ 48 h 210"/>
                  <a:gd name="T54" fmla="*/ 248 w 217"/>
                  <a:gd name="T55" fmla="*/ 43 h 210"/>
                  <a:gd name="T56" fmla="*/ 235 w 217"/>
                  <a:gd name="T57" fmla="*/ 39 h 210"/>
                  <a:gd name="T58" fmla="*/ 221 w 217"/>
                  <a:gd name="T59" fmla="*/ 38 h 210"/>
                  <a:gd name="T60" fmla="*/ 206 w 217"/>
                  <a:gd name="T61" fmla="*/ 35 h 210"/>
                  <a:gd name="T62" fmla="*/ 193 w 217"/>
                  <a:gd name="T63" fmla="*/ 35 h 210"/>
                  <a:gd name="T64" fmla="*/ 180 w 217"/>
                  <a:gd name="T65" fmla="*/ 35 h 210"/>
                  <a:gd name="T66" fmla="*/ 167 w 217"/>
                  <a:gd name="T67" fmla="*/ 36 h 210"/>
                  <a:gd name="T68" fmla="*/ 154 w 217"/>
                  <a:gd name="T69" fmla="*/ 39 h 210"/>
                  <a:gd name="T70" fmla="*/ 143 w 217"/>
                  <a:gd name="T71" fmla="*/ 42 h 210"/>
                  <a:gd name="T72" fmla="*/ 131 w 217"/>
                  <a:gd name="T73" fmla="*/ 48 h 210"/>
                  <a:gd name="T74" fmla="*/ 118 w 217"/>
                  <a:gd name="T75" fmla="*/ 52 h 210"/>
                  <a:gd name="T76" fmla="*/ 107 w 217"/>
                  <a:gd name="T77" fmla="*/ 59 h 210"/>
                  <a:gd name="T78" fmla="*/ 95 w 217"/>
                  <a:gd name="T79" fmla="*/ 66 h 210"/>
                  <a:gd name="T80" fmla="*/ 75 w 217"/>
                  <a:gd name="T81" fmla="*/ 88 h 210"/>
                  <a:gd name="T82" fmla="*/ 61 w 217"/>
                  <a:gd name="T83" fmla="*/ 115 h 210"/>
                  <a:gd name="T84" fmla="*/ 53 w 217"/>
                  <a:gd name="T85" fmla="*/ 149 h 210"/>
                  <a:gd name="T86" fmla="*/ 50 w 217"/>
                  <a:gd name="T87" fmla="*/ 182 h 210"/>
                  <a:gd name="T88" fmla="*/ 50 w 217"/>
                  <a:gd name="T89" fmla="*/ 218 h 210"/>
                  <a:gd name="T90" fmla="*/ 55 w 217"/>
                  <a:gd name="T91" fmla="*/ 251 h 210"/>
                  <a:gd name="T92" fmla="*/ 59 w 217"/>
                  <a:gd name="T93" fmla="*/ 280 h 210"/>
                  <a:gd name="T94" fmla="*/ 66 w 217"/>
                  <a:gd name="T95" fmla="*/ 303 h 210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</a:gdLst>
                <a:ahLst/>
                <a:cxnLst>
                  <a:cxn ang="T96">
                    <a:pos x="T0" y="T1"/>
                  </a:cxn>
                  <a:cxn ang="T97">
                    <a:pos x="T2" y="T3"/>
                  </a:cxn>
                  <a:cxn ang="T98">
                    <a:pos x="T4" y="T5"/>
                  </a:cxn>
                  <a:cxn ang="T99">
                    <a:pos x="T6" y="T7"/>
                  </a:cxn>
                  <a:cxn ang="T100">
                    <a:pos x="T8" y="T9"/>
                  </a:cxn>
                  <a:cxn ang="T101">
                    <a:pos x="T10" y="T11"/>
                  </a:cxn>
                  <a:cxn ang="T102">
                    <a:pos x="T12" y="T13"/>
                  </a:cxn>
                  <a:cxn ang="T103">
                    <a:pos x="T14" y="T15"/>
                  </a:cxn>
                  <a:cxn ang="T104">
                    <a:pos x="T16" y="T17"/>
                  </a:cxn>
                  <a:cxn ang="T105">
                    <a:pos x="T18" y="T19"/>
                  </a:cxn>
                  <a:cxn ang="T106">
                    <a:pos x="T20" y="T21"/>
                  </a:cxn>
                  <a:cxn ang="T107">
                    <a:pos x="T22" y="T23"/>
                  </a:cxn>
                  <a:cxn ang="T108">
                    <a:pos x="T24" y="T25"/>
                  </a:cxn>
                  <a:cxn ang="T109">
                    <a:pos x="T26" y="T27"/>
                  </a:cxn>
                  <a:cxn ang="T110">
                    <a:pos x="T28" y="T29"/>
                  </a:cxn>
                  <a:cxn ang="T111">
                    <a:pos x="T30" y="T31"/>
                  </a:cxn>
                  <a:cxn ang="T112">
                    <a:pos x="T32" y="T33"/>
                  </a:cxn>
                  <a:cxn ang="T113">
                    <a:pos x="T34" y="T35"/>
                  </a:cxn>
                  <a:cxn ang="T114">
                    <a:pos x="T36" y="T37"/>
                  </a:cxn>
                  <a:cxn ang="T115">
                    <a:pos x="T38" y="T39"/>
                  </a:cxn>
                  <a:cxn ang="T116">
                    <a:pos x="T40" y="T41"/>
                  </a:cxn>
                  <a:cxn ang="T117">
                    <a:pos x="T42" y="T43"/>
                  </a:cxn>
                  <a:cxn ang="T118">
                    <a:pos x="T44" y="T45"/>
                  </a:cxn>
                  <a:cxn ang="T119">
                    <a:pos x="T46" y="T47"/>
                  </a:cxn>
                  <a:cxn ang="T120">
                    <a:pos x="T48" y="T49"/>
                  </a:cxn>
                  <a:cxn ang="T121">
                    <a:pos x="T50" y="T51"/>
                  </a:cxn>
                  <a:cxn ang="T122">
                    <a:pos x="T52" y="T53"/>
                  </a:cxn>
                  <a:cxn ang="T123">
                    <a:pos x="T54" y="T55"/>
                  </a:cxn>
                  <a:cxn ang="T124">
                    <a:pos x="T56" y="T57"/>
                  </a:cxn>
                  <a:cxn ang="T125">
                    <a:pos x="T58" y="T59"/>
                  </a:cxn>
                  <a:cxn ang="T126">
                    <a:pos x="T60" y="T61"/>
                  </a:cxn>
                  <a:cxn ang="T127">
                    <a:pos x="T62" y="T63"/>
                  </a:cxn>
                  <a:cxn ang="T128">
                    <a:pos x="T64" y="T65"/>
                  </a:cxn>
                  <a:cxn ang="T129">
                    <a:pos x="T66" y="T67"/>
                  </a:cxn>
                  <a:cxn ang="T130">
                    <a:pos x="T68" y="T69"/>
                  </a:cxn>
                  <a:cxn ang="T131">
                    <a:pos x="T70" y="T71"/>
                  </a:cxn>
                  <a:cxn ang="T132">
                    <a:pos x="T72" y="T73"/>
                  </a:cxn>
                  <a:cxn ang="T133">
                    <a:pos x="T74" y="T75"/>
                  </a:cxn>
                  <a:cxn ang="T134">
                    <a:pos x="T76" y="T77"/>
                  </a:cxn>
                  <a:cxn ang="T135">
                    <a:pos x="T78" y="T79"/>
                  </a:cxn>
                  <a:cxn ang="T136">
                    <a:pos x="T80" y="T81"/>
                  </a:cxn>
                  <a:cxn ang="T137">
                    <a:pos x="T82" y="T83"/>
                  </a:cxn>
                  <a:cxn ang="T138">
                    <a:pos x="T84" y="T85"/>
                  </a:cxn>
                  <a:cxn ang="T139">
                    <a:pos x="T86" y="T87"/>
                  </a:cxn>
                  <a:cxn ang="T140">
                    <a:pos x="T88" y="T89"/>
                  </a:cxn>
                  <a:cxn ang="T141">
                    <a:pos x="T90" y="T91"/>
                  </a:cxn>
                  <a:cxn ang="T142">
                    <a:pos x="T92" y="T93"/>
                  </a:cxn>
                  <a:cxn ang="T143">
                    <a:pos x="T94" y="T95"/>
                  </a:cxn>
                </a:cxnLst>
                <a:rect l="0" t="0" r="r" b="b"/>
                <a:pathLst>
                  <a:path w="217" h="210">
                    <a:moveTo>
                      <a:pt x="46" y="210"/>
                    </a:moveTo>
                    <a:lnTo>
                      <a:pt x="37" y="198"/>
                    </a:lnTo>
                    <a:lnTo>
                      <a:pt x="26" y="181"/>
                    </a:lnTo>
                    <a:lnTo>
                      <a:pt x="15" y="159"/>
                    </a:lnTo>
                    <a:lnTo>
                      <a:pt x="5" y="135"/>
                    </a:lnTo>
                    <a:lnTo>
                      <a:pt x="0" y="109"/>
                    </a:lnTo>
                    <a:lnTo>
                      <a:pt x="1" y="82"/>
                    </a:lnTo>
                    <a:lnTo>
                      <a:pt x="9" y="57"/>
                    </a:lnTo>
                    <a:lnTo>
                      <a:pt x="27" y="35"/>
                    </a:lnTo>
                    <a:lnTo>
                      <a:pt x="45" y="22"/>
                    </a:lnTo>
                    <a:lnTo>
                      <a:pt x="60" y="12"/>
                    </a:lnTo>
                    <a:lnTo>
                      <a:pt x="72" y="7"/>
                    </a:lnTo>
                    <a:lnTo>
                      <a:pt x="81" y="5"/>
                    </a:lnTo>
                    <a:lnTo>
                      <a:pt x="88" y="5"/>
                    </a:lnTo>
                    <a:lnTo>
                      <a:pt x="104" y="0"/>
                    </a:lnTo>
                    <a:lnTo>
                      <a:pt x="148" y="8"/>
                    </a:lnTo>
                    <a:lnTo>
                      <a:pt x="160" y="12"/>
                    </a:lnTo>
                    <a:lnTo>
                      <a:pt x="172" y="15"/>
                    </a:lnTo>
                    <a:lnTo>
                      <a:pt x="182" y="19"/>
                    </a:lnTo>
                    <a:lnTo>
                      <a:pt x="190" y="23"/>
                    </a:lnTo>
                    <a:lnTo>
                      <a:pt x="198" y="27"/>
                    </a:lnTo>
                    <a:lnTo>
                      <a:pt x="205" y="32"/>
                    </a:lnTo>
                    <a:lnTo>
                      <a:pt x="211" y="38"/>
                    </a:lnTo>
                    <a:lnTo>
                      <a:pt x="217" y="45"/>
                    </a:lnTo>
                    <a:lnTo>
                      <a:pt x="205" y="40"/>
                    </a:lnTo>
                    <a:lnTo>
                      <a:pt x="194" y="36"/>
                    </a:lnTo>
                    <a:lnTo>
                      <a:pt x="183" y="33"/>
                    </a:lnTo>
                    <a:lnTo>
                      <a:pt x="172" y="30"/>
                    </a:lnTo>
                    <a:lnTo>
                      <a:pt x="163" y="27"/>
                    </a:lnTo>
                    <a:lnTo>
                      <a:pt x="153" y="26"/>
                    </a:lnTo>
                    <a:lnTo>
                      <a:pt x="143" y="24"/>
                    </a:lnTo>
                    <a:lnTo>
                      <a:pt x="134" y="24"/>
                    </a:lnTo>
                    <a:lnTo>
                      <a:pt x="125" y="24"/>
                    </a:lnTo>
                    <a:lnTo>
                      <a:pt x="116" y="25"/>
                    </a:lnTo>
                    <a:lnTo>
                      <a:pt x="107" y="27"/>
                    </a:lnTo>
                    <a:lnTo>
                      <a:pt x="99" y="29"/>
                    </a:lnTo>
                    <a:lnTo>
                      <a:pt x="91" y="33"/>
                    </a:lnTo>
                    <a:lnTo>
                      <a:pt x="82" y="36"/>
                    </a:lnTo>
                    <a:lnTo>
                      <a:pt x="74" y="41"/>
                    </a:lnTo>
                    <a:lnTo>
                      <a:pt x="66" y="46"/>
                    </a:lnTo>
                    <a:lnTo>
                      <a:pt x="52" y="61"/>
                    </a:lnTo>
                    <a:lnTo>
                      <a:pt x="42" y="80"/>
                    </a:lnTo>
                    <a:lnTo>
                      <a:pt x="37" y="103"/>
                    </a:lnTo>
                    <a:lnTo>
                      <a:pt x="35" y="126"/>
                    </a:lnTo>
                    <a:lnTo>
                      <a:pt x="35" y="151"/>
                    </a:lnTo>
                    <a:lnTo>
                      <a:pt x="38" y="174"/>
                    </a:lnTo>
                    <a:lnTo>
                      <a:pt x="41" y="194"/>
                    </a:lnTo>
                    <a:lnTo>
                      <a:pt x="46" y="21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006699"/>
                  </a:solidFill>
                  <a:latin typeface="Arial" charset="0"/>
                </a:endParaRPr>
              </a:p>
            </p:txBody>
          </p:sp>
          <p:sp>
            <p:nvSpPr>
              <p:cNvPr id="3111" name="Freeform 11"/>
              <p:cNvSpPr>
                <a:spLocks/>
              </p:cNvSpPr>
              <p:nvPr userDrawn="1"/>
            </p:nvSpPr>
            <p:spPr bwMode="ltGray">
              <a:xfrm rot="373331" flipH="1">
                <a:off x="41" y="2843"/>
                <a:ext cx="262" cy="308"/>
              </a:xfrm>
              <a:custGeom>
                <a:avLst/>
                <a:gdLst>
                  <a:gd name="T0" fmla="*/ 157 w 182"/>
                  <a:gd name="T1" fmla="*/ 0 h 213"/>
                  <a:gd name="T2" fmla="*/ 161 w 182"/>
                  <a:gd name="T3" fmla="*/ 3 h 213"/>
                  <a:gd name="T4" fmla="*/ 170 w 182"/>
                  <a:gd name="T5" fmla="*/ 12 h 213"/>
                  <a:gd name="T6" fmla="*/ 183 w 182"/>
                  <a:gd name="T7" fmla="*/ 26 h 213"/>
                  <a:gd name="T8" fmla="*/ 197 w 182"/>
                  <a:gd name="T9" fmla="*/ 48 h 213"/>
                  <a:gd name="T10" fmla="*/ 209 w 182"/>
                  <a:gd name="T11" fmla="*/ 75 h 213"/>
                  <a:gd name="T12" fmla="*/ 216 w 182"/>
                  <a:gd name="T13" fmla="*/ 110 h 213"/>
                  <a:gd name="T14" fmla="*/ 216 w 182"/>
                  <a:gd name="T15" fmla="*/ 152 h 213"/>
                  <a:gd name="T16" fmla="*/ 207 w 182"/>
                  <a:gd name="T17" fmla="*/ 201 h 213"/>
                  <a:gd name="T18" fmla="*/ 202 w 182"/>
                  <a:gd name="T19" fmla="*/ 215 h 213"/>
                  <a:gd name="T20" fmla="*/ 196 w 182"/>
                  <a:gd name="T21" fmla="*/ 227 h 213"/>
                  <a:gd name="T22" fmla="*/ 189 w 182"/>
                  <a:gd name="T23" fmla="*/ 239 h 213"/>
                  <a:gd name="T24" fmla="*/ 180 w 182"/>
                  <a:gd name="T25" fmla="*/ 250 h 213"/>
                  <a:gd name="T26" fmla="*/ 168 w 182"/>
                  <a:gd name="T27" fmla="*/ 260 h 213"/>
                  <a:gd name="T28" fmla="*/ 158 w 182"/>
                  <a:gd name="T29" fmla="*/ 268 h 213"/>
                  <a:gd name="T30" fmla="*/ 147 w 182"/>
                  <a:gd name="T31" fmla="*/ 276 h 213"/>
                  <a:gd name="T32" fmla="*/ 132 w 182"/>
                  <a:gd name="T33" fmla="*/ 282 h 213"/>
                  <a:gd name="T34" fmla="*/ 118 w 182"/>
                  <a:gd name="T35" fmla="*/ 285 h 213"/>
                  <a:gd name="T36" fmla="*/ 104 w 182"/>
                  <a:gd name="T37" fmla="*/ 289 h 213"/>
                  <a:gd name="T38" fmla="*/ 88 w 182"/>
                  <a:gd name="T39" fmla="*/ 291 h 213"/>
                  <a:gd name="T40" fmla="*/ 71 w 182"/>
                  <a:gd name="T41" fmla="*/ 291 h 213"/>
                  <a:gd name="T42" fmla="*/ 53 w 182"/>
                  <a:gd name="T43" fmla="*/ 289 h 213"/>
                  <a:gd name="T44" fmla="*/ 36 w 182"/>
                  <a:gd name="T45" fmla="*/ 285 h 213"/>
                  <a:gd name="T46" fmla="*/ 17 w 182"/>
                  <a:gd name="T47" fmla="*/ 279 h 213"/>
                  <a:gd name="T48" fmla="*/ 0 w 182"/>
                  <a:gd name="T49" fmla="*/ 272 h 213"/>
                  <a:gd name="T50" fmla="*/ 16 w 182"/>
                  <a:gd name="T51" fmla="*/ 282 h 213"/>
                  <a:gd name="T52" fmla="*/ 32 w 182"/>
                  <a:gd name="T53" fmla="*/ 289 h 213"/>
                  <a:gd name="T54" fmla="*/ 48 w 182"/>
                  <a:gd name="T55" fmla="*/ 296 h 213"/>
                  <a:gd name="T56" fmla="*/ 62 w 182"/>
                  <a:gd name="T57" fmla="*/ 301 h 213"/>
                  <a:gd name="T58" fmla="*/ 76 w 182"/>
                  <a:gd name="T59" fmla="*/ 305 h 213"/>
                  <a:gd name="T60" fmla="*/ 91 w 182"/>
                  <a:gd name="T61" fmla="*/ 307 h 213"/>
                  <a:gd name="T62" fmla="*/ 105 w 182"/>
                  <a:gd name="T63" fmla="*/ 308 h 213"/>
                  <a:gd name="T64" fmla="*/ 119 w 182"/>
                  <a:gd name="T65" fmla="*/ 308 h 213"/>
                  <a:gd name="T66" fmla="*/ 131 w 182"/>
                  <a:gd name="T67" fmla="*/ 307 h 213"/>
                  <a:gd name="T68" fmla="*/ 144 w 182"/>
                  <a:gd name="T69" fmla="*/ 304 h 213"/>
                  <a:gd name="T70" fmla="*/ 155 w 182"/>
                  <a:gd name="T71" fmla="*/ 301 h 213"/>
                  <a:gd name="T72" fmla="*/ 167 w 182"/>
                  <a:gd name="T73" fmla="*/ 298 h 213"/>
                  <a:gd name="T74" fmla="*/ 177 w 182"/>
                  <a:gd name="T75" fmla="*/ 294 h 213"/>
                  <a:gd name="T76" fmla="*/ 187 w 182"/>
                  <a:gd name="T77" fmla="*/ 288 h 213"/>
                  <a:gd name="T78" fmla="*/ 196 w 182"/>
                  <a:gd name="T79" fmla="*/ 282 h 213"/>
                  <a:gd name="T80" fmla="*/ 204 w 182"/>
                  <a:gd name="T81" fmla="*/ 276 h 213"/>
                  <a:gd name="T82" fmla="*/ 227 w 182"/>
                  <a:gd name="T83" fmla="*/ 254 h 213"/>
                  <a:gd name="T84" fmla="*/ 243 w 182"/>
                  <a:gd name="T85" fmla="*/ 233 h 213"/>
                  <a:gd name="T86" fmla="*/ 253 w 182"/>
                  <a:gd name="T87" fmla="*/ 208 h 213"/>
                  <a:gd name="T88" fmla="*/ 258 w 182"/>
                  <a:gd name="T89" fmla="*/ 185 h 213"/>
                  <a:gd name="T90" fmla="*/ 261 w 182"/>
                  <a:gd name="T91" fmla="*/ 161 h 213"/>
                  <a:gd name="T92" fmla="*/ 261 w 182"/>
                  <a:gd name="T93" fmla="*/ 137 h 213"/>
                  <a:gd name="T94" fmla="*/ 262 w 182"/>
                  <a:gd name="T95" fmla="*/ 114 h 213"/>
                  <a:gd name="T96" fmla="*/ 249 w 182"/>
                  <a:gd name="T97" fmla="*/ 67 h 213"/>
                  <a:gd name="T98" fmla="*/ 225 w 182"/>
                  <a:gd name="T99" fmla="*/ 30 h 213"/>
                  <a:gd name="T100" fmla="*/ 217 w 182"/>
                  <a:gd name="T101" fmla="*/ 26 h 213"/>
                  <a:gd name="T102" fmla="*/ 212 w 182"/>
                  <a:gd name="T103" fmla="*/ 22 h 213"/>
                  <a:gd name="T104" fmla="*/ 204 w 182"/>
                  <a:gd name="T105" fmla="*/ 19 h 213"/>
                  <a:gd name="T106" fmla="*/ 199 w 182"/>
                  <a:gd name="T107" fmla="*/ 16 h 213"/>
                  <a:gd name="T108" fmla="*/ 190 w 182"/>
                  <a:gd name="T109" fmla="*/ 13 h 213"/>
                  <a:gd name="T110" fmla="*/ 181 w 182"/>
                  <a:gd name="T111" fmla="*/ 9 h 213"/>
                  <a:gd name="T112" fmla="*/ 171 w 182"/>
                  <a:gd name="T113" fmla="*/ 4 h 213"/>
                  <a:gd name="T114" fmla="*/ 157 w 182"/>
                  <a:gd name="T115" fmla="*/ 0 h 213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</a:gdLst>
                <a:ahLst/>
                <a:cxnLst>
                  <a:cxn ang="T116">
                    <a:pos x="T0" y="T1"/>
                  </a:cxn>
                  <a:cxn ang="T117">
                    <a:pos x="T2" y="T3"/>
                  </a:cxn>
                  <a:cxn ang="T118">
                    <a:pos x="T4" y="T5"/>
                  </a:cxn>
                  <a:cxn ang="T119">
                    <a:pos x="T6" y="T7"/>
                  </a:cxn>
                  <a:cxn ang="T120">
                    <a:pos x="T8" y="T9"/>
                  </a:cxn>
                  <a:cxn ang="T121">
                    <a:pos x="T10" y="T11"/>
                  </a:cxn>
                  <a:cxn ang="T122">
                    <a:pos x="T12" y="T13"/>
                  </a:cxn>
                  <a:cxn ang="T123">
                    <a:pos x="T14" y="T15"/>
                  </a:cxn>
                  <a:cxn ang="T124">
                    <a:pos x="T16" y="T17"/>
                  </a:cxn>
                  <a:cxn ang="T125">
                    <a:pos x="T18" y="T19"/>
                  </a:cxn>
                  <a:cxn ang="T126">
                    <a:pos x="T20" y="T21"/>
                  </a:cxn>
                  <a:cxn ang="T127">
                    <a:pos x="T22" y="T23"/>
                  </a:cxn>
                  <a:cxn ang="T128">
                    <a:pos x="T24" y="T25"/>
                  </a:cxn>
                  <a:cxn ang="T129">
                    <a:pos x="T26" y="T27"/>
                  </a:cxn>
                  <a:cxn ang="T130">
                    <a:pos x="T28" y="T29"/>
                  </a:cxn>
                  <a:cxn ang="T131">
                    <a:pos x="T30" y="T31"/>
                  </a:cxn>
                  <a:cxn ang="T132">
                    <a:pos x="T32" y="T33"/>
                  </a:cxn>
                  <a:cxn ang="T133">
                    <a:pos x="T34" y="T35"/>
                  </a:cxn>
                  <a:cxn ang="T134">
                    <a:pos x="T36" y="T37"/>
                  </a:cxn>
                  <a:cxn ang="T135">
                    <a:pos x="T38" y="T39"/>
                  </a:cxn>
                  <a:cxn ang="T136">
                    <a:pos x="T40" y="T41"/>
                  </a:cxn>
                  <a:cxn ang="T137">
                    <a:pos x="T42" y="T43"/>
                  </a:cxn>
                  <a:cxn ang="T138">
                    <a:pos x="T44" y="T45"/>
                  </a:cxn>
                  <a:cxn ang="T139">
                    <a:pos x="T46" y="T47"/>
                  </a:cxn>
                  <a:cxn ang="T140">
                    <a:pos x="T48" y="T49"/>
                  </a:cxn>
                  <a:cxn ang="T141">
                    <a:pos x="T50" y="T51"/>
                  </a:cxn>
                  <a:cxn ang="T142">
                    <a:pos x="T52" y="T53"/>
                  </a:cxn>
                  <a:cxn ang="T143">
                    <a:pos x="T54" y="T55"/>
                  </a:cxn>
                  <a:cxn ang="T144">
                    <a:pos x="T56" y="T57"/>
                  </a:cxn>
                  <a:cxn ang="T145">
                    <a:pos x="T58" y="T59"/>
                  </a:cxn>
                  <a:cxn ang="T146">
                    <a:pos x="T60" y="T61"/>
                  </a:cxn>
                  <a:cxn ang="T147">
                    <a:pos x="T62" y="T63"/>
                  </a:cxn>
                  <a:cxn ang="T148">
                    <a:pos x="T64" y="T65"/>
                  </a:cxn>
                  <a:cxn ang="T149">
                    <a:pos x="T66" y="T67"/>
                  </a:cxn>
                  <a:cxn ang="T150">
                    <a:pos x="T68" y="T69"/>
                  </a:cxn>
                  <a:cxn ang="T151">
                    <a:pos x="T70" y="T71"/>
                  </a:cxn>
                  <a:cxn ang="T152">
                    <a:pos x="T72" y="T73"/>
                  </a:cxn>
                  <a:cxn ang="T153">
                    <a:pos x="T74" y="T75"/>
                  </a:cxn>
                  <a:cxn ang="T154">
                    <a:pos x="T76" y="T77"/>
                  </a:cxn>
                  <a:cxn ang="T155">
                    <a:pos x="T78" y="T79"/>
                  </a:cxn>
                  <a:cxn ang="T156">
                    <a:pos x="T80" y="T81"/>
                  </a:cxn>
                  <a:cxn ang="T157">
                    <a:pos x="T82" y="T83"/>
                  </a:cxn>
                  <a:cxn ang="T158">
                    <a:pos x="T84" y="T85"/>
                  </a:cxn>
                  <a:cxn ang="T159">
                    <a:pos x="T86" y="T87"/>
                  </a:cxn>
                  <a:cxn ang="T160">
                    <a:pos x="T88" y="T89"/>
                  </a:cxn>
                  <a:cxn ang="T161">
                    <a:pos x="T90" y="T91"/>
                  </a:cxn>
                  <a:cxn ang="T162">
                    <a:pos x="T92" y="T93"/>
                  </a:cxn>
                  <a:cxn ang="T163">
                    <a:pos x="T94" y="T95"/>
                  </a:cxn>
                  <a:cxn ang="T164">
                    <a:pos x="T96" y="T97"/>
                  </a:cxn>
                  <a:cxn ang="T165">
                    <a:pos x="T98" y="T99"/>
                  </a:cxn>
                  <a:cxn ang="T166">
                    <a:pos x="T100" y="T101"/>
                  </a:cxn>
                  <a:cxn ang="T167">
                    <a:pos x="T102" y="T103"/>
                  </a:cxn>
                  <a:cxn ang="T168">
                    <a:pos x="T104" y="T105"/>
                  </a:cxn>
                  <a:cxn ang="T169">
                    <a:pos x="T106" y="T107"/>
                  </a:cxn>
                  <a:cxn ang="T170">
                    <a:pos x="T108" y="T109"/>
                  </a:cxn>
                  <a:cxn ang="T171">
                    <a:pos x="T110" y="T111"/>
                  </a:cxn>
                  <a:cxn ang="T172">
                    <a:pos x="T112" y="T113"/>
                  </a:cxn>
                  <a:cxn ang="T173">
                    <a:pos x="T114" y="T115"/>
                  </a:cxn>
                </a:cxnLst>
                <a:rect l="0" t="0" r="r" b="b"/>
                <a:pathLst>
                  <a:path w="182" h="213">
                    <a:moveTo>
                      <a:pt x="109" y="0"/>
                    </a:moveTo>
                    <a:lnTo>
                      <a:pt x="112" y="2"/>
                    </a:lnTo>
                    <a:lnTo>
                      <a:pt x="118" y="8"/>
                    </a:lnTo>
                    <a:lnTo>
                      <a:pt x="127" y="18"/>
                    </a:lnTo>
                    <a:lnTo>
                      <a:pt x="137" y="33"/>
                    </a:lnTo>
                    <a:lnTo>
                      <a:pt x="145" y="52"/>
                    </a:lnTo>
                    <a:lnTo>
                      <a:pt x="150" y="76"/>
                    </a:lnTo>
                    <a:lnTo>
                      <a:pt x="150" y="105"/>
                    </a:lnTo>
                    <a:lnTo>
                      <a:pt x="144" y="139"/>
                    </a:lnTo>
                    <a:lnTo>
                      <a:pt x="140" y="149"/>
                    </a:lnTo>
                    <a:lnTo>
                      <a:pt x="136" y="157"/>
                    </a:lnTo>
                    <a:lnTo>
                      <a:pt x="131" y="165"/>
                    </a:lnTo>
                    <a:lnTo>
                      <a:pt x="125" y="173"/>
                    </a:lnTo>
                    <a:lnTo>
                      <a:pt x="117" y="180"/>
                    </a:lnTo>
                    <a:lnTo>
                      <a:pt x="110" y="185"/>
                    </a:lnTo>
                    <a:lnTo>
                      <a:pt x="102" y="191"/>
                    </a:lnTo>
                    <a:lnTo>
                      <a:pt x="92" y="195"/>
                    </a:lnTo>
                    <a:lnTo>
                      <a:pt x="82" y="197"/>
                    </a:lnTo>
                    <a:lnTo>
                      <a:pt x="72" y="200"/>
                    </a:lnTo>
                    <a:lnTo>
                      <a:pt x="61" y="201"/>
                    </a:lnTo>
                    <a:lnTo>
                      <a:pt x="49" y="201"/>
                    </a:lnTo>
                    <a:lnTo>
                      <a:pt x="37" y="200"/>
                    </a:lnTo>
                    <a:lnTo>
                      <a:pt x="25" y="197"/>
                    </a:lnTo>
                    <a:lnTo>
                      <a:pt x="12" y="193"/>
                    </a:lnTo>
                    <a:lnTo>
                      <a:pt x="0" y="188"/>
                    </a:lnTo>
                    <a:lnTo>
                      <a:pt x="11" y="195"/>
                    </a:lnTo>
                    <a:lnTo>
                      <a:pt x="22" y="200"/>
                    </a:lnTo>
                    <a:lnTo>
                      <a:pt x="33" y="205"/>
                    </a:lnTo>
                    <a:lnTo>
                      <a:pt x="43" y="208"/>
                    </a:lnTo>
                    <a:lnTo>
                      <a:pt x="53" y="211"/>
                    </a:lnTo>
                    <a:lnTo>
                      <a:pt x="63" y="212"/>
                    </a:lnTo>
                    <a:lnTo>
                      <a:pt x="73" y="213"/>
                    </a:lnTo>
                    <a:lnTo>
                      <a:pt x="83" y="213"/>
                    </a:lnTo>
                    <a:lnTo>
                      <a:pt x="91" y="212"/>
                    </a:lnTo>
                    <a:lnTo>
                      <a:pt x="100" y="210"/>
                    </a:lnTo>
                    <a:lnTo>
                      <a:pt x="108" y="208"/>
                    </a:lnTo>
                    <a:lnTo>
                      <a:pt x="116" y="206"/>
                    </a:lnTo>
                    <a:lnTo>
                      <a:pt x="123" y="203"/>
                    </a:lnTo>
                    <a:lnTo>
                      <a:pt x="130" y="199"/>
                    </a:lnTo>
                    <a:lnTo>
                      <a:pt x="136" y="195"/>
                    </a:lnTo>
                    <a:lnTo>
                      <a:pt x="142" y="191"/>
                    </a:lnTo>
                    <a:lnTo>
                      <a:pt x="158" y="176"/>
                    </a:lnTo>
                    <a:lnTo>
                      <a:pt x="169" y="161"/>
                    </a:lnTo>
                    <a:lnTo>
                      <a:pt x="176" y="144"/>
                    </a:lnTo>
                    <a:lnTo>
                      <a:pt x="179" y="128"/>
                    </a:lnTo>
                    <a:lnTo>
                      <a:pt x="181" y="111"/>
                    </a:lnTo>
                    <a:lnTo>
                      <a:pt x="181" y="95"/>
                    </a:lnTo>
                    <a:lnTo>
                      <a:pt x="182" y="79"/>
                    </a:lnTo>
                    <a:lnTo>
                      <a:pt x="173" y="46"/>
                    </a:lnTo>
                    <a:lnTo>
                      <a:pt x="156" y="21"/>
                    </a:lnTo>
                    <a:lnTo>
                      <a:pt x="151" y="18"/>
                    </a:lnTo>
                    <a:lnTo>
                      <a:pt x="147" y="15"/>
                    </a:lnTo>
                    <a:lnTo>
                      <a:pt x="142" y="13"/>
                    </a:lnTo>
                    <a:lnTo>
                      <a:pt x="138" y="11"/>
                    </a:lnTo>
                    <a:lnTo>
                      <a:pt x="132" y="9"/>
                    </a:lnTo>
                    <a:lnTo>
                      <a:pt x="126" y="6"/>
                    </a:lnTo>
                    <a:lnTo>
                      <a:pt x="119" y="3"/>
                    </a:lnTo>
                    <a:lnTo>
                      <a:pt x="109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006699"/>
                  </a:solidFill>
                  <a:latin typeface="Arial" charset="0"/>
                </a:endParaRPr>
              </a:p>
            </p:txBody>
          </p:sp>
          <p:sp>
            <p:nvSpPr>
              <p:cNvPr id="3112" name="Freeform 12"/>
              <p:cNvSpPr>
                <a:spLocks/>
              </p:cNvSpPr>
              <p:nvPr userDrawn="1"/>
            </p:nvSpPr>
            <p:spPr bwMode="ltGray">
              <a:xfrm rot="373331" flipH="1">
                <a:off x="121" y="2907"/>
                <a:ext cx="93" cy="156"/>
              </a:xfrm>
              <a:custGeom>
                <a:avLst/>
                <a:gdLst>
                  <a:gd name="T0" fmla="*/ 68 w 128"/>
                  <a:gd name="T1" fmla="*/ 0 h 217"/>
                  <a:gd name="T2" fmla="*/ 76 w 128"/>
                  <a:gd name="T3" fmla="*/ 6 h 217"/>
                  <a:gd name="T4" fmla="*/ 84 w 128"/>
                  <a:gd name="T5" fmla="*/ 19 h 217"/>
                  <a:gd name="T6" fmla="*/ 89 w 128"/>
                  <a:gd name="T7" fmla="*/ 36 h 217"/>
                  <a:gd name="T8" fmla="*/ 93 w 128"/>
                  <a:gd name="T9" fmla="*/ 56 h 217"/>
                  <a:gd name="T10" fmla="*/ 92 w 128"/>
                  <a:gd name="T11" fmla="*/ 80 h 217"/>
                  <a:gd name="T12" fmla="*/ 84 w 128"/>
                  <a:gd name="T13" fmla="*/ 104 h 217"/>
                  <a:gd name="T14" fmla="*/ 68 w 128"/>
                  <a:gd name="T15" fmla="*/ 130 h 217"/>
                  <a:gd name="T16" fmla="*/ 44 w 128"/>
                  <a:gd name="T17" fmla="*/ 156 h 217"/>
                  <a:gd name="T18" fmla="*/ 36 w 128"/>
                  <a:gd name="T19" fmla="*/ 153 h 217"/>
                  <a:gd name="T20" fmla="*/ 28 w 128"/>
                  <a:gd name="T21" fmla="*/ 151 h 217"/>
                  <a:gd name="T22" fmla="*/ 19 w 128"/>
                  <a:gd name="T23" fmla="*/ 147 h 217"/>
                  <a:gd name="T24" fmla="*/ 12 w 128"/>
                  <a:gd name="T25" fmla="*/ 144 h 217"/>
                  <a:gd name="T26" fmla="*/ 6 w 128"/>
                  <a:gd name="T27" fmla="*/ 141 h 217"/>
                  <a:gd name="T28" fmla="*/ 1 w 128"/>
                  <a:gd name="T29" fmla="*/ 137 h 217"/>
                  <a:gd name="T30" fmla="*/ 0 w 128"/>
                  <a:gd name="T31" fmla="*/ 132 h 217"/>
                  <a:gd name="T32" fmla="*/ 1 w 128"/>
                  <a:gd name="T33" fmla="*/ 128 h 217"/>
                  <a:gd name="T34" fmla="*/ 9 w 128"/>
                  <a:gd name="T35" fmla="*/ 123 h 217"/>
                  <a:gd name="T36" fmla="*/ 21 w 128"/>
                  <a:gd name="T37" fmla="*/ 116 h 217"/>
                  <a:gd name="T38" fmla="*/ 33 w 128"/>
                  <a:gd name="T39" fmla="*/ 108 h 217"/>
                  <a:gd name="T40" fmla="*/ 46 w 128"/>
                  <a:gd name="T41" fmla="*/ 96 h 217"/>
                  <a:gd name="T42" fmla="*/ 57 w 128"/>
                  <a:gd name="T43" fmla="*/ 81 h 217"/>
                  <a:gd name="T44" fmla="*/ 66 w 128"/>
                  <a:gd name="T45" fmla="*/ 60 h 217"/>
                  <a:gd name="T46" fmla="*/ 70 w 128"/>
                  <a:gd name="T47" fmla="*/ 33 h 217"/>
                  <a:gd name="T48" fmla="*/ 68 w 128"/>
                  <a:gd name="T49" fmla="*/ 0 h 217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0" t="0" r="r" b="b"/>
                <a:pathLst>
                  <a:path w="128" h="217">
                    <a:moveTo>
                      <a:pt x="94" y="0"/>
                    </a:moveTo>
                    <a:lnTo>
                      <a:pt x="105" y="9"/>
                    </a:lnTo>
                    <a:lnTo>
                      <a:pt x="115" y="27"/>
                    </a:lnTo>
                    <a:lnTo>
                      <a:pt x="123" y="50"/>
                    </a:lnTo>
                    <a:lnTo>
                      <a:pt x="128" y="78"/>
                    </a:lnTo>
                    <a:lnTo>
                      <a:pt x="127" y="111"/>
                    </a:lnTo>
                    <a:lnTo>
                      <a:pt x="116" y="145"/>
                    </a:lnTo>
                    <a:lnTo>
                      <a:pt x="94" y="181"/>
                    </a:lnTo>
                    <a:lnTo>
                      <a:pt x="60" y="217"/>
                    </a:lnTo>
                    <a:lnTo>
                      <a:pt x="49" y="213"/>
                    </a:lnTo>
                    <a:lnTo>
                      <a:pt x="38" y="210"/>
                    </a:lnTo>
                    <a:lnTo>
                      <a:pt x="26" y="205"/>
                    </a:lnTo>
                    <a:lnTo>
                      <a:pt x="16" y="201"/>
                    </a:lnTo>
                    <a:lnTo>
                      <a:pt x="8" y="196"/>
                    </a:lnTo>
                    <a:lnTo>
                      <a:pt x="2" y="190"/>
                    </a:lnTo>
                    <a:lnTo>
                      <a:pt x="0" y="183"/>
                    </a:lnTo>
                    <a:lnTo>
                      <a:pt x="1" y="178"/>
                    </a:lnTo>
                    <a:lnTo>
                      <a:pt x="13" y="171"/>
                    </a:lnTo>
                    <a:lnTo>
                      <a:pt x="29" y="161"/>
                    </a:lnTo>
                    <a:lnTo>
                      <a:pt x="46" y="150"/>
                    </a:lnTo>
                    <a:lnTo>
                      <a:pt x="63" y="134"/>
                    </a:lnTo>
                    <a:lnTo>
                      <a:pt x="79" y="112"/>
                    </a:lnTo>
                    <a:lnTo>
                      <a:pt x="91" y="83"/>
                    </a:lnTo>
                    <a:lnTo>
                      <a:pt x="97" y="46"/>
                    </a:lnTo>
                    <a:lnTo>
                      <a:pt x="94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006699"/>
                  </a:solidFill>
                  <a:latin typeface="Arial" charset="0"/>
                </a:endParaRPr>
              </a:p>
            </p:txBody>
          </p:sp>
          <p:sp>
            <p:nvSpPr>
              <p:cNvPr id="3113" name="Freeform 13"/>
              <p:cNvSpPr>
                <a:spLocks/>
              </p:cNvSpPr>
              <p:nvPr userDrawn="1"/>
            </p:nvSpPr>
            <p:spPr bwMode="ltGray">
              <a:xfrm rot="373331" flipH="1">
                <a:off x="313" y="3110"/>
                <a:ext cx="85" cy="93"/>
              </a:xfrm>
              <a:custGeom>
                <a:avLst/>
                <a:gdLst>
                  <a:gd name="T0" fmla="*/ 54 w 117"/>
                  <a:gd name="T1" fmla="*/ 0 h 132"/>
                  <a:gd name="T2" fmla="*/ 0 w 117"/>
                  <a:gd name="T3" fmla="*/ 18 h 132"/>
                  <a:gd name="T4" fmla="*/ 2 w 117"/>
                  <a:gd name="T5" fmla="*/ 18 h 132"/>
                  <a:gd name="T6" fmla="*/ 10 w 117"/>
                  <a:gd name="T7" fmla="*/ 20 h 132"/>
                  <a:gd name="T8" fmla="*/ 21 w 117"/>
                  <a:gd name="T9" fmla="*/ 25 h 132"/>
                  <a:gd name="T10" fmla="*/ 33 w 117"/>
                  <a:gd name="T11" fmla="*/ 33 h 132"/>
                  <a:gd name="T12" fmla="*/ 48 w 117"/>
                  <a:gd name="T13" fmla="*/ 44 h 132"/>
                  <a:gd name="T14" fmla="*/ 61 w 117"/>
                  <a:gd name="T15" fmla="*/ 56 h 132"/>
                  <a:gd name="T16" fmla="*/ 74 w 117"/>
                  <a:gd name="T17" fmla="*/ 73 h 132"/>
                  <a:gd name="T18" fmla="*/ 84 w 117"/>
                  <a:gd name="T19" fmla="*/ 93 h 132"/>
                  <a:gd name="T20" fmla="*/ 85 w 117"/>
                  <a:gd name="T21" fmla="*/ 85 h 132"/>
                  <a:gd name="T22" fmla="*/ 84 w 117"/>
                  <a:gd name="T23" fmla="*/ 75 h 132"/>
                  <a:gd name="T24" fmla="*/ 78 w 117"/>
                  <a:gd name="T25" fmla="*/ 63 h 132"/>
                  <a:gd name="T26" fmla="*/ 72 w 117"/>
                  <a:gd name="T27" fmla="*/ 52 h 132"/>
                  <a:gd name="T28" fmla="*/ 65 w 117"/>
                  <a:gd name="T29" fmla="*/ 41 h 132"/>
                  <a:gd name="T30" fmla="*/ 57 w 117"/>
                  <a:gd name="T31" fmla="*/ 32 h 132"/>
                  <a:gd name="T32" fmla="*/ 49 w 117"/>
                  <a:gd name="T33" fmla="*/ 25 h 132"/>
                  <a:gd name="T34" fmla="*/ 42 w 117"/>
                  <a:gd name="T35" fmla="*/ 23 h 132"/>
                  <a:gd name="T36" fmla="*/ 50 w 117"/>
                  <a:gd name="T37" fmla="*/ 20 h 132"/>
                  <a:gd name="T38" fmla="*/ 57 w 117"/>
                  <a:gd name="T39" fmla="*/ 20 h 132"/>
                  <a:gd name="T40" fmla="*/ 65 w 117"/>
                  <a:gd name="T41" fmla="*/ 18 h 132"/>
                  <a:gd name="T42" fmla="*/ 71 w 117"/>
                  <a:gd name="T43" fmla="*/ 18 h 132"/>
                  <a:gd name="T44" fmla="*/ 76 w 117"/>
                  <a:gd name="T45" fmla="*/ 17 h 132"/>
                  <a:gd name="T46" fmla="*/ 79 w 117"/>
                  <a:gd name="T47" fmla="*/ 16 h 132"/>
                  <a:gd name="T48" fmla="*/ 82 w 117"/>
                  <a:gd name="T49" fmla="*/ 15 h 132"/>
                  <a:gd name="T50" fmla="*/ 83 w 117"/>
                  <a:gd name="T51" fmla="*/ 15 h 132"/>
                  <a:gd name="T52" fmla="*/ 54 w 117"/>
                  <a:gd name="T53" fmla="*/ 0 h 132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0" t="0" r="r" b="b"/>
                <a:pathLst>
                  <a:path w="117" h="132">
                    <a:moveTo>
                      <a:pt x="75" y="0"/>
                    </a:moveTo>
                    <a:lnTo>
                      <a:pt x="0" y="25"/>
                    </a:lnTo>
                    <a:lnTo>
                      <a:pt x="3" y="26"/>
                    </a:lnTo>
                    <a:lnTo>
                      <a:pt x="14" y="29"/>
                    </a:lnTo>
                    <a:lnTo>
                      <a:pt x="29" y="36"/>
                    </a:lnTo>
                    <a:lnTo>
                      <a:pt x="46" y="47"/>
                    </a:lnTo>
                    <a:lnTo>
                      <a:pt x="66" y="62"/>
                    </a:lnTo>
                    <a:lnTo>
                      <a:pt x="84" y="80"/>
                    </a:lnTo>
                    <a:lnTo>
                      <a:pt x="102" y="103"/>
                    </a:lnTo>
                    <a:lnTo>
                      <a:pt x="116" y="132"/>
                    </a:lnTo>
                    <a:lnTo>
                      <a:pt x="117" y="120"/>
                    </a:lnTo>
                    <a:lnTo>
                      <a:pt x="115" y="107"/>
                    </a:lnTo>
                    <a:lnTo>
                      <a:pt x="108" y="90"/>
                    </a:lnTo>
                    <a:lnTo>
                      <a:pt x="99" y="74"/>
                    </a:lnTo>
                    <a:lnTo>
                      <a:pt x="89" y="58"/>
                    </a:lnTo>
                    <a:lnTo>
                      <a:pt x="78" y="45"/>
                    </a:lnTo>
                    <a:lnTo>
                      <a:pt x="67" y="36"/>
                    </a:lnTo>
                    <a:lnTo>
                      <a:pt x="58" y="32"/>
                    </a:lnTo>
                    <a:lnTo>
                      <a:pt x="69" y="29"/>
                    </a:lnTo>
                    <a:lnTo>
                      <a:pt x="79" y="28"/>
                    </a:lnTo>
                    <a:lnTo>
                      <a:pt x="89" y="26"/>
                    </a:lnTo>
                    <a:lnTo>
                      <a:pt x="98" y="25"/>
                    </a:lnTo>
                    <a:lnTo>
                      <a:pt x="105" y="24"/>
                    </a:lnTo>
                    <a:lnTo>
                      <a:pt x="109" y="22"/>
                    </a:lnTo>
                    <a:lnTo>
                      <a:pt x="113" y="21"/>
                    </a:lnTo>
                    <a:lnTo>
                      <a:pt x="114" y="21"/>
                    </a:lnTo>
                    <a:lnTo>
                      <a:pt x="75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006699"/>
                  </a:solidFill>
                  <a:latin typeface="Arial" charset="0"/>
                </a:endParaRPr>
              </a:p>
            </p:txBody>
          </p:sp>
          <p:sp>
            <p:nvSpPr>
              <p:cNvPr id="3114" name="Freeform 14"/>
              <p:cNvSpPr>
                <a:spLocks/>
              </p:cNvSpPr>
              <p:nvPr userDrawn="1"/>
            </p:nvSpPr>
            <p:spPr bwMode="ltGray">
              <a:xfrm rot="373331" flipH="1">
                <a:off x="289" y="3135"/>
                <a:ext cx="21" cy="55"/>
              </a:xfrm>
              <a:custGeom>
                <a:avLst/>
                <a:gdLst>
                  <a:gd name="T0" fmla="*/ 21 w 29"/>
                  <a:gd name="T1" fmla="*/ 0 h 77"/>
                  <a:gd name="T2" fmla="*/ 17 w 29"/>
                  <a:gd name="T3" fmla="*/ 0 h 77"/>
                  <a:gd name="T4" fmla="*/ 12 w 29"/>
                  <a:gd name="T5" fmla="*/ 3 h 77"/>
                  <a:gd name="T6" fmla="*/ 7 w 29"/>
                  <a:gd name="T7" fmla="*/ 6 h 77"/>
                  <a:gd name="T8" fmla="*/ 3 w 29"/>
                  <a:gd name="T9" fmla="*/ 14 h 77"/>
                  <a:gd name="T10" fmla="*/ 1 w 29"/>
                  <a:gd name="T11" fmla="*/ 21 h 77"/>
                  <a:gd name="T12" fmla="*/ 0 w 29"/>
                  <a:gd name="T13" fmla="*/ 31 h 77"/>
                  <a:gd name="T14" fmla="*/ 2 w 29"/>
                  <a:gd name="T15" fmla="*/ 43 h 77"/>
                  <a:gd name="T16" fmla="*/ 8 w 29"/>
                  <a:gd name="T17" fmla="*/ 55 h 77"/>
                  <a:gd name="T18" fmla="*/ 11 w 29"/>
                  <a:gd name="T19" fmla="*/ 38 h 77"/>
                  <a:gd name="T20" fmla="*/ 14 w 29"/>
                  <a:gd name="T21" fmla="*/ 26 h 77"/>
                  <a:gd name="T22" fmla="*/ 17 w 29"/>
                  <a:gd name="T23" fmla="*/ 16 h 77"/>
                  <a:gd name="T24" fmla="*/ 21 w 29"/>
                  <a:gd name="T25" fmla="*/ 0 h 77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29" h="77">
                    <a:moveTo>
                      <a:pt x="29" y="0"/>
                    </a:moveTo>
                    <a:lnTo>
                      <a:pt x="23" y="0"/>
                    </a:lnTo>
                    <a:lnTo>
                      <a:pt x="16" y="4"/>
                    </a:lnTo>
                    <a:lnTo>
                      <a:pt x="9" y="9"/>
                    </a:lnTo>
                    <a:lnTo>
                      <a:pt x="4" y="19"/>
                    </a:lnTo>
                    <a:lnTo>
                      <a:pt x="1" y="30"/>
                    </a:lnTo>
                    <a:lnTo>
                      <a:pt x="0" y="44"/>
                    </a:lnTo>
                    <a:lnTo>
                      <a:pt x="3" y="60"/>
                    </a:lnTo>
                    <a:lnTo>
                      <a:pt x="11" y="77"/>
                    </a:lnTo>
                    <a:lnTo>
                      <a:pt x="15" y="53"/>
                    </a:lnTo>
                    <a:lnTo>
                      <a:pt x="19" y="37"/>
                    </a:lnTo>
                    <a:lnTo>
                      <a:pt x="23" y="22"/>
                    </a:lnTo>
                    <a:lnTo>
                      <a:pt x="29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006699"/>
                  </a:solidFill>
                  <a:latin typeface="Arial" charset="0"/>
                </a:endParaRPr>
              </a:p>
            </p:txBody>
          </p:sp>
          <p:grpSp>
            <p:nvGrpSpPr>
              <p:cNvPr id="3115" name="Group 15"/>
              <p:cNvGrpSpPr>
                <a:grpSpLocks/>
              </p:cNvGrpSpPr>
              <p:nvPr userDrawn="1"/>
            </p:nvGrpSpPr>
            <p:grpSpPr bwMode="auto">
              <a:xfrm rot="10886446" flipH="1">
                <a:off x="335" y="3251"/>
                <a:ext cx="608" cy="369"/>
                <a:chOff x="-366" y="1704"/>
                <a:chExt cx="608" cy="369"/>
              </a:xfrm>
            </p:grpSpPr>
            <p:sp>
              <p:nvSpPr>
                <p:cNvPr id="3116" name="Freeform 16"/>
                <p:cNvSpPr>
                  <a:spLocks/>
                </p:cNvSpPr>
                <p:nvPr userDrawn="1"/>
              </p:nvSpPr>
              <p:spPr bwMode="ltGray">
                <a:xfrm rot="4200091">
                  <a:off x="-243" y="1807"/>
                  <a:ext cx="143" cy="390"/>
                </a:xfrm>
                <a:custGeom>
                  <a:avLst/>
                  <a:gdLst>
                    <a:gd name="T0" fmla="*/ 8 w 207"/>
                    <a:gd name="T1" fmla="*/ 30 h 564"/>
                    <a:gd name="T2" fmla="*/ 4 w 207"/>
                    <a:gd name="T3" fmla="*/ 50 h 564"/>
                    <a:gd name="T4" fmla="*/ 2 w 207"/>
                    <a:gd name="T5" fmla="*/ 68 h 564"/>
                    <a:gd name="T6" fmla="*/ 0 w 207"/>
                    <a:gd name="T7" fmla="*/ 86 h 564"/>
                    <a:gd name="T8" fmla="*/ 0 w 207"/>
                    <a:gd name="T9" fmla="*/ 104 h 564"/>
                    <a:gd name="T10" fmla="*/ 2 w 207"/>
                    <a:gd name="T11" fmla="*/ 124 h 564"/>
                    <a:gd name="T12" fmla="*/ 5 w 207"/>
                    <a:gd name="T13" fmla="*/ 146 h 564"/>
                    <a:gd name="T14" fmla="*/ 11 w 207"/>
                    <a:gd name="T15" fmla="*/ 171 h 564"/>
                    <a:gd name="T16" fmla="*/ 20 w 207"/>
                    <a:gd name="T17" fmla="*/ 198 h 564"/>
                    <a:gd name="T18" fmla="*/ 30 w 207"/>
                    <a:gd name="T19" fmla="*/ 225 h 564"/>
                    <a:gd name="T20" fmla="*/ 42 w 207"/>
                    <a:gd name="T21" fmla="*/ 252 h 564"/>
                    <a:gd name="T22" fmla="*/ 57 w 207"/>
                    <a:gd name="T23" fmla="*/ 281 h 564"/>
                    <a:gd name="T24" fmla="*/ 73 w 207"/>
                    <a:gd name="T25" fmla="*/ 308 h 564"/>
                    <a:gd name="T26" fmla="*/ 91 w 207"/>
                    <a:gd name="T27" fmla="*/ 334 h 564"/>
                    <a:gd name="T28" fmla="*/ 108 w 207"/>
                    <a:gd name="T29" fmla="*/ 357 h 564"/>
                    <a:gd name="T30" fmla="*/ 126 w 207"/>
                    <a:gd name="T31" fmla="*/ 376 h 564"/>
                    <a:gd name="T32" fmla="*/ 143 w 207"/>
                    <a:gd name="T33" fmla="*/ 390 h 564"/>
                    <a:gd name="T34" fmla="*/ 111 w 207"/>
                    <a:gd name="T35" fmla="*/ 346 h 564"/>
                    <a:gd name="T36" fmla="*/ 88 w 207"/>
                    <a:gd name="T37" fmla="*/ 310 h 564"/>
                    <a:gd name="T38" fmla="*/ 71 w 207"/>
                    <a:gd name="T39" fmla="*/ 280 h 564"/>
                    <a:gd name="T40" fmla="*/ 60 w 207"/>
                    <a:gd name="T41" fmla="*/ 254 h 564"/>
                    <a:gd name="T42" fmla="*/ 52 w 207"/>
                    <a:gd name="T43" fmla="*/ 233 h 564"/>
                    <a:gd name="T44" fmla="*/ 47 w 207"/>
                    <a:gd name="T45" fmla="*/ 214 h 564"/>
                    <a:gd name="T46" fmla="*/ 44 w 207"/>
                    <a:gd name="T47" fmla="*/ 197 h 564"/>
                    <a:gd name="T48" fmla="*/ 39 w 207"/>
                    <a:gd name="T49" fmla="*/ 180 h 564"/>
                    <a:gd name="T50" fmla="*/ 30 w 207"/>
                    <a:gd name="T51" fmla="*/ 142 h 564"/>
                    <a:gd name="T52" fmla="*/ 28 w 207"/>
                    <a:gd name="T53" fmla="*/ 97 h 564"/>
                    <a:gd name="T54" fmla="*/ 30 w 207"/>
                    <a:gd name="T55" fmla="*/ 47 h 564"/>
                    <a:gd name="T56" fmla="*/ 35 w 207"/>
                    <a:gd name="T57" fmla="*/ 0 h 564"/>
                    <a:gd name="T58" fmla="*/ 8 w 207"/>
                    <a:gd name="T59" fmla="*/ 30 h 564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</a:gdLst>
                  <a:ahLst/>
                  <a:cxnLst>
                    <a:cxn ang="T60">
                      <a:pos x="T0" y="T1"/>
                    </a:cxn>
                    <a:cxn ang="T61">
                      <a:pos x="T2" y="T3"/>
                    </a:cxn>
                    <a:cxn ang="T62">
                      <a:pos x="T4" y="T5"/>
                    </a:cxn>
                    <a:cxn ang="T63">
                      <a:pos x="T6" y="T7"/>
                    </a:cxn>
                    <a:cxn ang="T64">
                      <a:pos x="T8" y="T9"/>
                    </a:cxn>
                    <a:cxn ang="T65">
                      <a:pos x="T10" y="T11"/>
                    </a:cxn>
                    <a:cxn ang="T66">
                      <a:pos x="T12" y="T13"/>
                    </a:cxn>
                    <a:cxn ang="T67">
                      <a:pos x="T14" y="T15"/>
                    </a:cxn>
                    <a:cxn ang="T68">
                      <a:pos x="T16" y="T17"/>
                    </a:cxn>
                    <a:cxn ang="T69">
                      <a:pos x="T18" y="T19"/>
                    </a:cxn>
                    <a:cxn ang="T70">
                      <a:pos x="T20" y="T21"/>
                    </a:cxn>
                    <a:cxn ang="T71">
                      <a:pos x="T22" y="T23"/>
                    </a:cxn>
                    <a:cxn ang="T72">
                      <a:pos x="T24" y="T25"/>
                    </a:cxn>
                    <a:cxn ang="T73">
                      <a:pos x="T26" y="T27"/>
                    </a:cxn>
                    <a:cxn ang="T74">
                      <a:pos x="T28" y="T29"/>
                    </a:cxn>
                    <a:cxn ang="T75">
                      <a:pos x="T30" y="T31"/>
                    </a:cxn>
                    <a:cxn ang="T76">
                      <a:pos x="T32" y="T33"/>
                    </a:cxn>
                    <a:cxn ang="T77">
                      <a:pos x="T34" y="T35"/>
                    </a:cxn>
                    <a:cxn ang="T78">
                      <a:pos x="T36" y="T37"/>
                    </a:cxn>
                    <a:cxn ang="T79">
                      <a:pos x="T38" y="T39"/>
                    </a:cxn>
                    <a:cxn ang="T80">
                      <a:pos x="T40" y="T41"/>
                    </a:cxn>
                    <a:cxn ang="T81">
                      <a:pos x="T42" y="T43"/>
                    </a:cxn>
                    <a:cxn ang="T82">
                      <a:pos x="T44" y="T45"/>
                    </a:cxn>
                    <a:cxn ang="T83">
                      <a:pos x="T46" y="T47"/>
                    </a:cxn>
                    <a:cxn ang="T84">
                      <a:pos x="T48" y="T49"/>
                    </a:cxn>
                    <a:cxn ang="T85">
                      <a:pos x="T50" y="T51"/>
                    </a:cxn>
                    <a:cxn ang="T86">
                      <a:pos x="T52" y="T53"/>
                    </a:cxn>
                    <a:cxn ang="T87">
                      <a:pos x="T54" y="T55"/>
                    </a:cxn>
                    <a:cxn ang="T88">
                      <a:pos x="T56" y="T57"/>
                    </a:cxn>
                    <a:cxn ang="T89">
                      <a:pos x="T58" y="T59"/>
                    </a:cxn>
                  </a:cxnLst>
                  <a:rect l="0" t="0" r="r" b="b"/>
                  <a:pathLst>
                    <a:path w="207" h="564">
                      <a:moveTo>
                        <a:pt x="12" y="44"/>
                      </a:moveTo>
                      <a:lnTo>
                        <a:pt x="6" y="72"/>
                      </a:lnTo>
                      <a:lnTo>
                        <a:pt x="3" y="99"/>
                      </a:lnTo>
                      <a:lnTo>
                        <a:pt x="0" y="125"/>
                      </a:lnTo>
                      <a:lnTo>
                        <a:pt x="0" y="151"/>
                      </a:lnTo>
                      <a:lnTo>
                        <a:pt x="3" y="180"/>
                      </a:lnTo>
                      <a:lnTo>
                        <a:pt x="7" y="211"/>
                      </a:lnTo>
                      <a:lnTo>
                        <a:pt x="16" y="247"/>
                      </a:lnTo>
                      <a:lnTo>
                        <a:pt x="29" y="287"/>
                      </a:lnTo>
                      <a:lnTo>
                        <a:pt x="43" y="325"/>
                      </a:lnTo>
                      <a:lnTo>
                        <a:pt x="61" y="364"/>
                      </a:lnTo>
                      <a:lnTo>
                        <a:pt x="83" y="406"/>
                      </a:lnTo>
                      <a:lnTo>
                        <a:pt x="106" y="446"/>
                      </a:lnTo>
                      <a:lnTo>
                        <a:pt x="132" y="483"/>
                      </a:lnTo>
                      <a:lnTo>
                        <a:pt x="157" y="516"/>
                      </a:lnTo>
                      <a:lnTo>
                        <a:pt x="182" y="544"/>
                      </a:lnTo>
                      <a:lnTo>
                        <a:pt x="207" y="564"/>
                      </a:lnTo>
                      <a:lnTo>
                        <a:pt x="160" y="501"/>
                      </a:lnTo>
                      <a:lnTo>
                        <a:pt x="127" y="448"/>
                      </a:lnTo>
                      <a:lnTo>
                        <a:pt x="103" y="405"/>
                      </a:lnTo>
                      <a:lnTo>
                        <a:pt x="87" y="368"/>
                      </a:lnTo>
                      <a:lnTo>
                        <a:pt x="75" y="337"/>
                      </a:lnTo>
                      <a:lnTo>
                        <a:pt x="68" y="309"/>
                      </a:lnTo>
                      <a:lnTo>
                        <a:pt x="63" y="285"/>
                      </a:lnTo>
                      <a:lnTo>
                        <a:pt x="56" y="261"/>
                      </a:lnTo>
                      <a:lnTo>
                        <a:pt x="44" y="205"/>
                      </a:lnTo>
                      <a:lnTo>
                        <a:pt x="41" y="140"/>
                      </a:lnTo>
                      <a:lnTo>
                        <a:pt x="43" y="68"/>
                      </a:lnTo>
                      <a:lnTo>
                        <a:pt x="50" y="0"/>
                      </a:lnTo>
                      <a:lnTo>
                        <a:pt x="12" y="44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>
                    <a:solidFill>
                      <a:srgbClr val="006699"/>
                    </a:solidFill>
                    <a:latin typeface="Arial" charset="0"/>
                  </a:endParaRPr>
                </a:p>
              </p:txBody>
            </p:sp>
            <p:sp>
              <p:nvSpPr>
                <p:cNvPr id="3117" name="Freeform 17"/>
                <p:cNvSpPr>
                  <a:spLocks/>
                </p:cNvSpPr>
                <p:nvPr userDrawn="1"/>
              </p:nvSpPr>
              <p:spPr bwMode="ltGray">
                <a:xfrm rot="4200091">
                  <a:off x="124" y="1761"/>
                  <a:ext cx="33" cy="160"/>
                </a:xfrm>
                <a:custGeom>
                  <a:avLst/>
                  <a:gdLst>
                    <a:gd name="T0" fmla="*/ 0 w 47"/>
                    <a:gd name="T1" fmla="*/ 13 h 232"/>
                    <a:gd name="T2" fmla="*/ 10 w 47"/>
                    <a:gd name="T3" fmla="*/ 38 h 232"/>
                    <a:gd name="T4" fmla="*/ 15 w 47"/>
                    <a:gd name="T5" fmla="*/ 70 h 232"/>
                    <a:gd name="T6" fmla="*/ 17 w 47"/>
                    <a:gd name="T7" fmla="*/ 110 h 232"/>
                    <a:gd name="T8" fmla="*/ 13 w 47"/>
                    <a:gd name="T9" fmla="*/ 160 h 232"/>
                    <a:gd name="T10" fmla="*/ 32 w 47"/>
                    <a:gd name="T11" fmla="*/ 150 h 232"/>
                    <a:gd name="T12" fmla="*/ 33 w 47"/>
                    <a:gd name="T13" fmla="*/ 123 h 232"/>
                    <a:gd name="T14" fmla="*/ 33 w 47"/>
                    <a:gd name="T15" fmla="*/ 97 h 232"/>
                    <a:gd name="T16" fmla="*/ 32 w 47"/>
                    <a:gd name="T17" fmla="*/ 71 h 232"/>
                    <a:gd name="T18" fmla="*/ 29 w 47"/>
                    <a:gd name="T19" fmla="*/ 49 h 232"/>
                    <a:gd name="T20" fmla="*/ 25 w 47"/>
                    <a:gd name="T21" fmla="*/ 36 h 232"/>
                    <a:gd name="T22" fmla="*/ 20 w 47"/>
                    <a:gd name="T23" fmla="*/ 23 h 232"/>
                    <a:gd name="T24" fmla="*/ 15 w 47"/>
                    <a:gd name="T25" fmla="*/ 12 h 232"/>
                    <a:gd name="T26" fmla="*/ 9 w 47"/>
                    <a:gd name="T27" fmla="*/ 0 h 232"/>
                    <a:gd name="T28" fmla="*/ 0 w 47"/>
                    <a:gd name="T29" fmla="*/ 13 h 232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</a:gdLst>
                  <a:ahLst/>
                  <a:cxnLst>
                    <a:cxn ang="T30">
                      <a:pos x="T0" y="T1"/>
                    </a:cxn>
                    <a:cxn ang="T31">
                      <a:pos x="T2" y="T3"/>
                    </a:cxn>
                    <a:cxn ang="T32">
                      <a:pos x="T4" y="T5"/>
                    </a:cxn>
                    <a:cxn ang="T33">
                      <a:pos x="T6" y="T7"/>
                    </a:cxn>
                    <a:cxn ang="T34">
                      <a:pos x="T8" y="T9"/>
                    </a:cxn>
                    <a:cxn ang="T35">
                      <a:pos x="T10" y="T11"/>
                    </a:cxn>
                    <a:cxn ang="T36">
                      <a:pos x="T12" y="T13"/>
                    </a:cxn>
                    <a:cxn ang="T37">
                      <a:pos x="T14" y="T15"/>
                    </a:cxn>
                    <a:cxn ang="T38">
                      <a:pos x="T16" y="T17"/>
                    </a:cxn>
                    <a:cxn ang="T39">
                      <a:pos x="T18" y="T19"/>
                    </a:cxn>
                    <a:cxn ang="T40">
                      <a:pos x="T20" y="T21"/>
                    </a:cxn>
                    <a:cxn ang="T41">
                      <a:pos x="T22" y="T23"/>
                    </a:cxn>
                    <a:cxn ang="T42">
                      <a:pos x="T24" y="T25"/>
                    </a:cxn>
                    <a:cxn ang="T43">
                      <a:pos x="T26" y="T27"/>
                    </a:cxn>
                    <a:cxn ang="T44">
                      <a:pos x="T28" y="T29"/>
                    </a:cxn>
                  </a:cxnLst>
                  <a:rect l="0" t="0" r="r" b="b"/>
                  <a:pathLst>
                    <a:path w="47" h="232">
                      <a:moveTo>
                        <a:pt x="0" y="19"/>
                      </a:moveTo>
                      <a:lnTo>
                        <a:pt x="14" y="55"/>
                      </a:lnTo>
                      <a:lnTo>
                        <a:pt x="22" y="101"/>
                      </a:lnTo>
                      <a:lnTo>
                        <a:pt x="24" y="159"/>
                      </a:lnTo>
                      <a:lnTo>
                        <a:pt x="19" y="232"/>
                      </a:lnTo>
                      <a:lnTo>
                        <a:pt x="45" y="217"/>
                      </a:lnTo>
                      <a:lnTo>
                        <a:pt x="47" y="178"/>
                      </a:lnTo>
                      <a:lnTo>
                        <a:pt x="47" y="140"/>
                      </a:lnTo>
                      <a:lnTo>
                        <a:pt x="45" y="103"/>
                      </a:lnTo>
                      <a:lnTo>
                        <a:pt x="41" y="71"/>
                      </a:lnTo>
                      <a:lnTo>
                        <a:pt x="36" y="52"/>
                      </a:lnTo>
                      <a:lnTo>
                        <a:pt x="29" y="34"/>
                      </a:lnTo>
                      <a:lnTo>
                        <a:pt x="22" y="17"/>
                      </a:lnTo>
                      <a:lnTo>
                        <a:pt x="13" y="0"/>
                      </a:lnTo>
                      <a:lnTo>
                        <a:pt x="0" y="19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>
                    <a:solidFill>
                      <a:srgbClr val="006699"/>
                    </a:solidFill>
                    <a:latin typeface="Arial" charset="0"/>
                  </a:endParaRPr>
                </a:p>
              </p:txBody>
            </p:sp>
            <p:sp>
              <p:nvSpPr>
                <p:cNvPr id="3118" name="Freeform 18"/>
                <p:cNvSpPr>
                  <a:spLocks/>
                </p:cNvSpPr>
                <p:nvPr userDrawn="1"/>
              </p:nvSpPr>
              <p:spPr bwMode="ltGray">
                <a:xfrm rot="4200091">
                  <a:off x="199" y="1720"/>
                  <a:ext cx="60" cy="27"/>
                </a:xfrm>
                <a:custGeom>
                  <a:avLst/>
                  <a:gdLst>
                    <a:gd name="T0" fmla="*/ 60 w 87"/>
                    <a:gd name="T1" fmla="*/ 15 h 40"/>
                    <a:gd name="T2" fmla="*/ 53 w 87"/>
                    <a:gd name="T3" fmla="*/ 11 h 40"/>
                    <a:gd name="T4" fmla="*/ 47 w 87"/>
                    <a:gd name="T5" fmla="*/ 8 h 40"/>
                    <a:gd name="T6" fmla="*/ 40 w 87"/>
                    <a:gd name="T7" fmla="*/ 5 h 40"/>
                    <a:gd name="T8" fmla="*/ 32 w 87"/>
                    <a:gd name="T9" fmla="*/ 3 h 40"/>
                    <a:gd name="T10" fmla="*/ 26 w 87"/>
                    <a:gd name="T11" fmla="*/ 2 h 40"/>
                    <a:gd name="T12" fmla="*/ 18 w 87"/>
                    <a:gd name="T13" fmla="*/ 1 h 40"/>
                    <a:gd name="T14" fmla="*/ 9 w 87"/>
                    <a:gd name="T15" fmla="*/ 0 h 40"/>
                    <a:gd name="T16" fmla="*/ 0 w 87"/>
                    <a:gd name="T17" fmla="*/ 1 h 40"/>
                    <a:gd name="T18" fmla="*/ 4 w 87"/>
                    <a:gd name="T19" fmla="*/ 4 h 40"/>
                    <a:gd name="T20" fmla="*/ 10 w 87"/>
                    <a:gd name="T21" fmla="*/ 7 h 40"/>
                    <a:gd name="T22" fmla="*/ 15 w 87"/>
                    <a:gd name="T23" fmla="*/ 9 h 40"/>
                    <a:gd name="T24" fmla="*/ 23 w 87"/>
                    <a:gd name="T25" fmla="*/ 12 h 40"/>
                    <a:gd name="T26" fmla="*/ 29 w 87"/>
                    <a:gd name="T27" fmla="*/ 15 h 40"/>
                    <a:gd name="T28" fmla="*/ 36 w 87"/>
                    <a:gd name="T29" fmla="*/ 18 h 40"/>
                    <a:gd name="T30" fmla="*/ 44 w 87"/>
                    <a:gd name="T31" fmla="*/ 22 h 40"/>
                    <a:gd name="T32" fmla="*/ 51 w 87"/>
                    <a:gd name="T33" fmla="*/ 27 h 40"/>
                    <a:gd name="T34" fmla="*/ 60 w 87"/>
                    <a:gd name="T35" fmla="*/ 15 h 40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0" t="0" r="r" b="b"/>
                  <a:pathLst>
                    <a:path w="87" h="40">
                      <a:moveTo>
                        <a:pt x="87" y="22"/>
                      </a:moveTo>
                      <a:lnTo>
                        <a:pt x="77" y="17"/>
                      </a:lnTo>
                      <a:lnTo>
                        <a:pt x="68" y="12"/>
                      </a:lnTo>
                      <a:lnTo>
                        <a:pt x="58" y="7"/>
                      </a:lnTo>
                      <a:lnTo>
                        <a:pt x="47" y="5"/>
                      </a:lnTo>
                      <a:lnTo>
                        <a:pt x="37" y="3"/>
                      </a:lnTo>
                      <a:lnTo>
                        <a:pt x="26" y="2"/>
                      </a:lnTo>
                      <a:lnTo>
                        <a:pt x="13" y="0"/>
                      </a:lnTo>
                      <a:lnTo>
                        <a:pt x="0" y="2"/>
                      </a:lnTo>
                      <a:lnTo>
                        <a:pt x="6" y="6"/>
                      </a:lnTo>
                      <a:lnTo>
                        <a:pt x="14" y="10"/>
                      </a:lnTo>
                      <a:lnTo>
                        <a:pt x="22" y="14"/>
                      </a:lnTo>
                      <a:lnTo>
                        <a:pt x="33" y="18"/>
                      </a:lnTo>
                      <a:lnTo>
                        <a:pt x="42" y="22"/>
                      </a:lnTo>
                      <a:lnTo>
                        <a:pt x="52" y="27"/>
                      </a:lnTo>
                      <a:lnTo>
                        <a:pt x="64" y="33"/>
                      </a:lnTo>
                      <a:lnTo>
                        <a:pt x="74" y="40"/>
                      </a:lnTo>
                      <a:lnTo>
                        <a:pt x="87" y="22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>
                    <a:solidFill>
                      <a:srgbClr val="006699"/>
                    </a:solidFill>
                    <a:latin typeface="Arial" charset="0"/>
                  </a:endParaRPr>
                </a:p>
              </p:txBody>
            </p:sp>
          </p:grpSp>
        </p:grpSp>
        <p:grpSp>
          <p:nvGrpSpPr>
            <p:cNvPr id="3084" name="Group 19"/>
            <p:cNvGrpSpPr>
              <a:grpSpLocks/>
            </p:cNvGrpSpPr>
            <p:nvPr/>
          </p:nvGrpSpPr>
          <p:grpSpPr bwMode="auto">
            <a:xfrm rot="6248562">
              <a:off x="343" y="3854"/>
              <a:ext cx="392" cy="424"/>
              <a:chOff x="1727" y="866"/>
              <a:chExt cx="129" cy="157"/>
            </a:xfrm>
          </p:grpSpPr>
          <p:sp>
            <p:nvSpPr>
              <p:cNvPr id="3107" name="Freeform 20"/>
              <p:cNvSpPr>
                <a:spLocks/>
              </p:cNvSpPr>
              <p:nvPr userDrawn="1"/>
            </p:nvSpPr>
            <p:spPr bwMode="ltGray">
              <a:xfrm>
                <a:off x="1727" y="866"/>
                <a:ext cx="41" cy="59"/>
              </a:xfrm>
              <a:custGeom>
                <a:avLst/>
                <a:gdLst>
                  <a:gd name="T0" fmla="*/ 41 w 83"/>
                  <a:gd name="T1" fmla="*/ 14 h 117"/>
                  <a:gd name="T2" fmla="*/ 13 w 83"/>
                  <a:gd name="T3" fmla="*/ 0 h 117"/>
                  <a:gd name="T4" fmla="*/ 0 w 83"/>
                  <a:gd name="T5" fmla="*/ 59 h 117"/>
                  <a:gd name="T6" fmla="*/ 41 w 83"/>
                  <a:gd name="T7" fmla="*/ 14 h 117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83" h="117">
                    <a:moveTo>
                      <a:pt x="83" y="28"/>
                    </a:moveTo>
                    <a:lnTo>
                      <a:pt x="27" y="0"/>
                    </a:lnTo>
                    <a:lnTo>
                      <a:pt x="0" y="117"/>
                    </a:lnTo>
                    <a:lnTo>
                      <a:pt x="83" y="28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006699"/>
                  </a:solidFill>
                  <a:latin typeface="Arial" charset="0"/>
                </a:endParaRPr>
              </a:p>
            </p:txBody>
          </p:sp>
          <p:sp>
            <p:nvSpPr>
              <p:cNvPr id="3108" name="Freeform 21"/>
              <p:cNvSpPr>
                <a:spLocks/>
              </p:cNvSpPr>
              <p:nvPr userDrawn="1"/>
            </p:nvSpPr>
            <p:spPr bwMode="ltGray">
              <a:xfrm>
                <a:off x="1786" y="894"/>
                <a:ext cx="70" cy="49"/>
              </a:xfrm>
              <a:custGeom>
                <a:avLst/>
                <a:gdLst>
                  <a:gd name="T0" fmla="*/ 0 w 140"/>
                  <a:gd name="T1" fmla="*/ 49 h 98"/>
                  <a:gd name="T2" fmla="*/ 59 w 140"/>
                  <a:gd name="T3" fmla="*/ 0 h 98"/>
                  <a:gd name="T4" fmla="*/ 70 w 140"/>
                  <a:gd name="T5" fmla="*/ 25 h 98"/>
                  <a:gd name="T6" fmla="*/ 0 w 140"/>
                  <a:gd name="T7" fmla="*/ 49 h 98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40" h="98">
                    <a:moveTo>
                      <a:pt x="0" y="98"/>
                    </a:moveTo>
                    <a:lnTo>
                      <a:pt x="118" y="0"/>
                    </a:lnTo>
                    <a:lnTo>
                      <a:pt x="140" y="49"/>
                    </a:lnTo>
                    <a:lnTo>
                      <a:pt x="0" y="98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006699"/>
                  </a:solidFill>
                  <a:latin typeface="Arial" charset="0"/>
                </a:endParaRPr>
              </a:p>
            </p:txBody>
          </p:sp>
          <p:sp>
            <p:nvSpPr>
              <p:cNvPr id="3109" name="Freeform 22"/>
              <p:cNvSpPr>
                <a:spLocks/>
              </p:cNvSpPr>
              <p:nvPr userDrawn="1"/>
            </p:nvSpPr>
            <p:spPr bwMode="ltGray">
              <a:xfrm>
                <a:off x="1772" y="998"/>
                <a:ext cx="73" cy="25"/>
              </a:xfrm>
              <a:custGeom>
                <a:avLst/>
                <a:gdLst>
                  <a:gd name="T0" fmla="*/ 0 w 145"/>
                  <a:gd name="T1" fmla="*/ 4 h 49"/>
                  <a:gd name="T2" fmla="*/ 73 w 145"/>
                  <a:gd name="T3" fmla="*/ 0 h 49"/>
                  <a:gd name="T4" fmla="*/ 66 w 145"/>
                  <a:gd name="T5" fmla="*/ 25 h 49"/>
                  <a:gd name="T6" fmla="*/ 0 w 145"/>
                  <a:gd name="T7" fmla="*/ 4 h 4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45" h="49">
                    <a:moveTo>
                      <a:pt x="0" y="7"/>
                    </a:moveTo>
                    <a:lnTo>
                      <a:pt x="145" y="0"/>
                    </a:lnTo>
                    <a:lnTo>
                      <a:pt x="131" y="49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006699"/>
                  </a:solidFill>
                  <a:latin typeface="Arial" charset="0"/>
                </a:endParaRPr>
              </a:p>
            </p:txBody>
          </p:sp>
        </p:grpSp>
        <p:grpSp>
          <p:nvGrpSpPr>
            <p:cNvPr id="3085" name="Group 23"/>
            <p:cNvGrpSpPr>
              <a:grpSpLocks/>
            </p:cNvGrpSpPr>
            <p:nvPr/>
          </p:nvGrpSpPr>
          <p:grpSpPr bwMode="auto">
            <a:xfrm rot="5003157">
              <a:off x="249" y="1102"/>
              <a:ext cx="412" cy="500"/>
              <a:chOff x="1727" y="866"/>
              <a:chExt cx="129" cy="157"/>
            </a:xfrm>
          </p:grpSpPr>
          <p:sp>
            <p:nvSpPr>
              <p:cNvPr id="3104" name="Freeform 24"/>
              <p:cNvSpPr>
                <a:spLocks/>
              </p:cNvSpPr>
              <p:nvPr userDrawn="1"/>
            </p:nvSpPr>
            <p:spPr bwMode="ltGray">
              <a:xfrm>
                <a:off x="1727" y="866"/>
                <a:ext cx="41" cy="59"/>
              </a:xfrm>
              <a:custGeom>
                <a:avLst/>
                <a:gdLst>
                  <a:gd name="T0" fmla="*/ 41 w 83"/>
                  <a:gd name="T1" fmla="*/ 14 h 117"/>
                  <a:gd name="T2" fmla="*/ 13 w 83"/>
                  <a:gd name="T3" fmla="*/ 0 h 117"/>
                  <a:gd name="T4" fmla="*/ 0 w 83"/>
                  <a:gd name="T5" fmla="*/ 59 h 117"/>
                  <a:gd name="T6" fmla="*/ 41 w 83"/>
                  <a:gd name="T7" fmla="*/ 14 h 117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83" h="117">
                    <a:moveTo>
                      <a:pt x="83" y="28"/>
                    </a:moveTo>
                    <a:lnTo>
                      <a:pt x="27" y="0"/>
                    </a:lnTo>
                    <a:lnTo>
                      <a:pt x="0" y="117"/>
                    </a:lnTo>
                    <a:lnTo>
                      <a:pt x="83" y="28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006699"/>
                  </a:solidFill>
                  <a:latin typeface="Arial" charset="0"/>
                </a:endParaRPr>
              </a:p>
            </p:txBody>
          </p:sp>
          <p:sp>
            <p:nvSpPr>
              <p:cNvPr id="3105" name="Freeform 25"/>
              <p:cNvSpPr>
                <a:spLocks/>
              </p:cNvSpPr>
              <p:nvPr userDrawn="1"/>
            </p:nvSpPr>
            <p:spPr bwMode="ltGray">
              <a:xfrm>
                <a:off x="1786" y="894"/>
                <a:ext cx="70" cy="49"/>
              </a:xfrm>
              <a:custGeom>
                <a:avLst/>
                <a:gdLst>
                  <a:gd name="T0" fmla="*/ 0 w 140"/>
                  <a:gd name="T1" fmla="*/ 49 h 98"/>
                  <a:gd name="T2" fmla="*/ 59 w 140"/>
                  <a:gd name="T3" fmla="*/ 0 h 98"/>
                  <a:gd name="T4" fmla="*/ 70 w 140"/>
                  <a:gd name="T5" fmla="*/ 25 h 98"/>
                  <a:gd name="T6" fmla="*/ 0 w 140"/>
                  <a:gd name="T7" fmla="*/ 49 h 98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40" h="98">
                    <a:moveTo>
                      <a:pt x="0" y="98"/>
                    </a:moveTo>
                    <a:lnTo>
                      <a:pt x="118" y="0"/>
                    </a:lnTo>
                    <a:lnTo>
                      <a:pt x="140" y="49"/>
                    </a:lnTo>
                    <a:lnTo>
                      <a:pt x="0" y="98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006699"/>
                  </a:solidFill>
                  <a:latin typeface="Arial" charset="0"/>
                </a:endParaRPr>
              </a:p>
            </p:txBody>
          </p:sp>
          <p:sp>
            <p:nvSpPr>
              <p:cNvPr id="3106" name="Freeform 26"/>
              <p:cNvSpPr>
                <a:spLocks/>
              </p:cNvSpPr>
              <p:nvPr userDrawn="1"/>
            </p:nvSpPr>
            <p:spPr bwMode="ltGray">
              <a:xfrm>
                <a:off x="1772" y="998"/>
                <a:ext cx="73" cy="25"/>
              </a:xfrm>
              <a:custGeom>
                <a:avLst/>
                <a:gdLst>
                  <a:gd name="T0" fmla="*/ 0 w 145"/>
                  <a:gd name="T1" fmla="*/ 4 h 49"/>
                  <a:gd name="T2" fmla="*/ 73 w 145"/>
                  <a:gd name="T3" fmla="*/ 0 h 49"/>
                  <a:gd name="T4" fmla="*/ 66 w 145"/>
                  <a:gd name="T5" fmla="*/ 25 h 49"/>
                  <a:gd name="T6" fmla="*/ 0 w 145"/>
                  <a:gd name="T7" fmla="*/ 4 h 4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45" h="49">
                    <a:moveTo>
                      <a:pt x="0" y="7"/>
                    </a:moveTo>
                    <a:lnTo>
                      <a:pt x="145" y="0"/>
                    </a:lnTo>
                    <a:lnTo>
                      <a:pt x="131" y="49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006699"/>
                  </a:solidFill>
                  <a:latin typeface="Arial" charset="0"/>
                </a:endParaRPr>
              </a:p>
            </p:txBody>
          </p:sp>
        </p:grpSp>
        <p:grpSp>
          <p:nvGrpSpPr>
            <p:cNvPr id="3086" name="Group 27"/>
            <p:cNvGrpSpPr>
              <a:grpSpLocks/>
            </p:cNvGrpSpPr>
            <p:nvPr/>
          </p:nvGrpSpPr>
          <p:grpSpPr bwMode="auto">
            <a:xfrm>
              <a:off x="815" y="0"/>
              <a:ext cx="345" cy="367"/>
              <a:chOff x="1727" y="866"/>
              <a:chExt cx="129" cy="157"/>
            </a:xfrm>
          </p:grpSpPr>
          <p:sp>
            <p:nvSpPr>
              <p:cNvPr id="3101" name="Freeform 28"/>
              <p:cNvSpPr>
                <a:spLocks/>
              </p:cNvSpPr>
              <p:nvPr userDrawn="1"/>
            </p:nvSpPr>
            <p:spPr bwMode="ltGray">
              <a:xfrm>
                <a:off x="1727" y="866"/>
                <a:ext cx="41" cy="59"/>
              </a:xfrm>
              <a:custGeom>
                <a:avLst/>
                <a:gdLst>
                  <a:gd name="T0" fmla="*/ 41 w 83"/>
                  <a:gd name="T1" fmla="*/ 14 h 117"/>
                  <a:gd name="T2" fmla="*/ 13 w 83"/>
                  <a:gd name="T3" fmla="*/ 0 h 117"/>
                  <a:gd name="T4" fmla="*/ 0 w 83"/>
                  <a:gd name="T5" fmla="*/ 59 h 117"/>
                  <a:gd name="T6" fmla="*/ 41 w 83"/>
                  <a:gd name="T7" fmla="*/ 14 h 117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83" h="117">
                    <a:moveTo>
                      <a:pt x="83" y="28"/>
                    </a:moveTo>
                    <a:lnTo>
                      <a:pt x="27" y="0"/>
                    </a:lnTo>
                    <a:lnTo>
                      <a:pt x="0" y="117"/>
                    </a:lnTo>
                    <a:lnTo>
                      <a:pt x="83" y="28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006699"/>
                  </a:solidFill>
                  <a:latin typeface="Arial" charset="0"/>
                </a:endParaRPr>
              </a:p>
            </p:txBody>
          </p:sp>
          <p:sp>
            <p:nvSpPr>
              <p:cNvPr id="3102" name="Freeform 29"/>
              <p:cNvSpPr>
                <a:spLocks/>
              </p:cNvSpPr>
              <p:nvPr userDrawn="1"/>
            </p:nvSpPr>
            <p:spPr bwMode="ltGray">
              <a:xfrm>
                <a:off x="1786" y="894"/>
                <a:ext cx="70" cy="49"/>
              </a:xfrm>
              <a:custGeom>
                <a:avLst/>
                <a:gdLst>
                  <a:gd name="T0" fmla="*/ 0 w 140"/>
                  <a:gd name="T1" fmla="*/ 49 h 98"/>
                  <a:gd name="T2" fmla="*/ 59 w 140"/>
                  <a:gd name="T3" fmla="*/ 0 h 98"/>
                  <a:gd name="T4" fmla="*/ 70 w 140"/>
                  <a:gd name="T5" fmla="*/ 25 h 98"/>
                  <a:gd name="T6" fmla="*/ 0 w 140"/>
                  <a:gd name="T7" fmla="*/ 49 h 98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40" h="98">
                    <a:moveTo>
                      <a:pt x="0" y="98"/>
                    </a:moveTo>
                    <a:lnTo>
                      <a:pt x="118" y="0"/>
                    </a:lnTo>
                    <a:lnTo>
                      <a:pt x="140" y="49"/>
                    </a:lnTo>
                    <a:lnTo>
                      <a:pt x="0" y="98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006699"/>
                  </a:solidFill>
                  <a:latin typeface="Arial" charset="0"/>
                </a:endParaRPr>
              </a:p>
            </p:txBody>
          </p:sp>
          <p:sp>
            <p:nvSpPr>
              <p:cNvPr id="3103" name="Freeform 30"/>
              <p:cNvSpPr>
                <a:spLocks/>
              </p:cNvSpPr>
              <p:nvPr userDrawn="1"/>
            </p:nvSpPr>
            <p:spPr bwMode="ltGray">
              <a:xfrm>
                <a:off x="1772" y="998"/>
                <a:ext cx="73" cy="25"/>
              </a:xfrm>
              <a:custGeom>
                <a:avLst/>
                <a:gdLst>
                  <a:gd name="T0" fmla="*/ 0 w 145"/>
                  <a:gd name="T1" fmla="*/ 4 h 49"/>
                  <a:gd name="T2" fmla="*/ 73 w 145"/>
                  <a:gd name="T3" fmla="*/ 0 h 49"/>
                  <a:gd name="T4" fmla="*/ 66 w 145"/>
                  <a:gd name="T5" fmla="*/ 25 h 49"/>
                  <a:gd name="T6" fmla="*/ 0 w 145"/>
                  <a:gd name="T7" fmla="*/ 4 h 4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45" h="49">
                    <a:moveTo>
                      <a:pt x="0" y="7"/>
                    </a:moveTo>
                    <a:lnTo>
                      <a:pt x="145" y="0"/>
                    </a:lnTo>
                    <a:lnTo>
                      <a:pt x="131" y="49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006699"/>
                  </a:solidFill>
                  <a:latin typeface="Arial" charset="0"/>
                </a:endParaRPr>
              </a:p>
            </p:txBody>
          </p:sp>
        </p:grpSp>
        <p:sp>
          <p:nvSpPr>
            <p:cNvPr id="3087" name="Freeform 31"/>
            <p:cNvSpPr>
              <a:spLocks/>
            </p:cNvSpPr>
            <p:nvPr/>
          </p:nvSpPr>
          <p:spPr bwMode="ltGray">
            <a:xfrm>
              <a:off x="87" y="94"/>
              <a:ext cx="699" cy="756"/>
            </a:xfrm>
            <a:custGeom>
              <a:avLst/>
              <a:gdLst>
                <a:gd name="T0" fmla="*/ 1 w 699"/>
                <a:gd name="T1" fmla="*/ 392 h 756"/>
                <a:gd name="T2" fmla="*/ 3 w 699"/>
                <a:gd name="T3" fmla="*/ 252 h 756"/>
                <a:gd name="T4" fmla="*/ 21 w 699"/>
                <a:gd name="T5" fmla="*/ 210 h 756"/>
                <a:gd name="T6" fmla="*/ 29 w 699"/>
                <a:gd name="T7" fmla="*/ 182 h 756"/>
                <a:gd name="T8" fmla="*/ 39 w 699"/>
                <a:gd name="T9" fmla="*/ 154 h 756"/>
                <a:gd name="T10" fmla="*/ 51 w 699"/>
                <a:gd name="T11" fmla="*/ 138 h 756"/>
                <a:gd name="T12" fmla="*/ 111 w 699"/>
                <a:gd name="T13" fmla="*/ 74 h 756"/>
                <a:gd name="T14" fmla="*/ 169 w 699"/>
                <a:gd name="T15" fmla="*/ 30 h 756"/>
                <a:gd name="T16" fmla="*/ 225 w 699"/>
                <a:gd name="T17" fmla="*/ 10 h 756"/>
                <a:gd name="T18" fmla="*/ 249 w 699"/>
                <a:gd name="T19" fmla="*/ 4 h 756"/>
                <a:gd name="T20" fmla="*/ 265 w 699"/>
                <a:gd name="T21" fmla="*/ 0 h 756"/>
                <a:gd name="T22" fmla="*/ 357 w 699"/>
                <a:gd name="T23" fmla="*/ 2 h 756"/>
                <a:gd name="T24" fmla="*/ 385 w 699"/>
                <a:gd name="T25" fmla="*/ 6 h 756"/>
                <a:gd name="T26" fmla="*/ 489 w 699"/>
                <a:gd name="T27" fmla="*/ 40 h 756"/>
                <a:gd name="T28" fmla="*/ 619 w 699"/>
                <a:gd name="T29" fmla="*/ 128 h 756"/>
                <a:gd name="T30" fmla="*/ 653 w 699"/>
                <a:gd name="T31" fmla="*/ 178 h 756"/>
                <a:gd name="T32" fmla="*/ 693 w 699"/>
                <a:gd name="T33" fmla="*/ 322 h 756"/>
                <a:gd name="T34" fmla="*/ 687 w 699"/>
                <a:gd name="T35" fmla="*/ 434 h 756"/>
                <a:gd name="T36" fmla="*/ 665 w 699"/>
                <a:gd name="T37" fmla="*/ 538 h 756"/>
                <a:gd name="T38" fmla="*/ 639 w 699"/>
                <a:gd name="T39" fmla="*/ 564 h 756"/>
                <a:gd name="T40" fmla="*/ 631 w 699"/>
                <a:gd name="T41" fmla="*/ 580 h 756"/>
                <a:gd name="T42" fmla="*/ 607 w 699"/>
                <a:gd name="T43" fmla="*/ 588 h 756"/>
                <a:gd name="T44" fmla="*/ 473 w 699"/>
                <a:gd name="T45" fmla="*/ 664 h 756"/>
                <a:gd name="T46" fmla="*/ 449 w 699"/>
                <a:gd name="T47" fmla="*/ 678 h 756"/>
                <a:gd name="T48" fmla="*/ 405 w 699"/>
                <a:gd name="T49" fmla="*/ 684 h 756"/>
                <a:gd name="T50" fmla="*/ 375 w 699"/>
                <a:gd name="T51" fmla="*/ 690 h 756"/>
                <a:gd name="T52" fmla="*/ 267 w 699"/>
                <a:gd name="T53" fmla="*/ 684 h 756"/>
                <a:gd name="T54" fmla="*/ 259 w 699"/>
                <a:gd name="T55" fmla="*/ 722 h 756"/>
                <a:gd name="T56" fmla="*/ 241 w 699"/>
                <a:gd name="T57" fmla="*/ 756 h 756"/>
                <a:gd name="T58" fmla="*/ 185 w 699"/>
                <a:gd name="T59" fmla="*/ 728 h 756"/>
                <a:gd name="T60" fmla="*/ 163 w 699"/>
                <a:gd name="T61" fmla="*/ 720 h 756"/>
                <a:gd name="T62" fmla="*/ 151 w 699"/>
                <a:gd name="T63" fmla="*/ 716 h 756"/>
                <a:gd name="T64" fmla="*/ 195 w 699"/>
                <a:gd name="T65" fmla="*/ 674 h 756"/>
                <a:gd name="T66" fmla="*/ 211 w 699"/>
                <a:gd name="T67" fmla="*/ 644 h 756"/>
                <a:gd name="T68" fmla="*/ 209 w 699"/>
                <a:gd name="T69" fmla="*/ 626 h 756"/>
                <a:gd name="T70" fmla="*/ 195 w 699"/>
                <a:gd name="T71" fmla="*/ 620 h 756"/>
                <a:gd name="T72" fmla="*/ 165 w 699"/>
                <a:gd name="T73" fmla="*/ 596 h 756"/>
                <a:gd name="T74" fmla="*/ 99 w 699"/>
                <a:gd name="T75" fmla="*/ 534 h 756"/>
                <a:gd name="T76" fmla="*/ 61 w 699"/>
                <a:gd name="T77" fmla="*/ 506 h 756"/>
                <a:gd name="T78" fmla="*/ 23 w 699"/>
                <a:gd name="T79" fmla="*/ 470 h 756"/>
                <a:gd name="T80" fmla="*/ 7 w 699"/>
                <a:gd name="T81" fmla="*/ 434 h 756"/>
                <a:gd name="T82" fmla="*/ 5 w 699"/>
                <a:gd name="T83" fmla="*/ 396 h 756"/>
                <a:gd name="T84" fmla="*/ 1 w 699"/>
                <a:gd name="T85" fmla="*/ 392 h 75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699" h="756">
                  <a:moveTo>
                    <a:pt x="1" y="392"/>
                  </a:moveTo>
                  <a:cubicBezTo>
                    <a:pt x="2" y="345"/>
                    <a:pt x="2" y="299"/>
                    <a:pt x="3" y="252"/>
                  </a:cubicBezTo>
                  <a:cubicBezTo>
                    <a:pt x="3" y="238"/>
                    <a:pt x="16" y="224"/>
                    <a:pt x="21" y="210"/>
                  </a:cubicBezTo>
                  <a:cubicBezTo>
                    <a:pt x="24" y="202"/>
                    <a:pt x="29" y="182"/>
                    <a:pt x="29" y="182"/>
                  </a:cubicBezTo>
                  <a:cubicBezTo>
                    <a:pt x="32" y="173"/>
                    <a:pt x="34" y="163"/>
                    <a:pt x="39" y="154"/>
                  </a:cubicBezTo>
                  <a:cubicBezTo>
                    <a:pt x="42" y="148"/>
                    <a:pt x="51" y="138"/>
                    <a:pt x="51" y="138"/>
                  </a:cubicBezTo>
                  <a:cubicBezTo>
                    <a:pt x="58" y="116"/>
                    <a:pt x="88" y="82"/>
                    <a:pt x="111" y="74"/>
                  </a:cubicBezTo>
                  <a:cubicBezTo>
                    <a:pt x="128" y="61"/>
                    <a:pt x="149" y="37"/>
                    <a:pt x="169" y="30"/>
                  </a:cubicBezTo>
                  <a:cubicBezTo>
                    <a:pt x="182" y="17"/>
                    <a:pt x="207" y="15"/>
                    <a:pt x="225" y="10"/>
                  </a:cubicBezTo>
                  <a:cubicBezTo>
                    <a:pt x="233" y="8"/>
                    <a:pt x="241" y="6"/>
                    <a:pt x="249" y="4"/>
                  </a:cubicBezTo>
                  <a:cubicBezTo>
                    <a:pt x="254" y="3"/>
                    <a:pt x="265" y="0"/>
                    <a:pt x="265" y="0"/>
                  </a:cubicBezTo>
                  <a:cubicBezTo>
                    <a:pt x="296" y="1"/>
                    <a:pt x="326" y="0"/>
                    <a:pt x="357" y="2"/>
                  </a:cubicBezTo>
                  <a:cubicBezTo>
                    <a:pt x="366" y="2"/>
                    <a:pt x="385" y="6"/>
                    <a:pt x="385" y="6"/>
                  </a:cubicBezTo>
                  <a:cubicBezTo>
                    <a:pt x="417" y="17"/>
                    <a:pt x="463" y="14"/>
                    <a:pt x="489" y="40"/>
                  </a:cubicBezTo>
                  <a:cubicBezTo>
                    <a:pt x="528" y="60"/>
                    <a:pt x="592" y="105"/>
                    <a:pt x="619" y="128"/>
                  </a:cubicBezTo>
                  <a:cubicBezTo>
                    <a:pt x="635" y="134"/>
                    <a:pt x="643" y="164"/>
                    <a:pt x="653" y="178"/>
                  </a:cubicBezTo>
                  <a:cubicBezTo>
                    <a:pt x="667" y="234"/>
                    <a:pt x="687" y="265"/>
                    <a:pt x="693" y="322"/>
                  </a:cubicBezTo>
                  <a:cubicBezTo>
                    <a:pt x="699" y="365"/>
                    <a:pt x="692" y="398"/>
                    <a:pt x="687" y="434"/>
                  </a:cubicBezTo>
                  <a:cubicBezTo>
                    <a:pt x="686" y="469"/>
                    <a:pt x="691" y="510"/>
                    <a:pt x="665" y="538"/>
                  </a:cubicBezTo>
                  <a:cubicBezTo>
                    <a:pt x="657" y="547"/>
                    <a:pt x="644" y="553"/>
                    <a:pt x="639" y="564"/>
                  </a:cubicBezTo>
                  <a:cubicBezTo>
                    <a:pt x="636" y="569"/>
                    <a:pt x="636" y="576"/>
                    <a:pt x="631" y="580"/>
                  </a:cubicBezTo>
                  <a:cubicBezTo>
                    <a:pt x="624" y="585"/>
                    <a:pt x="607" y="588"/>
                    <a:pt x="607" y="588"/>
                  </a:cubicBezTo>
                  <a:cubicBezTo>
                    <a:pt x="581" y="602"/>
                    <a:pt x="499" y="649"/>
                    <a:pt x="473" y="664"/>
                  </a:cubicBezTo>
                  <a:cubicBezTo>
                    <a:pt x="465" y="666"/>
                    <a:pt x="449" y="678"/>
                    <a:pt x="449" y="678"/>
                  </a:cubicBezTo>
                  <a:cubicBezTo>
                    <a:pt x="438" y="685"/>
                    <a:pt x="417" y="679"/>
                    <a:pt x="405" y="684"/>
                  </a:cubicBezTo>
                  <a:cubicBezTo>
                    <a:pt x="396" y="687"/>
                    <a:pt x="385" y="688"/>
                    <a:pt x="375" y="690"/>
                  </a:cubicBezTo>
                  <a:cubicBezTo>
                    <a:pt x="328" y="689"/>
                    <a:pt x="307" y="687"/>
                    <a:pt x="267" y="684"/>
                  </a:cubicBezTo>
                  <a:cubicBezTo>
                    <a:pt x="249" y="690"/>
                    <a:pt x="264" y="683"/>
                    <a:pt x="259" y="722"/>
                  </a:cubicBezTo>
                  <a:cubicBezTo>
                    <a:pt x="258" y="733"/>
                    <a:pt x="250" y="750"/>
                    <a:pt x="241" y="756"/>
                  </a:cubicBezTo>
                  <a:cubicBezTo>
                    <a:pt x="218" y="752"/>
                    <a:pt x="207" y="735"/>
                    <a:pt x="185" y="728"/>
                  </a:cubicBezTo>
                  <a:cubicBezTo>
                    <a:pt x="176" y="725"/>
                    <a:pt x="171" y="724"/>
                    <a:pt x="163" y="720"/>
                  </a:cubicBezTo>
                  <a:cubicBezTo>
                    <a:pt x="159" y="718"/>
                    <a:pt x="151" y="716"/>
                    <a:pt x="151" y="716"/>
                  </a:cubicBezTo>
                  <a:cubicBezTo>
                    <a:pt x="157" y="695"/>
                    <a:pt x="180" y="689"/>
                    <a:pt x="195" y="674"/>
                  </a:cubicBezTo>
                  <a:cubicBezTo>
                    <a:pt x="198" y="665"/>
                    <a:pt x="205" y="652"/>
                    <a:pt x="211" y="644"/>
                  </a:cubicBezTo>
                  <a:cubicBezTo>
                    <a:pt x="210" y="638"/>
                    <a:pt x="212" y="631"/>
                    <a:pt x="209" y="626"/>
                  </a:cubicBezTo>
                  <a:cubicBezTo>
                    <a:pt x="207" y="621"/>
                    <a:pt x="199" y="623"/>
                    <a:pt x="195" y="620"/>
                  </a:cubicBezTo>
                  <a:cubicBezTo>
                    <a:pt x="185" y="612"/>
                    <a:pt x="173" y="606"/>
                    <a:pt x="165" y="596"/>
                  </a:cubicBezTo>
                  <a:cubicBezTo>
                    <a:pt x="146" y="573"/>
                    <a:pt x="123" y="552"/>
                    <a:pt x="99" y="534"/>
                  </a:cubicBezTo>
                  <a:cubicBezTo>
                    <a:pt x="87" y="525"/>
                    <a:pt x="72" y="517"/>
                    <a:pt x="61" y="506"/>
                  </a:cubicBezTo>
                  <a:cubicBezTo>
                    <a:pt x="49" y="494"/>
                    <a:pt x="37" y="480"/>
                    <a:pt x="23" y="470"/>
                  </a:cubicBezTo>
                  <a:cubicBezTo>
                    <a:pt x="13" y="456"/>
                    <a:pt x="10" y="451"/>
                    <a:pt x="7" y="434"/>
                  </a:cubicBezTo>
                  <a:cubicBezTo>
                    <a:pt x="6" y="421"/>
                    <a:pt x="7" y="408"/>
                    <a:pt x="5" y="396"/>
                  </a:cubicBezTo>
                  <a:cubicBezTo>
                    <a:pt x="5" y="394"/>
                    <a:pt x="0" y="391"/>
                    <a:pt x="1" y="392"/>
                  </a:cubicBezTo>
                  <a:close/>
                </a:path>
              </a:pathLst>
            </a:custGeom>
            <a:solidFill>
              <a:schemeClr val="accent1">
                <a:alpha val="50195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006699"/>
                </a:solidFill>
                <a:latin typeface="Arial" charset="0"/>
              </a:endParaRPr>
            </a:p>
          </p:txBody>
        </p:sp>
        <p:sp>
          <p:nvSpPr>
            <p:cNvPr id="3088" name="Freeform 32"/>
            <p:cNvSpPr>
              <a:spLocks/>
            </p:cNvSpPr>
            <p:nvPr/>
          </p:nvSpPr>
          <p:spPr bwMode="ltGray">
            <a:xfrm rot="828663">
              <a:off x="242" y="3404"/>
              <a:ext cx="132" cy="167"/>
            </a:xfrm>
            <a:custGeom>
              <a:avLst/>
              <a:gdLst>
                <a:gd name="T0" fmla="*/ 0 w 109"/>
                <a:gd name="T1" fmla="*/ 0 h 156"/>
                <a:gd name="T2" fmla="*/ 6 w 109"/>
                <a:gd name="T3" fmla="*/ 1 h 156"/>
                <a:gd name="T4" fmla="*/ 22 w 109"/>
                <a:gd name="T5" fmla="*/ 5 h 156"/>
                <a:gd name="T6" fmla="*/ 45 w 109"/>
                <a:gd name="T7" fmla="*/ 13 h 156"/>
                <a:gd name="T8" fmla="*/ 70 w 109"/>
                <a:gd name="T9" fmla="*/ 26 h 156"/>
                <a:gd name="T10" fmla="*/ 94 w 109"/>
                <a:gd name="T11" fmla="*/ 47 h 156"/>
                <a:gd name="T12" fmla="*/ 116 w 109"/>
                <a:gd name="T13" fmla="*/ 76 h 156"/>
                <a:gd name="T14" fmla="*/ 130 w 109"/>
                <a:gd name="T15" fmla="*/ 116 h 156"/>
                <a:gd name="T16" fmla="*/ 132 w 109"/>
                <a:gd name="T17" fmla="*/ 167 h 156"/>
                <a:gd name="T18" fmla="*/ 127 w 109"/>
                <a:gd name="T19" fmla="*/ 167 h 156"/>
                <a:gd name="T20" fmla="*/ 120 w 109"/>
                <a:gd name="T21" fmla="*/ 167 h 156"/>
                <a:gd name="T22" fmla="*/ 113 w 109"/>
                <a:gd name="T23" fmla="*/ 167 h 156"/>
                <a:gd name="T24" fmla="*/ 105 w 109"/>
                <a:gd name="T25" fmla="*/ 165 h 156"/>
                <a:gd name="T26" fmla="*/ 98 w 109"/>
                <a:gd name="T27" fmla="*/ 164 h 156"/>
                <a:gd name="T28" fmla="*/ 90 w 109"/>
                <a:gd name="T29" fmla="*/ 161 h 156"/>
                <a:gd name="T30" fmla="*/ 80 w 109"/>
                <a:gd name="T31" fmla="*/ 155 h 156"/>
                <a:gd name="T32" fmla="*/ 70 w 109"/>
                <a:gd name="T33" fmla="*/ 149 h 156"/>
                <a:gd name="T34" fmla="*/ 64 w 109"/>
                <a:gd name="T35" fmla="*/ 135 h 156"/>
                <a:gd name="T36" fmla="*/ 64 w 109"/>
                <a:gd name="T37" fmla="*/ 119 h 156"/>
                <a:gd name="T38" fmla="*/ 68 w 109"/>
                <a:gd name="T39" fmla="*/ 103 h 156"/>
                <a:gd name="T40" fmla="*/ 71 w 109"/>
                <a:gd name="T41" fmla="*/ 86 h 156"/>
                <a:gd name="T42" fmla="*/ 68 w 109"/>
                <a:gd name="T43" fmla="*/ 66 h 156"/>
                <a:gd name="T44" fmla="*/ 58 w 109"/>
                <a:gd name="T45" fmla="*/ 46 h 156"/>
                <a:gd name="T46" fmla="*/ 38 w 109"/>
                <a:gd name="T47" fmla="*/ 25 h 156"/>
                <a:gd name="T48" fmla="*/ 0 w 109"/>
                <a:gd name="T49" fmla="*/ 0 h 15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109" h="156">
                  <a:moveTo>
                    <a:pt x="0" y="0"/>
                  </a:moveTo>
                  <a:lnTo>
                    <a:pt x="5" y="1"/>
                  </a:lnTo>
                  <a:lnTo>
                    <a:pt x="18" y="5"/>
                  </a:lnTo>
                  <a:lnTo>
                    <a:pt x="37" y="12"/>
                  </a:lnTo>
                  <a:lnTo>
                    <a:pt x="58" y="24"/>
                  </a:lnTo>
                  <a:lnTo>
                    <a:pt x="78" y="44"/>
                  </a:lnTo>
                  <a:lnTo>
                    <a:pt x="96" y="71"/>
                  </a:lnTo>
                  <a:lnTo>
                    <a:pt x="107" y="108"/>
                  </a:lnTo>
                  <a:lnTo>
                    <a:pt x="109" y="156"/>
                  </a:lnTo>
                  <a:lnTo>
                    <a:pt x="105" y="156"/>
                  </a:lnTo>
                  <a:lnTo>
                    <a:pt x="99" y="156"/>
                  </a:lnTo>
                  <a:lnTo>
                    <a:pt x="93" y="156"/>
                  </a:lnTo>
                  <a:lnTo>
                    <a:pt x="87" y="154"/>
                  </a:lnTo>
                  <a:lnTo>
                    <a:pt x="81" y="153"/>
                  </a:lnTo>
                  <a:lnTo>
                    <a:pt x="74" y="150"/>
                  </a:lnTo>
                  <a:lnTo>
                    <a:pt x="66" y="145"/>
                  </a:lnTo>
                  <a:lnTo>
                    <a:pt x="58" y="139"/>
                  </a:lnTo>
                  <a:lnTo>
                    <a:pt x="53" y="126"/>
                  </a:lnTo>
                  <a:lnTo>
                    <a:pt x="53" y="111"/>
                  </a:lnTo>
                  <a:lnTo>
                    <a:pt x="56" y="96"/>
                  </a:lnTo>
                  <a:lnTo>
                    <a:pt x="59" y="80"/>
                  </a:lnTo>
                  <a:lnTo>
                    <a:pt x="56" y="62"/>
                  </a:lnTo>
                  <a:lnTo>
                    <a:pt x="48" y="43"/>
                  </a:lnTo>
                  <a:lnTo>
                    <a:pt x="31" y="2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006699"/>
                </a:solidFill>
                <a:latin typeface="Arial" charset="0"/>
              </a:endParaRPr>
            </a:p>
          </p:txBody>
        </p:sp>
        <p:sp>
          <p:nvSpPr>
            <p:cNvPr id="3089" name="Freeform 33"/>
            <p:cNvSpPr>
              <a:spLocks/>
            </p:cNvSpPr>
            <p:nvPr/>
          </p:nvSpPr>
          <p:spPr bwMode="ltGray">
            <a:xfrm rot="828663">
              <a:off x="266" y="3592"/>
              <a:ext cx="66" cy="43"/>
            </a:xfrm>
            <a:custGeom>
              <a:avLst/>
              <a:gdLst>
                <a:gd name="T0" fmla="*/ 0 w 54"/>
                <a:gd name="T1" fmla="*/ 0 h 40"/>
                <a:gd name="T2" fmla="*/ 1 w 54"/>
                <a:gd name="T3" fmla="*/ 1 h 40"/>
                <a:gd name="T4" fmla="*/ 7 w 54"/>
                <a:gd name="T5" fmla="*/ 3 h 40"/>
                <a:gd name="T6" fmla="*/ 16 w 54"/>
                <a:gd name="T7" fmla="*/ 9 h 40"/>
                <a:gd name="T8" fmla="*/ 26 w 54"/>
                <a:gd name="T9" fmla="*/ 13 h 40"/>
                <a:gd name="T10" fmla="*/ 35 w 54"/>
                <a:gd name="T11" fmla="*/ 16 h 40"/>
                <a:gd name="T12" fmla="*/ 46 w 54"/>
                <a:gd name="T13" fmla="*/ 18 h 40"/>
                <a:gd name="T14" fmla="*/ 56 w 54"/>
                <a:gd name="T15" fmla="*/ 19 h 40"/>
                <a:gd name="T16" fmla="*/ 66 w 54"/>
                <a:gd name="T17" fmla="*/ 17 h 40"/>
                <a:gd name="T18" fmla="*/ 65 w 54"/>
                <a:gd name="T19" fmla="*/ 27 h 40"/>
                <a:gd name="T20" fmla="*/ 61 w 54"/>
                <a:gd name="T21" fmla="*/ 35 h 40"/>
                <a:gd name="T22" fmla="*/ 54 w 54"/>
                <a:gd name="T23" fmla="*/ 41 h 40"/>
                <a:gd name="T24" fmla="*/ 45 w 54"/>
                <a:gd name="T25" fmla="*/ 43 h 40"/>
                <a:gd name="T26" fmla="*/ 34 w 54"/>
                <a:gd name="T27" fmla="*/ 42 h 40"/>
                <a:gd name="T28" fmla="*/ 23 w 54"/>
                <a:gd name="T29" fmla="*/ 34 h 40"/>
                <a:gd name="T30" fmla="*/ 12 w 54"/>
                <a:gd name="T31" fmla="*/ 22 h 40"/>
                <a:gd name="T32" fmla="*/ 0 w 54"/>
                <a:gd name="T33" fmla="*/ 0 h 40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54" h="40">
                  <a:moveTo>
                    <a:pt x="0" y="0"/>
                  </a:moveTo>
                  <a:lnTo>
                    <a:pt x="1" y="1"/>
                  </a:lnTo>
                  <a:lnTo>
                    <a:pt x="6" y="3"/>
                  </a:lnTo>
                  <a:lnTo>
                    <a:pt x="13" y="8"/>
                  </a:lnTo>
                  <a:lnTo>
                    <a:pt x="21" y="12"/>
                  </a:lnTo>
                  <a:lnTo>
                    <a:pt x="29" y="15"/>
                  </a:lnTo>
                  <a:lnTo>
                    <a:pt x="38" y="17"/>
                  </a:lnTo>
                  <a:lnTo>
                    <a:pt x="46" y="18"/>
                  </a:lnTo>
                  <a:lnTo>
                    <a:pt x="54" y="16"/>
                  </a:lnTo>
                  <a:lnTo>
                    <a:pt x="53" y="25"/>
                  </a:lnTo>
                  <a:lnTo>
                    <a:pt x="50" y="33"/>
                  </a:lnTo>
                  <a:lnTo>
                    <a:pt x="44" y="38"/>
                  </a:lnTo>
                  <a:lnTo>
                    <a:pt x="37" y="40"/>
                  </a:lnTo>
                  <a:lnTo>
                    <a:pt x="28" y="39"/>
                  </a:lnTo>
                  <a:lnTo>
                    <a:pt x="19" y="32"/>
                  </a:lnTo>
                  <a:lnTo>
                    <a:pt x="10" y="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006699"/>
                </a:solidFill>
                <a:latin typeface="Arial" charset="0"/>
              </a:endParaRPr>
            </a:p>
          </p:txBody>
        </p:sp>
        <p:sp>
          <p:nvSpPr>
            <p:cNvPr id="3090" name="Freeform 34"/>
            <p:cNvSpPr>
              <a:spLocks/>
            </p:cNvSpPr>
            <p:nvPr/>
          </p:nvSpPr>
          <p:spPr bwMode="ltGray">
            <a:xfrm>
              <a:off x="11" y="4110"/>
              <a:ext cx="118" cy="209"/>
            </a:xfrm>
            <a:custGeom>
              <a:avLst/>
              <a:gdLst>
                <a:gd name="T0" fmla="*/ 0 w 118"/>
                <a:gd name="T1" fmla="*/ 0 h 209"/>
                <a:gd name="T2" fmla="*/ 6 w 118"/>
                <a:gd name="T3" fmla="*/ 8 h 209"/>
                <a:gd name="T4" fmla="*/ 15 w 118"/>
                <a:gd name="T5" fmla="*/ 19 h 209"/>
                <a:gd name="T6" fmla="*/ 26 w 118"/>
                <a:gd name="T7" fmla="*/ 33 h 209"/>
                <a:gd name="T8" fmla="*/ 38 w 118"/>
                <a:gd name="T9" fmla="*/ 51 h 209"/>
                <a:gd name="T10" fmla="*/ 54 w 118"/>
                <a:gd name="T11" fmla="*/ 72 h 209"/>
                <a:gd name="T12" fmla="*/ 67 w 118"/>
                <a:gd name="T13" fmla="*/ 94 h 209"/>
                <a:gd name="T14" fmla="*/ 79 w 118"/>
                <a:gd name="T15" fmla="*/ 119 h 209"/>
                <a:gd name="T16" fmla="*/ 87 w 118"/>
                <a:gd name="T17" fmla="*/ 146 h 209"/>
                <a:gd name="T18" fmla="*/ 94 w 118"/>
                <a:gd name="T19" fmla="*/ 175 h 209"/>
                <a:gd name="T20" fmla="*/ 91 w 118"/>
                <a:gd name="T21" fmla="*/ 209 h 209"/>
                <a:gd name="T22" fmla="*/ 118 w 118"/>
                <a:gd name="T23" fmla="*/ 209 h 209"/>
                <a:gd name="T24" fmla="*/ 117 w 118"/>
                <a:gd name="T25" fmla="*/ 177 h 209"/>
                <a:gd name="T26" fmla="*/ 104 w 118"/>
                <a:gd name="T27" fmla="*/ 119 h 209"/>
                <a:gd name="T28" fmla="*/ 82 w 118"/>
                <a:gd name="T29" fmla="*/ 69 h 209"/>
                <a:gd name="T30" fmla="*/ 47 w 118"/>
                <a:gd name="T31" fmla="*/ 27 h 209"/>
                <a:gd name="T32" fmla="*/ 0 w 118"/>
                <a:gd name="T33" fmla="*/ 0 h 209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118" h="209">
                  <a:moveTo>
                    <a:pt x="0" y="0"/>
                  </a:moveTo>
                  <a:lnTo>
                    <a:pt x="6" y="8"/>
                  </a:lnTo>
                  <a:lnTo>
                    <a:pt x="15" y="19"/>
                  </a:lnTo>
                  <a:lnTo>
                    <a:pt x="26" y="33"/>
                  </a:lnTo>
                  <a:lnTo>
                    <a:pt x="38" y="51"/>
                  </a:lnTo>
                  <a:lnTo>
                    <a:pt x="54" y="72"/>
                  </a:lnTo>
                  <a:lnTo>
                    <a:pt x="67" y="94"/>
                  </a:lnTo>
                  <a:lnTo>
                    <a:pt x="79" y="119"/>
                  </a:lnTo>
                  <a:lnTo>
                    <a:pt x="87" y="146"/>
                  </a:lnTo>
                  <a:lnTo>
                    <a:pt x="94" y="175"/>
                  </a:lnTo>
                  <a:lnTo>
                    <a:pt x="91" y="209"/>
                  </a:lnTo>
                  <a:lnTo>
                    <a:pt x="118" y="209"/>
                  </a:lnTo>
                  <a:lnTo>
                    <a:pt x="117" y="177"/>
                  </a:lnTo>
                  <a:lnTo>
                    <a:pt x="104" y="119"/>
                  </a:lnTo>
                  <a:lnTo>
                    <a:pt x="82" y="69"/>
                  </a:lnTo>
                  <a:lnTo>
                    <a:pt x="47" y="2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006699"/>
                </a:solidFill>
                <a:latin typeface="Arial" charset="0"/>
              </a:endParaRPr>
            </a:p>
          </p:txBody>
        </p:sp>
        <p:sp>
          <p:nvSpPr>
            <p:cNvPr id="3091" name="Freeform 35"/>
            <p:cNvSpPr>
              <a:spLocks/>
            </p:cNvSpPr>
            <p:nvPr/>
          </p:nvSpPr>
          <p:spPr bwMode="ltGray">
            <a:xfrm>
              <a:off x="0" y="3968"/>
              <a:ext cx="130" cy="128"/>
            </a:xfrm>
            <a:custGeom>
              <a:avLst/>
              <a:gdLst>
                <a:gd name="T0" fmla="*/ 103 w 130"/>
                <a:gd name="T1" fmla="*/ 0 h 128"/>
                <a:gd name="T2" fmla="*/ 130 w 130"/>
                <a:gd name="T3" fmla="*/ 128 h 128"/>
                <a:gd name="T4" fmla="*/ 125 w 130"/>
                <a:gd name="T5" fmla="*/ 126 h 128"/>
                <a:gd name="T6" fmla="*/ 111 w 130"/>
                <a:gd name="T7" fmla="*/ 121 h 128"/>
                <a:gd name="T8" fmla="*/ 92 w 130"/>
                <a:gd name="T9" fmla="*/ 111 h 128"/>
                <a:gd name="T10" fmla="*/ 68 w 130"/>
                <a:gd name="T11" fmla="*/ 103 h 128"/>
                <a:gd name="T12" fmla="*/ 41 w 130"/>
                <a:gd name="T13" fmla="*/ 94 h 128"/>
                <a:gd name="T14" fmla="*/ 19 w 130"/>
                <a:gd name="T15" fmla="*/ 90 h 128"/>
                <a:gd name="T16" fmla="*/ 0 w 130"/>
                <a:gd name="T17" fmla="*/ 93 h 128"/>
                <a:gd name="T18" fmla="*/ 0 w 130"/>
                <a:gd name="T19" fmla="*/ 72 h 128"/>
                <a:gd name="T20" fmla="*/ 12 w 130"/>
                <a:gd name="T21" fmla="*/ 70 h 128"/>
                <a:gd name="T22" fmla="*/ 24 w 130"/>
                <a:gd name="T23" fmla="*/ 66 h 128"/>
                <a:gd name="T24" fmla="*/ 38 w 130"/>
                <a:gd name="T25" fmla="*/ 66 h 128"/>
                <a:gd name="T26" fmla="*/ 51 w 130"/>
                <a:gd name="T27" fmla="*/ 67 h 128"/>
                <a:gd name="T28" fmla="*/ 65 w 130"/>
                <a:gd name="T29" fmla="*/ 70 h 128"/>
                <a:gd name="T30" fmla="*/ 78 w 130"/>
                <a:gd name="T31" fmla="*/ 78 h 128"/>
                <a:gd name="T32" fmla="*/ 81 w 130"/>
                <a:gd name="T33" fmla="*/ 74 h 128"/>
                <a:gd name="T34" fmla="*/ 81 w 130"/>
                <a:gd name="T35" fmla="*/ 58 h 128"/>
                <a:gd name="T36" fmla="*/ 82 w 130"/>
                <a:gd name="T37" fmla="*/ 37 h 128"/>
                <a:gd name="T38" fmla="*/ 82 w 130"/>
                <a:gd name="T39" fmla="*/ 29 h 128"/>
                <a:gd name="T40" fmla="*/ 80 w 130"/>
                <a:gd name="T41" fmla="*/ 29 h 128"/>
                <a:gd name="T42" fmla="*/ 77 w 130"/>
                <a:gd name="T43" fmla="*/ 27 h 128"/>
                <a:gd name="T44" fmla="*/ 76 w 130"/>
                <a:gd name="T45" fmla="*/ 22 h 128"/>
                <a:gd name="T46" fmla="*/ 75 w 130"/>
                <a:gd name="T47" fmla="*/ 19 h 128"/>
                <a:gd name="T48" fmla="*/ 76 w 130"/>
                <a:gd name="T49" fmla="*/ 15 h 128"/>
                <a:gd name="T50" fmla="*/ 79 w 130"/>
                <a:gd name="T51" fmla="*/ 10 h 128"/>
                <a:gd name="T52" fmla="*/ 89 w 130"/>
                <a:gd name="T53" fmla="*/ 6 h 128"/>
                <a:gd name="T54" fmla="*/ 103 w 130"/>
                <a:gd name="T55" fmla="*/ 0 h 128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0" t="0" r="r" b="b"/>
              <a:pathLst>
                <a:path w="130" h="128">
                  <a:moveTo>
                    <a:pt x="103" y="0"/>
                  </a:moveTo>
                  <a:lnTo>
                    <a:pt x="130" y="128"/>
                  </a:lnTo>
                  <a:lnTo>
                    <a:pt x="125" y="126"/>
                  </a:lnTo>
                  <a:lnTo>
                    <a:pt x="111" y="121"/>
                  </a:lnTo>
                  <a:lnTo>
                    <a:pt x="92" y="111"/>
                  </a:lnTo>
                  <a:lnTo>
                    <a:pt x="68" y="103"/>
                  </a:lnTo>
                  <a:lnTo>
                    <a:pt x="41" y="94"/>
                  </a:lnTo>
                  <a:lnTo>
                    <a:pt x="19" y="90"/>
                  </a:lnTo>
                  <a:lnTo>
                    <a:pt x="0" y="93"/>
                  </a:lnTo>
                  <a:lnTo>
                    <a:pt x="0" y="72"/>
                  </a:lnTo>
                  <a:lnTo>
                    <a:pt x="12" y="70"/>
                  </a:lnTo>
                  <a:lnTo>
                    <a:pt x="24" y="66"/>
                  </a:lnTo>
                  <a:lnTo>
                    <a:pt x="38" y="66"/>
                  </a:lnTo>
                  <a:lnTo>
                    <a:pt x="51" y="67"/>
                  </a:lnTo>
                  <a:lnTo>
                    <a:pt x="65" y="70"/>
                  </a:lnTo>
                  <a:lnTo>
                    <a:pt x="78" y="78"/>
                  </a:lnTo>
                  <a:lnTo>
                    <a:pt x="81" y="74"/>
                  </a:lnTo>
                  <a:lnTo>
                    <a:pt x="81" y="58"/>
                  </a:lnTo>
                  <a:lnTo>
                    <a:pt x="82" y="37"/>
                  </a:lnTo>
                  <a:lnTo>
                    <a:pt x="82" y="29"/>
                  </a:lnTo>
                  <a:lnTo>
                    <a:pt x="80" y="29"/>
                  </a:lnTo>
                  <a:lnTo>
                    <a:pt x="77" y="27"/>
                  </a:lnTo>
                  <a:lnTo>
                    <a:pt x="76" y="22"/>
                  </a:lnTo>
                  <a:lnTo>
                    <a:pt x="75" y="19"/>
                  </a:lnTo>
                  <a:lnTo>
                    <a:pt x="76" y="15"/>
                  </a:lnTo>
                  <a:lnTo>
                    <a:pt x="79" y="10"/>
                  </a:lnTo>
                  <a:lnTo>
                    <a:pt x="89" y="6"/>
                  </a:lnTo>
                  <a:lnTo>
                    <a:pt x="103" y="0"/>
                  </a:ln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006699"/>
                </a:solidFill>
                <a:latin typeface="Arial" charset="0"/>
              </a:endParaRPr>
            </a:p>
          </p:txBody>
        </p:sp>
        <p:sp>
          <p:nvSpPr>
            <p:cNvPr id="3092" name="Freeform 36"/>
            <p:cNvSpPr>
              <a:spLocks/>
            </p:cNvSpPr>
            <p:nvPr/>
          </p:nvSpPr>
          <p:spPr bwMode="ltGray">
            <a:xfrm>
              <a:off x="0" y="3949"/>
              <a:ext cx="47" cy="86"/>
            </a:xfrm>
            <a:custGeom>
              <a:avLst/>
              <a:gdLst>
                <a:gd name="T0" fmla="*/ 37 w 47"/>
                <a:gd name="T1" fmla="*/ 0 h 86"/>
                <a:gd name="T2" fmla="*/ 15 w 47"/>
                <a:gd name="T3" fmla="*/ 37 h 86"/>
                <a:gd name="T4" fmla="*/ 0 w 47"/>
                <a:gd name="T5" fmla="*/ 59 h 86"/>
                <a:gd name="T6" fmla="*/ 0 w 47"/>
                <a:gd name="T7" fmla="*/ 86 h 86"/>
                <a:gd name="T8" fmla="*/ 8 w 47"/>
                <a:gd name="T9" fmla="*/ 82 h 86"/>
                <a:gd name="T10" fmla="*/ 20 w 47"/>
                <a:gd name="T11" fmla="*/ 73 h 86"/>
                <a:gd name="T12" fmla="*/ 33 w 47"/>
                <a:gd name="T13" fmla="*/ 63 h 86"/>
                <a:gd name="T14" fmla="*/ 42 w 47"/>
                <a:gd name="T15" fmla="*/ 51 h 86"/>
                <a:gd name="T16" fmla="*/ 47 w 47"/>
                <a:gd name="T17" fmla="*/ 36 h 86"/>
                <a:gd name="T18" fmla="*/ 46 w 47"/>
                <a:gd name="T19" fmla="*/ 19 h 86"/>
                <a:gd name="T20" fmla="*/ 37 w 47"/>
                <a:gd name="T21" fmla="*/ 0 h 8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47" h="86">
                  <a:moveTo>
                    <a:pt x="37" y="0"/>
                  </a:moveTo>
                  <a:lnTo>
                    <a:pt x="15" y="37"/>
                  </a:lnTo>
                  <a:lnTo>
                    <a:pt x="0" y="59"/>
                  </a:lnTo>
                  <a:lnTo>
                    <a:pt x="0" y="86"/>
                  </a:lnTo>
                  <a:lnTo>
                    <a:pt x="8" y="82"/>
                  </a:lnTo>
                  <a:lnTo>
                    <a:pt x="20" y="73"/>
                  </a:lnTo>
                  <a:lnTo>
                    <a:pt x="33" y="63"/>
                  </a:lnTo>
                  <a:lnTo>
                    <a:pt x="42" y="51"/>
                  </a:lnTo>
                  <a:lnTo>
                    <a:pt x="47" y="36"/>
                  </a:lnTo>
                  <a:lnTo>
                    <a:pt x="46" y="19"/>
                  </a:lnTo>
                  <a:lnTo>
                    <a:pt x="37" y="0"/>
                  </a:ln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006699"/>
                </a:solidFill>
                <a:latin typeface="Arial" charset="0"/>
              </a:endParaRPr>
            </a:p>
          </p:txBody>
        </p:sp>
        <p:sp>
          <p:nvSpPr>
            <p:cNvPr id="3093" name="Freeform 37"/>
            <p:cNvSpPr>
              <a:spLocks/>
            </p:cNvSpPr>
            <p:nvPr/>
          </p:nvSpPr>
          <p:spPr bwMode="ltGray">
            <a:xfrm>
              <a:off x="0" y="3239"/>
              <a:ext cx="497" cy="740"/>
            </a:xfrm>
            <a:custGeom>
              <a:avLst/>
              <a:gdLst>
                <a:gd name="T0" fmla="*/ 0 w 497"/>
                <a:gd name="T1" fmla="*/ 13 h 740"/>
                <a:gd name="T2" fmla="*/ 41 w 497"/>
                <a:gd name="T3" fmla="*/ 4 h 740"/>
                <a:gd name="T4" fmla="*/ 101 w 497"/>
                <a:gd name="T5" fmla="*/ 0 h 740"/>
                <a:gd name="T6" fmla="*/ 170 w 497"/>
                <a:gd name="T7" fmla="*/ 4 h 740"/>
                <a:gd name="T8" fmla="*/ 248 w 497"/>
                <a:gd name="T9" fmla="*/ 21 h 740"/>
                <a:gd name="T10" fmla="*/ 323 w 497"/>
                <a:gd name="T11" fmla="*/ 50 h 740"/>
                <a:gd name="T12" fmla="*/ 382 w 497"/>
                <a:gd name="T13" fmla="*/ 90 h 740"/>
                <a:gd name="T14" fmla="*/ 428 w 497"/>
                <a:gd name="T15" fmla="*/ 141 h 740"/>
                <a:gd name="T16" fmla="*/ 463 w 497"/>
                <a:gd name="T17" fmla="*/ 199 h 740"/>
                <a:gd name="T18" fmla="*/ 485 w 497"/>
                <a:gd name="T19" fmla="*/ 262 h 740"/>
                <a:gd name="T20" fmla="*/ 496 w 497"/>
                <a:gd name="T21" fmla="*/ 327 h 740"/>
                <a:gd name="T22" fmla="*/ 497 w 497"/>
                <a:gd name="T23" fmla="*/ 396 h 740"/>
                <a:gd name="T24" fmla="*/ 487 w 497"/>
                <a:gd name="T25" fmla="*/ 462 h 740"/>
                <a:gd name="T26" fmla="*/ 470 w 497"/>
                <a:gd name="T27" fmla="*/ 527 h 740"/>
                <a:gd name="T28" fmla="*/ 443 w 497"/>
                <a:gd name="T29" fmla="*/ 586 h 740"/>
                <a:gd name="T30" fmla="*/ 406 w 497"/>
                <a:gd name="T31" fmla="*/ 639 h 740"/>
                <a:gd name="T32" fmla="*/ 364 w 497"/>
                <a:gd name="T33" fmla="*/ 683 h 740"/>
                <a:gd name="T34" fmla="*/ 315 w 497"/>
                <a:gd name="T35" fmla="*/ 715 h 740"/>
                <a:gd name="T36" fmla="*/ 259 w 497"/>
                <a:gd name="T37" fmla="*/ 736 h 740"/>
                <a:gd name="T38" fmla="*/ 198 w 497"/>
                <a:gd name="T39" fmla="*/ 740 h 740"/>
                <a:gd name="T40" fmla="*/ 131 w 497"/>
                <a:gd name="T41" fmla="*/ 727 h 740"/>
                <a:gd name="T42" fmla="*/ 167 w 497"/>
                <a:gd name="T43" fmla="*/ 728 h 740"/>
                <a:gd name="T44" fmla="*/ 204 w 497"/>
                <a:gd name="T45" fmla="*/ 718 h 740"/>
                <a:gd name="T46" fmla="*/ 238 w 497"/>
                <a:gd name="T47" fmla="*/ 700 h 740"/>
                <a:gd name="T48" fmla="*/ 272 w 497"/>
                <a:gd name="T49" fmla="*/ 670 h 740"/>
                <a:gd name="T50" fmla="*/ 304 w 497"/>
                <a:gd name="T51" fmla="*/ 635 h 740"/>
                <a:gd name="T52" fmla="*/ 333 w 497"/>
                <a:gd name="T53" fmla="*/ 594 h 740"/>
                <a:gd name="T54" fmla="*/ 358 w 497"/>
                <a:gd name="T55" fmla="*/ 549 h 740"/>
                <a:gd name="T56" fmla="*/ 381 w 497"/>
                <a:gd name="T57" fmla="*/ 500 h 740"/>
                <a:gd name="T58" fmla="*/ 396 w 497"/>
                <a:gd name="T59" fmla="*/ 449 h 740"/>
                <a:gd name="T60" fmla="*/ 408 w 497"/>
                <a:gd name="T61" fmla="*/ 397 h 740"/>
                <a:gd name="T62" fmla="*/ 414 w 497"/>
                <a:gd name="T63" fmla="*/ 346 h 740"/>
                <a:gd name="T64" fmla="*/ 412 w 497"/>
                <a:gd name="T65" fmla="*/ 296 h 740"/>
                <a:gd name="T66" fmla="*/ 402 w 497"/>
                <a:gd name="T67" fmla="*/ 251 h 740"/>
                <a:gd name="T68" fmla="*/ 384 w 497"/>
                <a:gd name="T69" fmla="*/ 208 h 740"/>
                <a:gd name="T70" fmla="*/ 357 w 497"/>
                <a:gd name="T71" fmla="*/ 172 h 740"/>
                <a:gd name="T72" fmla="*/ 320 w 497"/>
                <a:gd name="T73" fmla="*/ 142 h 740"/>
                <a:gd name="T74" fmla="*/ 260 w 497"/>
                <a:gd name="T75" fmla="*/ 107 h 740"/>
                <a:gd name="T76" fmla="*/ 203 w 497"/>
                <a:gd name="T77" fmla="*/ 82 h 740"/>
                <a:gd name="T78" fmla="*/ 154 w 497"/>
                <a:gd name="T79" fmla="*/ 65 h 740"/>
                <a:gd name="T80" fmla="*/ 108 w 497"/>
                <a:gd name="T81" fmla="*/ 56 h 740"/>
                <a:gd name="T82" fmla="*/ 68 w 497"/>
                <a:gd name="T83" fmla="*/ 55 h 740"/>
                <a:gd name="T84" fmla="*/ 32 w 497"/>
                <a:gd name="T85" fmla="*/ 61 h 740"/>
                <a:gd name="T86" fmla="*/ 0 w 497"/>
                <a:gd name="T87" fmla="*/ 70 h 740"/>
                <a:gd name="T88" fmla="*/ 0 w 497"/>
                <a:gd name="T89" fmla="*/ 13 h 740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0" t="0" r="r" b="b"/>
              <a:pathLst>
                <a:path w="497" h="740">
                  <a:moveTo>
                    <a:pt x="0" y="13"/>
                  </a:moveTo>
                  <a:lnTo>
                    <a:pt x="41" y="4"/>
                  </a:lnTo>
                  <a:lnTo>
                    <a:pt x="101" y="0"/>
                  </a:lnTo>
                  <a:lnTo>
                    <a:pt x="170" y="4"/>
                  </a:lnTo>
                  <a:lnTo>
                    <a:pt x="248" y="21"/>
                  </a:lnTo>
                  <a:lnTo>
                    <a:pt x="323" y="50"/>
                  </a:lnTo>
                  <a:lnTo>
                    <a:pt x="382" y="90"/>
                  </a:lnTo>
                  <a:lnTo>
                    <a:pt x="428" y="141"/>
                  </a:lnTo>
                  <a:lnTo>
                    <a:pt x="463" y="199"/>
                  </a:lnTo>
                  <a:lnTo>
                    <a:pt x="485" y="262"/>
                  </a:lnTo>
                  <a:lnTo>
                    <a:pt x="496" y="327"/>
                  </a:lnTo>
                  <a:lnTo>
                    <a:pt x="497" y="396"/>
                  </a:lnTo>
                  <a:lnTo>
                    <a:pt x="487" y="462"/>
                  </a:lnTo>
                  <a:lnTo>
                    <a:pt x="470" y="527"/>
                  </a:lnTo>
                  <a:lnTo>
                    <a:pt x="443" y="586"/>
                  </a:lnTo>
                  <a:lnTo>
                    <a:pt x="406" y="639"/>
                  </a:lnTo>
                  <a:lnTo>
                    <a:pt x="364" y="683"/>
                  </a:lnTo>
                  <a:lnTo>
                    <a:pt x="315" y="715"/>
                  </a:lnTo>
                  <a:lnTo>
                    <a:pt x="259" y="736"/>
                  </a:lnTo>
                  <a:lnTo>
                    <a:pt x="198" y="740"/>
                  </a:lnTo>
                  <a:lnTo>
                    <a:pt x="131" y="727"/>
                  </a:lnTo>
                  <a:lnTo>
                    <a:pt x="167" y="728"/>
                  </a:lnTo>
                  <a:lnTo>
                    <a:pt x="204" y="718"/>
                  </a:lnTo>
                  <a:lnTo>
                    <a:pt x="238" y="700"/>
                  </a:lnTo>
                  <a:lnTo>
                    <a:pt x="272" y="670"/>
                  </a:lnTo>
                  <a:lnTo>
                    <a:pt x="304" y="635"/>
                  </a:lnTo>
                  <a:lnTo>
                    <a:pt x="333" y="594"/>
                  </a:lnTo>
                  <a:lnTo>
                    <a:pt x="358" y="549"/>
                  </a:lnTo>
                  <a:lnTo>
                    <a:pt x="381" y="500"/>
                  </a:lnTo>
                  <a:lnTo>
                    <a:pt x="396" y="449"/>
                  </a:lnTo>
                  <a:lnTo>
                    <a:pt x="408" y="397"/>
                  </a:lnTo>
                  <a:lnTo>
                    <a:pt x="414" y="346"/>
                  </a:lnTo>
                  <a:lnTo>
                    <a:pt x="412" y="296"/>
                  </a:lnTo>
                  <a:lnTo>
                    <a:pt x="402" y="251"/>
                  </a:lnTo>
                  <a:lnTo>
                    <a:pt x="384" y="208"/>
                  </a:lnTo>
                  <a:lnTo>
                    <a:pt x="357" y="172"/>
                  </a:lnTo>
                  <a:lnTo>
                    <a:pt x="320" y="142"/>
                  </a:lnTo>
                  <a:lnTo>
                    <a:pt x="260" y="107"/>
                  </a:lnTo>
                  <a:lnTo>
                    <a:pt x="203" y="82"/>
                  </a:lnTo>
                  <a:lnTo>
                    <a:pt x="154" y="65"/>
                  </a:lnTo>
                  <a:lnTo>
                    <a:pt x="108" y="56"/>
                  </a:lnTo>
                  <a:lnTo>
                    <a:pt x="68" y="55"/>
                  </a:lnTo>
                  <a:lnTo>
                    <a:pt x="32" y="61"/>
                  </a:lnTo>
                  <a:lnTo>
                    <a:pt x="0" y="70"/>
                  </a:lnTo>
                  <a:lnTo>
                    <a:pt x="0" y="13"/>
                  </a:ln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006699"/>
                </a:solidFill>
                <a:latin typeface="Arial" charset="0"/>
              </a:endParaRPr>
            </a:p>
          </p:txBody>
        </p:sp>
        <p:sp>
          <p:nvSpPr>
            <p:cNvPr id="3094" name="Freeform 38"/>
            <p:cNvSpPr>
              <a:spLocks/>
            </p:cNvSpPr>
            <p:nvPr/>
          </p:nvSpPr>
          <p:spPr bwMode="ltGray">
            <a:xfrm rot="1584153">
              <a:off x="20" y="410"/>
              <a:ext cx="344" cy="245"/>
            </a:xfrm>
            <a:custGeom>
              <a:avLst/>
              <a:gdLst>
                <a:gd name="T0" fmla="*/ 0 w 257"/>
                <a:gd name="T1" fmla="*/ 0 h 237"/>
                <a:gd name="T2" fmla="*/ 0 w 257"/>
                <a:gd name="T3" fmla="*/ 26 h 237"/>
                <a:gd name="T4" fmla="*/ 4 w 257"/>
                <a:gd name="T5" fmla="*/ 52 h 237"/>
                <a:gd name="T6" fmla="*/ 8 w 257"/>
                <a:gd name="T7" fmla="*/ 78 h 237"/>
                <a:gd name="T8" fmla="*/ 15 w 257"/>
                <a:gd name="T9" fmla="*/ 101 h 237"/>
                <a:gd name="T10" fmla="*/ 24 w 257"/>
                <a:gd name="T11" fmla="*/ 123 h 237"/>
                <a:gd name="T12" fmla="*/ 36 w 257"/>
                <a:gd name="T13" fmla="*/ 146 h 237"/>
                <a:gd name="T14" fmla="*/ 51 w 257"/>
                <a:gd name="T15" fmla="*/ 166 h 237"/>
                <a:gd name="T16" fmla="*/ 68 w 257"/>
                <a:gd name="T17" fmla="*/ 184 h 237"/>
                <a:gd name="T18" fmla="*/ 90 w 257"/>
                <a:gd name="T19" fmla="*/ 201 h 237"/>
                <a:gd name="T20" fmla="*/ 115 w 257"/>
                <a:gd name="T21" fmla="*/ 215 h 237"/>
                <a:gd name="T22" fmla="*/ 142 w 257"/>
                <a:gd name="T23" fmla="*/ 226 h 237"/>
                <a:gd name="T24" fmla="*/ 175 w 257"/>
                <a:gd name="T25" fmla="*/ 236 h 237"/>
                <a:gd name="T26" fmla="*/ 211 w 257"/>
                <a:gd name="T27" fmla="*/ 242 h 237"/>
                <a:gd name="T28" fmla="*/ 252 w 257"/>
                <a:gd name="T29" fmla="*/ 245 h 237"/>
                <a:gd name="T30" fmla="*/ 294 w 257"/>
                <a:gd name="T31" fmla="*/ 244 h 237"/>
                <a:gd name="T32" fmla="*/ 344 w 257"/>
                <a:gd name="T33" fmla="*/ 240 h 237"/>
                <a:gd name="T34" fmla="*/ 300 w 257"/>
                <a:gd name="T35" fmla="*/ 235 h 237"/>
                <a:gd name="T36" fmla="*/ 261 w 257"/>
                <a:gd name="T37" fmla="*/ 227 h 237"/>
                <a:gd name="T38" fmla="*/ 228 w 257"/>
                <a:gd name="T39" fmla="*/ 219 h 237"/>
                <a:gd name="T40" fmla="*/ 198 w 257"/>
                <a:gd name="T41" fmla="*/ 211 h 237"/>
                <a:gd name="T42" fmla="*/ 171 w 257"/>
                <a:gd name="T43" fmla="*/ 200 h 237"/>
                <a:gd name="T44" fmla="*/ 150 w 257"/>
                <a:gd name="T45" fmla="*/ 188 h 237"/>
                <a:gd name="T46" fmla="*/ 130 w 257"/>
                <a:gd name="T47" fmla="*/ 175 h 237"/>
                <a:gd name="T48" fmla="*/ 112 w 257"/>
                <a:gd name="T49" fmla="*/ 160 h 237"/>
                <a:gd name="T50" fmla="*/ 96 w 257"/>
                <a:gd name="T51" fmla="*/ 146 h 237"/>
                <a:gd name="T52" fmla="*/ 82 w 257"/>
                <a:gd name="T53" fmla="*/ 129 h 237"/>
                <a:gd name="T54" fmla="*/ 70 w 257"/>
                <a:gd name="T55" fmla="*/ 111 h 237"/>
                <a:gd name="T56" fmla="*/ 58 w 257"/>
                <a:gd name="T57" fmla="*/ 91 h 237"/>
                <a:gd name="T58" fmla="*/ 44 w 257"/>
                <a:gd name="T59" fmla="*/ 71 h 237"/>
                <a:gd name="T60" fmla="*/ 31 w 257"/>
                <a:gd name="T61" fmla="*/ 49 h 237"/>
                <a:gd name="T62" fmla="*/ 16 w 257"/>
                <a:gd name="T63" fmla="*/ 25 h 237"/>
                <a:gd name="T64" fmla="*/ 0 w 257"/>
                <a:gd name="T65" fmla="*/ 0 h 23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257" h="237">
                  <a:moveTo>
                    <a:pt x="0" y="0"/>
                  </a:moveTo>
                  <a:lnTo>
                    <a:pt x="0" y="25"/>
                  </a:lnTo>
                  <a:lnTo>
                    <a:pt x="3" y="50"/>
                  </a:lnTo>
                  <a:lnTo>
                    <a:pt x="6" y="75"/>
                  </a:lnTo>
                  <a:lnTo>
                    <a:pt x="11" y="98"/>
                  </a:lnTo>
                  <a:lnTo>
                    <a:pt x="18" y="119"/>
                  </a:lnTo>
                  <a:lnTo>
                    <a:pt x="27" y="141"/>
                  </a:lnTo>
                  <a:lnTo>
                    <a:pt x="38" y="161"/>
                  </a:lnTo>
                  <a:lnTo>
                    <a:pt x="51" y="178"/>
                  </a:lnTo>
                  <a:lnTo>
                    <a:pt x="67" y="194"/>
                  </a:lnTo>
                  <a:lnTo>
                    <a:pt x="86" y="208"/>
                  </a:lnTo>
                  <a:lnTo>
                    <a:pt x="106" y="219"/>
                  </a:lnTo>
                  <a:lnTo>
                    <a:pt x="131" y="228"/>
                  </a:lnTo>
                  <a:lnTo>
                    <a:pt x="158" y="234"/>
                  </a:lnTo>
                  <a:lnTo>
                    <a:pt x="188" y="237"/>
                  </a:lnTo>
                  <a:lnTo>
                    <a:pt x="220" y="236"/>
                  </a:lnTo>
                  <a:lnTo>
                    <a:pt x="257" y="232"/>
                  </a:lnTo>
                  <a:lnTo>
                    <a:pt x="224" y="227"/>
                  </a:lnTo>
                  <a:lnTo>
                    <a:pt x="195" y="220"/>
                  </a:lnTo>
                  <a:lnTo>
                    <a:pt x="170" y="212"/>
                  </a:lnTo>
                  <a:lnTo>
                    <a:pt x="148" y="204"/>
                  </a:lnTo>
                  <a:lnTo>
                    <a:pt x="128" y="193"/>
                  </a:lnTo>
                  <a:lnTo>
                    <a:pt x="112" y="182"/>
                  </a:lnTo>
                  <a:lnTo>
                    <a:pt x="97" y="169"/>
                  </a:lnTo>
                  <a:lnTo>
                    <a:pt x="84" y="155"/>
                  </a:lnTo>
                  <a:lnTo>
                    <a:pt x="72" y="141"/>
                  </a:lnTo>
                  <a:lnTo>
                    <a:pt x="61" y="125"/>
                  </a:lnTo>
                  <a:lnTo>
                    <a:pt x="52" y="107"/>
                  </a:lnTo>
                  <a:lnTo>
                    <a:pt x="43" y="88"/>
                  </a:lnTo>
                  <a:lnTo>
                    <a:pt x="33" y="69"/>
                  </a:lnTo>
                  <a:lnTo>
                    <a:pt x="23" y="47"/>
                  </a:lnTo>
                  <a:lnTo>
                    <a:pt x="12" y="2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006699"/>
                </a:solidFill>
                <a:latin typeface="Arial" charset="0"/>
              </a:endParaRPr>
            </a:p>
          </p:txBody>
        </p:sp>
        <p:sp>
          <p:nvSpPr>
            <p:cNvPr id="3095" name="Freeform 39"/>
            <p:cNvSpPr>
              <a:spLocks/>
            </p:cNvSpPr>
            <p:nvPr/>
          </p:nvSpPr>
          <p:spPr bwMode="ltGray">
            <a:xfrm rot="1584153">
              <a:off x="242" y="756"/>
              <a:ext cx="167" cy="115"/>
            </a:xfrm>
            <a:custGeom>
              <a:avLst/>
              <a:gdLst>
                <a:gd name="T0" fmla="*/ 104 w 124"/>
                <a:gd name="T1" fmla="*/ 0 h 110"/>
                <a:gd name="T2" fmla="*/ 167 w 124"/>
                <a:gd name="T3" fmla="*/ 113 h 110"/>
                <a:gd name="T4" fmla="*/ 162 w 124"/>
                <a:gd name="T5" fmla="*/ 112 h 110"/>
                <a:gd name="T6" fmla="*/ 144 w 124"/>
                <a:gd name="T7" fmla="*/ 110 h 110"/>
                <a:gd name="T8" fmla="*/ 120 w 124"/>
                <a:gd name="T9" fmla="*/ 106 h 110"/>
                <a:gd name="T10" fmla="*/ 92 w 124"/>
                <a:gd name="T11" fmla="*/ 104 h 110"/>
                <a:gd name="T12" fmla="*/ 61 w 124"/>
                <a:gd name="T13" fmla="*/ 101 h 110"/>
                <a:gd name="T14" fmla="*/ 34 w 124"/>
                <a:gd name="T15" fmla="*/ 102 h 110"/>
                <a:gd name="T16" fmla="*/ 12 w 124"/>
                <a:gd name="T17" fmla="*/ 107 h 110"/>
                <a:gd name="T18" fmla="*/ 0 w 124"/>
                <a:gd name="T19" fmla="*/ 115 h 110"/>
                <a:gd name="T20" fmla="*/ 5 w 124"/>
                <a:gd name="T21" fmla="*/ 102 h 110"/>
                <a:gd name="T22" fmla="*/ 11 w 124"/>
                <a:gd name="T23" fmla="*/ 93 h 110"/>
                <a:gd name="T24" fmla="*/ 22 w 124"/>
                <a:gd name="T25" fmla="*/ 86 h 110"/>
                <a:gd name="T26" fmla="*/ 34 w 124"/>
                <a:gd name="T27" fmla="*/ 79 h 110"/>
                <a:gd name="T28" fmla="*/ 48 w 124"/>
                <a:gd name="T29" fmla="*/ 75 h 110"/>
                <a:gd name="T30" fmla="*/ 63 w 124"/>
                <a:gd name="T31" fmla="*/ 74 h 110"/>
                <a:gd name="T32" fmla="*/ 79 w 124"/>
                <a:gd name="T33" fmla="*/ 74 h 110"/>
                <a:gd name="T34" fmla="*/ 97 w 124"/>
                <a:gd name="T35" fmla="*/ 77 h 110"/>
                <a:gd name="T36" fmla="*/ 98 w 124"/>
                <a:gd name="T37" fmla="*/ 74 h 110"/>
                <a:gd name="T38" fmla="*/ 94 w 124"/>
                <a:gd name="T39" fmla="*/ 59 h 110"/>
                <a:gd name="T40" fmla="*/ 90 w 124"/>
                <a:gd name="T41" fmla="*/ 40 h 110"/>
                <a:gd name="T42" fmla="*/ 88 w 124"/>
                <a:gd name="T43" fmla="*/ 31 h 110"/>
                <a:gd name="T44" fmla="*/ 85 w 124"/>
                <a:gd name="T45" fmla="*/ 31 h 110"/>
                <a:gd name="T46" fmla="*/ 82 w 124"/>
                <a:gd name="T47" fmla="*/ 30 h 110"/>
                <a:gd name="T48" fmla="*/ 79 w 124"/>
                <a:gd name="T49" fmla="*/ 27 h 110"/>
                <a:gd name="T50" fmla="*/ 77 w 124"/>
                <a:gd name="T51" fmla="*/ 24 h 110"/>
                <a:gd name="T52" fmla="*/ 77 w 124"/>
                <a:gd name="T53" fmla="*/ 20 h 110"/>
                <a:gd name="T54" fmla="*/ 79 w 124"/>
                <a:gd name="T55" fmla="*/ 15 h 110"/>
                <a:gd name="T56" fmla="*/ 89 w 124"/>
                <a:gd name="T57" fmla="*/ 8 h 110"/>
                <a:gd name="T58" fmla="*/ 104 w 124"/>
                <a:gd name="T59" fmla="*/ 0 h 110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0" t="0" r="r" b="b"/>
              <a:pathLst>
                <a:path w="124" h="110">
                  <a:moveTo>
                    <a:pt x="77" y="0"/>
                  </a:moveTo>
                  <a:lnTo>
                    <a:pt x="124" y="108"/>
                  </a:lnTo>
                  <a:lnTo>
                    <a:pt x="120" y="107"/>
                  </a:lnTo>
                  <a:lnTo>
                    <a:pt x="107" y="105"/>
                  </a:lnTo>
                  <a:lnTo>
                    <a:pt x="89" y="101"/>
                  </a:lnTo>
                  <a:lnTo>
                    <a:pt x="68" y="99"/>
                  </a:lnTo>
                  <a:lnTo>
                    <a:pt x="45" y="97"/>
                  </a:lnTo>
                  <a:lnTo>
                    <a:pt x="25" y="98"/>
                  </a:lnTo>
                  <a:lnTo>
                    <a:pt x="9" y="102"/>
                  </a:lnTo>
                  <a:lnTo>
                    <a:pt x="0" y="110"/>
                  </a:lnTo>
                  <a:lnTo>
                    <a:pt x="4" y="98"/>
                  </a:lnTo>
                  <a:lnTo>
                    <a:pt x="8" y="89"/>
                  </a:lnTo>
                  <a:lnTo>
                    <a:pt x="16" y="82"/>
                  </a:lnTo>
                  <a:lnTo>
                    <a:pt x="25" y="76"/>
                  </a:lnTo>
                  <a:lnTo>
                    <a:pt x="36" y="72"/>
                  </a:lnTo>
                  <a:lnTo>
                    <a:pt x="47" y="71"/>
                  </a:lnTo>
                  <a:lnTo>
                    <a:pt x="59" y="71"/>
                  </a:lnTo>
                  <a:lnTo>
                    <a:pt x="72" y="74"/>
                  </a:lnTo>
                  <a:lnTo>
                    <a:pt x="73" y="71"/>
                  </a:lnTo>
                  <a:lnTo>
                    <a:pt x="70" y="56"/>
                  </a:lnTo>
                  <a:lnTo>
                    <a:pt x="67" y="38"/>
                  </a:lnTo>
                  <a:lnTo>
                    <a:pt x="65" y="30"/>
                  </a:lnTo>
                  <a:lnTo>
                    <a:pt x="63" y="30"/>
                  </a:lnTo>
                  <a:lnTo>
                    <a:pt x="61" y="29"/>
                  </a:lnTo>
                  <a:lnTo>
                    <a:pt x="59" y="26"/>
                  </a:lnTo>
                  <a:lnTo>
                    <a:pt x="57" y="23"/>
                  </a:lnTo>
                  <a:lnTo>
                    <a:pt x="57" y="19"/>
                  </a:lnTo>
                  <a:lnTo>
                    <a:pt x="59" y="14"/>
                  </a:lnTo>
                  <a:lnTo>
                    <a:pt x="66" y="8"/>
                  </a:lnTo>
                  <a:lnTo>
                    <a:pt x="77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006699"/>
                </a:solidFill>
                <a:latin typeface="Arial" charset="0"/>
              </a:endParaRPr>
            </a:p>
          </p:txBody>
        </p:sp>
        <p:sp>
          <p:nvSpPr>
            <p:cNvPr id="3096" name="Freeform 40"/>
            <p:cNvSpPr>
              <a:spLocks/>
            </p:cNvSpPr>
            <p:nvPr/>
          </p:nvSpPr>
          <p:spPr bwMode="ltGray">
            <a:xfrm rot="1584153">
              <a:off x="574" y="286"/>
              <a:ext cx="147" cy="160"/>
            </a:xfrm>
            <a:custGeom>
              <a:avLst/>
              <a:gdLst>
                <a:gd name="T0" fmla="*/ 0 w 109"/>
                <a:gd name="T1" fmla="*/ 0 h 156"/>
                <a:gd name="T2" fmla="*/ 7 w 109"/>
                <a:gd name="T3" fmla="*/ 1 h 156"/>
                <a:gd name="T4" fmla="*/ 24 w 109"/>
                <a:gd name="T5" fmla="*/ 5 h 156"/>
                <a:gd name="T6" fmla="*/ 50 w 109"/>
                <a:gd name="T7" fmla="*/ 12 h 156"/>
                <a:gd name="T8" fmla="*/ 78 w 109"/>
                <a:gd name="T9" fmla="*/ 25 h 156"/>
                <a:gd name="T10" fmla="*/ 105 w 109"/>
                <a:gd name="T11" fmla="*/ 45 h 156"/>
                <a:gd name="T12" fmla="*/ 129 w 109"/>
                <a:gd name="T13" fmla="*/ 73 h 156"/>
                <a:gd name="T14" fmla="*/ 144 w 109"/>
                <a:gd name="T15" fmla="*/ 111 h 156"/>
                <a:gd name="T16" fmla="*/ 147 w 109"/>
                <a:gd name="T17" fmla="*/ 160 h 156"/>
                <a:gd name="T18" fmla="*/ 142 w 109"/>
                <a:gd name="T19" fmla="*/ 160 h 156"/>
                <a:gd name="T20" fmla="*/ 134 w 109"/>
                <a:gd name="T21" fmla="*/ 160 h 156"/>
                <a:gd name="T22" fmla="*/ 125 w 109"/>
                <a:gd name="T23" fmla="*/ 160 h 156"/>
                <a:gd name="T24" fmla="*/ 117 w 109"/>
                <a:gd name="T25" fmla="*/ 158 h 156"/>
                <a:gd name="T26" fmla="*/ 109 w 109"/>
                <a:gd name="T27" fmla="*/ 157 h 156"/>
                <a:gd name="T28" fmla="*/ 100 w 109"/>
                <a:gd name="T29" fmla="*/ 154 h 156"/>
                <a:gd name="T30" fmla="*/ 89 w 109"/>
                <a:gd name="T31" fmla="*/ 149 h 156"/>
                <a:gd name="T32" fmla="*/ 78 w 109"/>
                <a:gd name="T33" fmla="*/ 143 h 156"/>
                <a:gd name="T34" fmla="*/ 71 w 109"/>
                <a:gd name="T35" fmla="*/ 129 h 156"/>
                <a:gd name="T36" fmla="*/ 71 w 109"/>
                <a:gd name="T37" fmla="*/ 114 h 156"/>
                <a:gd name="T38" fmla="*/ 76 w 109"/>
                <a:gd name="T39" fmla="*/ 98 h 156"/>
                <a:gd name="T40" fmla="*/ 80 w 109"/>
                <a:gd name="T41" fmla="*/ 82 h 156"/>
                <a:gd name="T42" fmla="*/ 76 w 109"/>
                <a:gd name="T43" fmla="*/ 64 h 156"/>
                <a:gd name="T44" fmla="*/ 65 w 109"/>
                <a:gd name="T45" fmla="*/ 44 h 156"/>
                <a:gd name="T46" fmla="*/ 42 w 109"/>
                <a:gd name="T47" fmla="*/ 24 h 156"/>
                <a:gd name="T48" fmla="*/ 0 w 109"/>
                <a:gd name="T49" fmla="*/ 0 h 15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109" h="156">
                  <a:moveTo>
                    <a:pt x="0" y="0"/>
                  </a:moveTo>
                  <a:lnTo>
                    <a:pt x="5" y="1"/>
                  </a:lnTo>
                  <a:lnTo>
                    <a:pt x="18" y="5"/>
                  </a:lnTo>
                  <a:lnTo>
                    <a:pt x="37" y="12"/>
                  </a:lnTo>
                  <a:lnTo>
                    <a:pt x="58" y="24"/>
                  </a:lnTo>
                  <a:lnTo>
                    <a:pt x="78" y="44"/>
                  </a:lnTo>
                  <a:lnTo>
                    <a:pt x="96" y="71"/>
                  </a:lnTo>
                  <a:lnTo>
                    <a:pt x="107" y="108"/>
                  </a:lnTo>
                  <a:lnTo>
                    <a:pt x="109" y="156"/>
                  </a:lnTo>
                  <a:lnTo>
                    <a:pt x="105" y="156"/>
                  </a:lnTo>
                  <a:lnTo>
                    <a:pt x="99" y="156"/>
                  </a:lnTo>
                  <a:lnTo>
                    <a:pt x="93" y="156"/>
                  </a:lnTo>
                  <a:lnTo>
                    <a:pt x="87" y="154"/>
                  </a:lnTo>
                  <a:lnTo>
                    <a:pt x="81" y="153"/>
                  </a:lnTo>
                  <a:lnTo>
                    <a:pt x="74" y="150"/>
                  </a:lnTo>
                  <a:lnTo>
                    <a:pt x="66" y="145"/>
                  </a:lnTo>
                  <a:lnTo>
                    <a:pt x="58" y="139"/>
                  </a:lnTo>
                  <a:lnTo>
                    <a:pt x="53" y="126"/>
                  </a:lnTo>
                  <a:lnTo>
                    <a:pt x="53" y="111"/>
                  </a:lnTo>
                  <a:lnTo>
                    <a:pt x="56" y="96"/>
                  </a:lnTo>
                  <a:lnTo>
                    <a:pt x="59" y="80"/>
                  </a:lnTo>
                  <a:lnTo>
                    <a:pt x="56" y="62"/>
                  </a:lnTo>
                  <a:lnTo>
                    <a:pt x="48" y="43"/>
                  </a:lnTo>
                  <a:lnTo>
                    <a:pt x="31" y="2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006699"/>
                </a:solidFill>
                <a:latin typeface="Arial" charset="0"/>
              </a:endParaRPr>
            </a:p>
          </p:txBody>
        </p:sp>
        <p:sp>
          <p:nvSpPr>
            <p:cNvPr id="3097" name="Freeform 41"/>
            <p:cNvSpPr>
              <a:spLocks/>
            </p:cNvSpPr>
            <p:nvPr/>
          </p:nvSpPr>
          <p:spPr bwMode="ltGray">
            <a:xfrm rot="1584153">
              <a:off x="236" y="721"/>
              <a:ext cx="62" cy="97"/>
            </a:xfrm>
            <a:custGeom>
              <a:avLst/>
              <a:gdLst>
                <a:gd name="T0" fmla="*/ 42 w 46"/>
                <a:gd name="T1" fmla="*/ 0 h 94"/>
                <a:gd name="T2" fmla="*/ 27 w 46"/>
                <a:gd name="T3" fmla="*/ 39 h 94"/>
                <a:gd name="T4" fmla="*/ 20 w 46"/>
                <a:gd name="T5" fmla="*/ 64 h 94"/>
                <a:gd name="T6" fmla="*/ 15 w 46"/>
                <a:gd name="T7" fmla="*/ 82 h 94"/>
                <a:gd name="T8" fmla="*/ 0 w 46"/>
                <a:gd name="T9" fmla="*/ 97 h 94"/>
                <a:gd name="T10" fmla="*/ 16 w 46"/>
                <a:gd name="T11" fmla="*/ 91 h 94"/>
                <a:gd name="T12" fmla="*/ 31 w 46"/>
                <a:gd name="T13" fmla="*/ 83 h 94"/>
                <a:gd name="T14" fmla="*/ 43 w 46"/>
                <a:gd name="T15" fmla="*/ 71 h 94"/>
                <a:gd name="T16" fmla="*/ 54 w 46"/>
                <a:gd name="T17" fmla="*/ 59 h 94"/>
                <a:gd name="T18" fmla="*/ 61 w 46"/>
                <a:gd name="T19" fmla="*/ 45 h 94"/>
                <a:gd name="T20" fmla="*/ 62 w 46"/>
                <a:gd name="T21" fmla="*/ 31 h 94"/>
                <a:gd name="T22" fmla="*/ 57 w 46"/>
                <a:gd name="T23" fmla="*/ 15 h 94"/>
                <a:gd name="T24" fmla="*/ 42 w 46"/>
                <a:gd name="T25" fmla="*/ 0 h 9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46" h="94">
                  <a:moveTo>
                    <a:pt x="31" y="0"/>
                  </a:moveTo>
                  <a:lnTo>
                    <a:pt x="20" y="38"/>
                  </a:lnTo>
                  <a:lnTo>
                    <a:pt x="15" y="62"/>
                  </a:lnTo>
                  <a:lnTo>
                    <a:pt x="11" y="79"/>
                  </a:lnTo>
                  <a:lnTo>
                    <a:pt x="0" y="94"/>
                  </a:lnTo>
                  <a:lnTo>
                    <a:pt x="12" y="88"/>
                  </a:lnTo>
                  <a:lnTo>
                    <a:pt x="23" y="80"/>
                  </a:lnTo>
                  <a:lnTo>
                    <a:pt x="32" y="69"/>
                  </a:lnTo>
                  <a:lnTo>
                    <a:pt x="40" y="57"/>
                  </a:lnTo>
                  <a:lnTo>
                    <a:pt x="45" y="44"/>
                  </a:lnTo>
                  <a:lnTo>
                    <a:pt x="46" y="30"/>
                  </a:lnTo>
                  <a:lnTo>
                    <a:pt x="42" y="15"/>
                  </a:lnTo>
                  <a:lnTo>
                    <a:pt x="31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006699"/>
                </a:solidFill>
                <a:latin typeface="Arial" charset="0"/>
              </a:endParaRPr>
            </a:p>
          </p:txBody>
        </p:sp>
        <p:sp>
          <p:nvSpPr>
            <p:cNvPr id="3098" name="Freeform 42"/>
            <p:cNvSpPr>
              <a:spLocks/>
            </p:cNvSpPr>
            <p:nvPr/>
          </p:nvSpPr>
          <p:spPr bwMode="ltGray">
            <a:xfrm rot="1584153">
              <a:off x="585" y="466"/>
              <a:ext cx="72" cy="41"/>
            </a:xfrm>
            <a:custGeom>
              <a:avLst/>
              <a:gdLst>
                <a:gd name="T0" fmla="*/ 0 w 54"/>
                <a:gd name="T1" fmla="*/ 0 h 40"/>
                <a:gd name="T2" fmla="*/ 1 w 54"/>
                <a:gd name="T3" fmla="*/ 1 h 40"/>
                <a:gd name="T4" fmla="*/ 8 w 54"/>
                <a:gd name="T5" fmla="*/ 3 h 40"/>
                <a:gd name="T6" fmla="*/ 17 w 54"/>
                <a:gd name="T7" fmla="*/ 8 h 40"/>
                <a:gd name="T8" fmla="*/ 28 w 54"/>
                <a:gd name="T9" fmla="*/ 12 h 40"/>
                <a:gd name="T10" fmla="*/ 39 w 54"/>
                <a:gd name="T11" fmla="*/ 15 h 40"/>
                <a:gd name="T12" fmla="*/ 51 w 54"/>
                <a:gd name="T13" fmla="*/ 17 h 40"/>
                <a:gd name="T14" fmla="*/ 61 w 54"/>
                <a:gd name="T15" fmla="*/ 18 h 40"/>
                <a:gd name="T16" fmla="*/ 72 w 54"/>
                <a:gd name="T17" fmla="*/ 16 h 40"/>
                <a:gd name="T18" fmla="*/ 71 w 54"/>
                <a:gd name="T19" fmla="*/ 26 h 40"/>
                <a:gd name="T20" fmla="*/ 67 w 54"/>
                <a:gd name="T21" fmla="*/ 34 h 40"/>
                <a:gd name="T22" fmla="*/ 59 w 54"/>
                <a:gd name="T23" fmla="*/ 39 h 40"/>
                <a:gd name="T24" fmla="*/ 49 w 54"/>
                <a:gd name="T25" fmla="*/ 41 h 40"/>
                <a:gd name="T26" fmla="*/ 37 w 54"/>
                <a:gd name="T27" fmla="*/ 40 h 40"/>
                <a:gd name="T28" fmla="*/ 25 w 54"/>
                <a:gd name="T29" fmla="*/ 33 h 40"/>
                <a:gd name="T30" fmla="*/ 13 w 54"/>
                <a:gd name="T31" fmla="*/ 21 h 40"/>
                <a:gd name="T32" fmla="*/ 0 w 54"/>
                <a:gd name="T33" fmla="*/ 0 h 40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54" h="40">
                  <a:moveTo>
                    <a:pt x="0" y="0"/>
                  </a:moveTo>
                  <a:lnTo>
                    <a:pt x="1" y="1"/>
                  </a:lnTo>
                  <a:lnTo>
                    <a:pt x="6" y="3"/>
                  </a:lnTo>
                  <a:lnTo>
                    <a:pt x="13" y="8"/>
                  </a:lnTo>
                  <a:lnTo>
                    <a:pt x="21" y="12"/>
                  </a:lnTo>
                  <a:lnTo>
                    <a:pt x="29" y="15"/>
                  </a:lnTo>
                  <a:lnTo>
                    <a:pt x="38" y="17"/>
                  </a:lnTo>
                  <a:lnTo>
                    <a:pt x="46" y="18"/>
                  </a:lnTo>
                  <a:lnTo>
                    <a:pt x="54" y="16"/>
                  </a:lnTo>
                  <a:lnTo>
                    <a:pt x="53" y="25"/>
                  </a:lnTo>
                  <a:lnTo>
                    <a:pt x="50" y="33"/>
                  </a:lnTo>
                  <a:lnTo>
                    <a:pt x="44" y="38"/>
                  </a:lnTo>
                  <a:lnTo>
                    <a:pt x="37" y="40"/>
                  </a:lnTo>
                  <a:lnTo>
                    <a:pt x="28" y="39"/>
                  </a:lnTo>
                  <a:lnTo>
                    <a:pt x="19" y="32"/>
                  </a:lnTo>
                  <a:lnTo>
                    <a:pt x="10" y="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006699"/>
                </a:solidFill>
                <a:latin typeface="Arial" charset="0"/>
              </a:endParaRPr>
            </a:p>
          </p:txBody>
        </p:sp>
        <p:sp>
          <p:nvSpPr>
            <p:cNvPr id="3099" name="Freeform 43"/>
            <p:cNvSpPr>
              <a:spLocks/>
            </p:cNvSpPr>
            <p:nvPr/>
          </p:nvSpPr>
          <p:spPr bwMode="ltGray">
            <a:xfrm>
              <a:off x="0" y="886"/>
              <a:ext cx="360" cy="650"/>
            </a:xfrm>
            <a:custGeom>
              <a:avLst/>
              <a:gdLst>
                <a:gd name="T0" fmla="*/ 264 w 360"/>
                <a:gd name="T1" fmla="*/ 0 h 650"/>
                <a:gd name="T2" fmla="*/ 269 w 360"/>
                <a:gd name="T3" fmla="*/ 9 h 650"/>
                <a:gd name="T4" fmla="*/ 277 w 360"/>
                <a:gd name="T5" fmla="*/ 22 h 650"/>
                <a:gd name="T6" fmla="*/ 286 w 360"/>
                <a:gd name="T7" fmla="*/ 39 h 650"/>
                <a:gd name="T8" fmla="*/ 297 w 360"/>
                <a:gd name="T9" fmla="*/ 58 h 650"/>
                <a:gd name="T10" fmla="*/ 309 w 360"/>
                <a:gd name="T11" fmla="*/ 83 h 650"/>
                <a:gd name="T12" fmla="*/ 319 w 360"/>
                <a:gd name="T13" fmla="*/ 108 h 650"/>
                <a:gd name="T14" fmla="*/ 329 w 360"/>
                <a:gd name="T15" fmla="*/ 136 h 650"/>
                <a:gd name="T16" fmla="*/ 333 w 360"/>
                <a:gd name="T17" fmla="*/ 163 h 650"/>
                <a:gd name="T18" fmla="*/ 336 w 360"/>
                <a:gd name="T19" fmla="*/ 193 h 650"/>
                <a:gd name="T20" fmla="*/ 332 w 360"/>
                <a:gd name="T21" fmla="*/ 223 h 650"/>
                <a:gd name="T22" fmla="*/ 323 w 360"/>
                <a:gd name="T23" fmla="*/ 255 h 650"/>
                <a:gd name="T24" fmla="*/ 310 w 360"/>
                <a:gd name="T25" fmla="*/ 285 h 650"/>
                <a:gd name="T26" fmla="*/ 287 w 360"/>
                <a:gd name="T27" fmla="*/ 315 h 650"/>
                <a:gd name="T28" fmla="*/ 257 w 360"/>
                <a:gd name="T29" fmla="*/ 343 h 650"/>
                <a:gd name="T30" fmla="*/ 218 w 360"/>
                <a:gd name="T31" fmla="*/ 370 h 650"/>
                <a:gd name="T32" fmla="*/ 167 w 360"/>
                <a:gd name="T33" fmla="*/ 396 h 650"/>
                <a:gd name="T34" fmla="*/ 111 w 360"/>
                <a:gd name="T35" fmla="*/ 425 h 650"/>
                <a:gd name="T36" fmla="*/ 69 w 360"/>
                <a:gd name="T37" fmla="*/ 457 h 650"/>
                <a:gd name="T38" fmla="*/ 35 w 360"/>
                <a:gd name="T39" fmla="*/ 490 h 650"/>
                <a:gd name="T40" fmla="*/ 12 w 360"/>
                <a:gd name="T41" fmla="*/ 526 h 650"/>
                <a:gd name="T42" fmla="*/ 0 w 360"/>
                <a:gd name="T43" fmla="*/ 553 h 650"/>
                <a:gd name="T44" fmla="*/ 0 w 360"/>
                <a:gd name="T45" fmla="*/ 650 h 650"/>
                <a:gd name="T46" fmla="*/ 6 w 360"/>
                <a:gd name="T47" fmla="*/ 628 h 650"/>
                <a:gd name="T48" fmla="*/ 19 w 360"/>
                <a:gd name="T49" fmla="*/ 594 h 650"/>
                <a:gd name="T50" fmla="*/ 43 w 360"/>
                <a:gd name="T51" fmla="*/ 551 h 650"/>
                <a:gd name="T52" fmla="*/ 76 w 360"/>
                <a:gd name="T53" fmla="*/ 503 h 650"/>
                <a:gd name="T54" fmla="*/ 125 w 360"/>
                <a:gd name="T55" fmla="*/ 454 h 650"/>
                <a:gd name="T56" fmla="*/ 190 w 360"/>
                <a:gd name="T57" fmla="*/ 408 h 650"/>
                <a:gd name="T58" fmla="*/ 275 w 360"/>
                <a:gd name="T59" fmla="*/ 365 h 650"/>
                <a:gd name="T60" fmla="*/ 308 w 360"/>
                <a:gd name="T61" fmla="*/ 342 h 650"/>
                <a:gd name="T62" fmla="*/ 335 w 360"/>
                <a:gd name="T63" fmla="*/ 305 h 650"/>
                <a:gd name="T64" fmla="*/ 352 w 360"/>
                <a:gd name="T65" fmla="*/ 255 h 650"/>
                <a:gd name="T66" fmla="*/ 360 w 360"/>
                <a:gd name="T67" fmla="*/ 201 h 650"/>
                <a:gd name="T68" fmla="*/ 356 w 360"/>
                <a:gd name="T69" fmla="*/ 144 h 650"/>
                <a:gd name="T70" fmla="*/ 341 w 360"/>
                <a:gd name="T71" fmla="*/ 88 h 650"/>
                <a:gd name="T72" fmla="*/ 311 w 360"/>
                <a:gd name="T73" fmla="*/ 39 h 650"/>
                <a:gd name="T74" fmla="*/ 264 w 360"/>
                <a:gd name="T75" fmla="*/ 0 h 650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0" t="0" r="r" b="b"/>
              <a:pathLst>
                <a:path w="360" h="650">
                  <a:moveTo>
                    <a:pt x="264" y="0"/>
                  </a:moveTo>
                  <a:lnTo>
                    <a:pt x="269" y="9"/>
                  </a:lnTo>
                  <a:lnTo>
                    <a:pt x="277" y="22"/>
                  </a:lnTo>
                  <a:lnTo>
                    <a:pt x="286" y="39"/>
                  </a:lnTo>
                  <a:lnTo>
                    <a:pt x="297" y="58"/>
                  </a:lnTo>
                  <a:lnTo>
                    <a:pt x="309" y="83"/>
                  </a:lnTo>
                  <a:lnTo>
                    <a:pt x="319" y="108"/>
                  </a:lnTo>
                  <a:lnTo>
                    <a:pt x="329" y="136"/>
                  </a:lnTo>
                  <a:lnTo>
                    <a:pt x="333" y="163"/>
                  </a:lnTo>
                  <a:lnTo>
                    <a:pt x="336" y="193"/>
                  </a:lnTo>
                  <a:lnTo>
                    <a:pt x="332" y="223"/>
                  </a:lnTo>
                  <a:lnTo>
                    <a:pt x="323" y="255"/>
                  </a:lnTo>
                  <a:lnTo>
                    <a:pt x="310" y="285"/>
                  </a:lnTo>
                  <a:lnTo>
                    <a:pt x="287" y="315"/>
                  </a:lnTo>
                  <a:lnTo>
                    <a:pt x="257" y="343"/>
                  </a:lnTo>
                  <a:lnTo>
                    <a:pt x="218" y="370"/>
                  </a:lnTo>
                  <a:lnTo>
                    <a:pt x="167" y="396"/>
                  </a:lnTo>
                  <a:lnTo>
                    <a:pt x="111" y="425"/>
                  </a:lnTo>
                  <a:lnTo>
                    <a:pt x="69" y="457"/>
                  </a:lnTo>
                  <a:lnTo>
                    <a:pt x="35" y="490"/>
                  </a:lnTo>
                  <a:lnTo>
                    <a:pt x="12" y="526"/>
                  </a:lnTo>
                  <a:lnTo>
                    <a:pt x="0" y="553"/>
                  </a:lnTo>
                  <a:lnTo>
                    <a:pt x="0" y="650"/>
                  </a:lnTo>
                  <a:lnTo>
                    <a:pt x="6" y="628"/>
                  </a:lnTo>
                  <a:lnTo>
                    <a:pt x="19" y="594"/>
                  </a:lnTo>
                  <a:lnTo>
                    <a:pt x="43" y="551"/>
                  </a:lnTo>
                  <a:lnTo>
                    <a:pt x="76" y="503"/>
                  </a:lnTo>
                  <a:lnTo>
                    <a:pt x="125" y="454"/>
                  </a:lnTo>
                  <a:lnTo>
                    <a:pt x="190" y="408"/>
                  </a:lnTo>
                  <a:lnTo>
                    <a:pt x="275" y="365"/>
                  </a:lnTo>
                  <a:lnTo>
                    <a:pt x="308" y="342"/>
                  </a:lnTo>
                  <a:lnTo>
                    <a:pt x="335" y="305"/>
                  </a:lnTo>
                  <a:lnTo>
                    <a:pt x="352" y="255"/>
                  </a:lnTo>
                  <a:lnTo>
                    <a:pt x="360" y="201"/>
                  </a:lnTo>
                  <a:lnTo>
                    <a:pt x="356" y="144"/>
                  </a:lnTo>
                  <a:lnTo>
                    <a:pt x="341" y="88"/>
                  </a:lnTo>
                  <a:lnTo>
                    <a:pt x="311" y="39"/>
                  </a:lnTo>
                  <a:lnTo>
                    <a:pt x="264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006699"/>
                </a:solidFill>
                <a:latin typeface="Arial" charset="0"/>
              </a:endParaRPr>
            </a:p>
          </p:txBody>
        </p:sp>
        <p:sp>
          <p:nvSpPr>
            <p:cNvPr id="3100" name="Freeform 44"/>
            <p:cNvSpPr>
              <a:spLocks/>
            </p:cNvSpPr>
            <p:nvPr/>
          </p:nvSpPr>
          <p:spPr bwMode="ltGray">
            <a:xfrm rot="1584153">
              <a:off x="56" y="84"/>
              <a:ext cx="804" cy="686"/>
            </a:xfrm>
            <a:custGeom>
              <a:avLst/>
              <a:gdLst>
                <a:gd name="T0" fmla="*/ 22 w 596"/>
                <a:gd name="T1" fmla="*/ 381 h 666"/>
                <a:gd name="T2" fmla="*/ 8 w 596"/>
                <a:gd name="T3" fmla="*/ 351 h 666"/>
                <a:gd name="T4" fmla="*/ 0 w 596"/>
                <a:gd name="T5" fmla="*/ 298 h 666"/>
                <a:gd name="T6" fmla="*/ 5 w 596"/>
                <a:gd name="T7" fmla="*/ 229 h 666"/>
                <a:gd name="T8" fmla="*/ 34 w 596"/>
                <a:gd name="T9" fmla="*/ 156 h 666"/>
                <a:gd name="T10" fmla="*/ 93 w 596"/>
                <a:gd name="T11" fmla="*/ 87 h 666"/>
                <a:gd name="T12" fmla="*/ 192 w 596"/>
                <a:gd name="T13" fmla="*/ 32 h 666"/>
                <a:gd name="T14" fmla="*/ 333 w 596"/>
                <a:gd name="T15" fmla="*/ 2 h 666"/>
                <a:gd name="T16" fmla="*/ 513 w 596"/>
                <a:gd name="T17" fmla="*/ 9 h 666"/>
                <a:gd name="T18" fmla="*/ 653 w 596"/>
                <a:gd name="T19" fmla="*/ 70 h 666"/>
                <a:gd name="T20" fmla="*/ 747 w 596"/>
                <a:gd name="T21" fmla="*/ 170 h 666"/>
                <a:gd name="T22" fmla="*/ 797 w 596"/>
                <a:gd name="T23" fmla="*/ 293 h 666"/>
                <a:gd name="T24" fmla="*/ 803 w 596"/>
                <a:gd name="T25" fmla="*/ 421 h 666"/>
                <a:gd name="T26" fmla="*/ 764 w 596"/>
                <a:gd name="T27" fmla="*/ 541 h 666"/>
                <a:gd name="T28" fmla="*/ 684 w 596"/>
                <a:gd name="T29" fmla="*/ 633 h 666"/>
                <a:gd name="T30" fmla="*/ 563 w 596"/>
                <a:gd name="T31" fmla="*/ 683 h 666"/>
                <a:gd name="T32" fmla="*/ 525 w 596"/>
                <a:gd name="T33" fmla="*/ 679 h 666"/>
                <a:gd name="T34" fmla="*/ 595 w 596"/>
                <a:gd name="T35" fmla="*/ 636 h 666"/>
                <a:gd name="T36" fmla="*/ 650 w 596"/>
                <a:gd name="T37" fmla="*/ 560 h 666"/>
                <a:gd name="T38" fmla="*/ 687 w 596"/>
                <a:gd name="T39" fmla="*/ 468 h 666"/>
                <a:gd name="T40" fmla="*/ 701 w 596"/>
                <a:gd name="T41" fmla="*/ 366 h 666"/>
                <a:gd name="T42" fmla="*/ 693 w 596"/>
                <a:gd name="T43" fmla="*/ 266 h 666"/>
                <a:gd name="T44" fmla="*/ 654 w 596"/>
                <a:gd name="T45" fmla="*/ 179 h 666"/>
                <a:gd name="T46" fmla="*/ 584 w 596"/>
                <a:gd name="T47" fmla="*/ 115 h 666"/>
                <a:gd name="T48" fmla="*/ 460 w 596"/>
                <a:gd name="T49" fmla="*/ 77 h 666"/>
                <a:gd name="T50" fmla="*/ 332 w 596"/>
                <a:gd name="T51" fmla="*/ 63 h 666"/>
                <a:gd name="T52" fmla="*/ 235 w 596"/>
                <a:gd name="T53" fmla="*/ 73 h 666"/>
                <a:gd name="T54" fmla="*/ 163 w 596"/>
                <a:gd name="T55" fmla="*/ 104 h 666"/>
                <a:gd name="T56" fmla="*/ 113 w 596"/>
                <a:gd name="T57" fmla="*/ 153 h 666"/>
                <a:gd name="T58" fmla="*/ 77 w 596"/>
                <a:gd name="T59" fmla="*/ 212 h 666"/>
                <a:gd name="T60" fmla="*/ 54 w 596"/>
                <a:gd name="T61" fmla="*/ 280 h 666"/>
                <a:gd name="T62" fmla="*/ 38 w 596"/>
                <a:gd name="T63" fmla="*/ 349 h 66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596" h="666">
                  <a:moveTo>
                    <a:pt x="22" y="372"/>
                  </a:moveTo>
                  <a:lnTo>
                    <a:pt x="16" y="370"/>
                  </a:lnTo>
                  <a:lnTo>
                    <a:pt x="10" y="360"/>
                  </a:lnTo>
                  <a:lnTo>
                    <a:pt x="6" y="341"/>
                  </a:lnTo>
                  <a:lnTo>
                    <a:pt x="1" y="318"/>
                  </a:lnTo>
                  <a:lnTo>
                    <a:pt x="0" y="289"/>
                  </a:lnTo>
                  <a:lnTo>
                    <a:pt x="0" y="257"/>
                  </a:lnTo>
                  <a:lnTo>
                    <a:pt x="4" y="222"/>
                  </a:lnTo>
                  <a:lnTo>
                    <a:pt x="13" y="187"/>
                  </a:lnTo>
                  <a:lnTo>
                    <a:pt x="25" y="151"/>
                  </a:lnTo>
                  <a:lnTo>
                    <a:pt x="45" y="116"/>
                  </a:lnTo>
                  <a:lnTo>
                    <a:pt x="69" y="84"/>
                  </a:lnTo>
                  <a:lnTo>
                    <a:pt x="101" y="55"/>
                  </a:lnTo>
                  <a:lnTo>
                    <a:pt x="142" y="31"/>
                  </a:lnTo>
                  <a:lnTo>
                    <a:pt x="190" y="13"/>
                  </a:lnTo>
                  <a:lnTo>
                    <a:pt x="247" y="2"/>
                  </a:lnTo>
                  <a:lnTo>
                    <a:pt x="314" y="0"/>
                  </a:lnTo>
                  <a:lnTo>
                    <a:pt x="380" y="9"/>
                  </a:lnTo>
                  <a:lnTo>
                    <a:pt x="436" y="33"/>
                  </a:lnTo>
                  <a:lnTo>
                    <a:pt x="484" y="68"/>
                  </a:lnTo>
                  <a:lnTo>
                    <a:pt x="524" y="113"/>
                  </a:lnTo>
                  <a:lnTo>
                    <a:pt x="554" y="165"/>
                  </a:lnTo>
                  <a:lnTo>
                    <a:pt x="577" y="222"/>
                  </a:lnTo>
                  <a:lnTo>
                    <a:pt x="591" y="284"/>
                  </a:lnTo>
                  <a:lnTo>
                    <a:pt x="596" y="347"/>
                  </a:lnTo>
                  <a:lnTo>
                    <a:pt x="595" y="409"/>
                  </a:lnTo>
                  <a:lnTo>
                    <a:pt x="585" y="469"/>
                  </a:lnTo>
                  <a:lnTo>
                    <a:pt x="566" y="525"/>
                  </a:lnTo>
                  <a:lnTo>
                    <a:pt x="540" y="574"/>
                  </a:lnTo>
                  <a:lnTo>
                    <a:pt x="507" y="615"/>
                  </a:lnTo>
                  <a:lnTo>
                    <a:pt x="465" y="645"/>
                  </a:lnTo>
                  <a:lnTo>
                    <a:pt x="417" y="663"/>
                  </a:lnTo>
                  <a:lnTo>
                    <a:pt x="360" y="666"/>
                  </a:lnTo>
                  <a:lnTo>
                    <a:pt x="389" y="659"/>
                  </a:lnTo>
                  <a:lnTo>
                    <a:pt x="417" y="642"/>
                  </a:lnTo>
                  <a:lnTo>
                    <a:pt x="441" y="617"/>
                  </a:lnTo>
                  <a:lnTo>
                    <a:pt x="463" y="583"/>
                  </a:lnTo>
                  <a:lnTo>
                    <a:pt x="482" y="544"/>
                  </a:lnTo>
                  <a:lnTo>
                    <a:pt x="497" y="501"/>
                  </a:lnTo>
                  <a:lnTo>
                    <a:pt x="509" y="454"/>
                  </a:lnTo>
                  <a:lnTo>
                    <a:pt x="517" y="404"/>
                  </a:lnTo>
                  <a:lnTo>
                    <a:pt x="520" y="355"/>
                  </a:lnTo>
                  <a:lnTo>
                    <a:pt x="519" y="305"/>
                  </a:lnTo>
                  <a:lnTo>
                    <a:pt x="514" y="258"/>
                  </a:lnTo>
                  <a:lnTo>
                    <a:pt x="502" y="213"/>
                  </a:lnTo>
                  <a:lnTo>
                    <a:pt x="485" y="174"/>
                  </a:lnTo>
                  <a:lnTo>
                    <a:pt x="462" y="139"/>
                  </a:lnTo>
                  <a:lnTo>
                    <a:pt x="433" y="112"/>
                  </a:lnTo>
                  <a:lnTo>
                    <a:pt x="397" y="93"/>
                  </a:lnTo>
                  <a:lnTo>
                    <a:pt x="341" y="75"/>
                  </a:lnTo>
                  <a:lnTo>
                    <a:pt x="290" y="65"/>
                  </a:lnTo>
                  <a:lnTo>
                    <a:pt x="246" y="61"/>
                  </a:lnTo>
                  <a:lnTo>
                    <a:pt x="207" y="63"/>
                  </a:lnTo>
                  <a:lnTo>
                    <a:pt x="174" y="71"/>
                  </a:lnTo>
                  <a:lnTo>
                    <a:pt x="146" y="84"/>
                  </a:lnTo>
                  <a:lnTo>
                    <a:pt x="121" y="101"/>
                  </a:lnTo>
                  <a:lnTo>
                    <a:pt x="101" y="123"/>
                  </a:lnTo>
                  <a:lnTo>
                    <a:pt x="84" y="149"/>
                  </a:lnTo>
                  <a:lnTo>
                    <a:pt x="69" y="176"/>
                  </a:lnTo>
                  <a:lnTo>
                    <a:pt x="57" y="206"/>
                  </a:lnTo>
                  <a:lnTo>
                    <a:pt x="48" y="239"/>
                  </a:lnTo>
                  <a:lnTo>
                    <a:pt x="40" y="272"/>
                  </a:lnTo>
                  <a:lnTo>
                    <a:pt x="33" y="305"/>
                  </a:lnTo>
                  <a:lnTo>
                    <a:pt x="28" y="339"/>
                  </a:lnTo>
                  <a:lnTo>
                    <a:pt x="22" y="37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006699"/>
                </a:solidFill>
                <a:latin typeface="Arial" charset="0"/>
              </a:endParaRPr>
            </a:p>
          </p:txBody>
        </p:sp>
      </p:grpSp>
      <p:sp>
        <p:nvSpPr>
          <p:cNvPr id="115757" name="Rectangle 45"/>
          <p:cNvSpPr>
            <a:spLocks noGrp="1" noChangeArrowheads="1"/>
          </p:cNvSpPr>
          <p:nvPr>
            <p:ph type="title"/>
          </p:nvPr>
        </p:nvSpPr>
        <p:spPr bwMode="auto">
          <a:xfrm>
            <a:off x="442913" y="103188"/>
            <a:ext cx="8243887" cy="1314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3076" name="Rectangle 46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45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15759" name="Rectangle 4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>
                <a:latin typeface="+mn-lt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6699"/>
              </a:solidFill>
            </a:endParaRPr>
          </a:p>
        </p:txBody>
      </p:sp>
      <p:sp>
        <p:nvSpPr>
          <p:cNvPr id="115760" name="Rectangle 4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>
                <a:latin typeface="+mn-lt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6699"/>
              </a:solidFill>
            </a:endParaRPr>
          </a:p>
        </p:txBody>
      </p:sp>
      <p:sp>
        <p:nvSpPr>
          <p:cNvPr id="115761" name="Rectangle 4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>
                <a:latin typeface="+mn-lt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27B7F5B-4452-4A06-90B8-EA8C1BF77092}" type="slidenum">
              <a:rPr lang="ru-RU">
                <a:solidFill>
                  <a:srgbClr val="006699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srgbClr val="0066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920005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Verdana" pitchFamily="34" charset="0"/>
        </a:defRPr>
      </a:lvl2pPr>
      <a:lvl3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Verdana" pitchFamily="34" charset="0"/>
        </a:defRPr>
      </a:lvl3pPr>
      <a:lvl4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Verdana" pitchFamily="34" charset="0"/>
        </a:defRPr>
      </a:lvl4pPr>
      <a:lvl5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Verdana" pitchFamily="34" charset="0"/>
        </a:defRPr>
      </a:lvl5pPr>
      <a:lvl6pPr marL="457200" algn="ctr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Verdana" pitchFamily="34" charset="0"/>
        </a:defRPr>
      </a:lvl6pPr>
      <a:lvl7pPr marL="914400" algn="ctr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Verdana" pitchFamily="34" charset="0"/>
        </a:defRPr>
      </a:lvl7pPr>
      <a:lvl8pPr marL="1371600" algn="ctr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Verdana" pitchFamily="34" charset="0"/>
        </a:defRPr>
      </a:lvl8pPr>
      <a:lvl9pPr marL="1828800" algn="ctr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Verdan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4" name="Group 2"/>
          <p:cNvGrpSpPr>
            <a:grpSpLocks/>
          </p:cNvGrpSpPr>
          <p:nvPr/>
        </p:nvGrpSpPr>
        <p:grpSpPr bwMode="auto">
          <a:xfrm>
            <a:off x="-7938" y="0"/>
            <a:ext cx="2833688" cy="6856413"/>
            <a:chOff x="-5" y="0"/>
            <a:chExt cx="1785" cy="4319"/>
          </a:xfrm>
        </p:grpSpPr>
        <p:sp>
          <p:nvSpPr>
            <p:cNvPr id="3080" name="Freeform 3"/>
            <p:cNvSpPr>
              <a:spLocks/>
            </p:cNvSpPr>
            <p:nvPr/>
          </p:nvSpPr>
          <p:spPr bwMode="ltGray">
            <a:xfrm>
              <a:off x="-5" y="3262"/>
              <a:ext cx="472" cy="802"/>
            </a:xfrm>
            <a:custGeom>
              <a:avLst/>
              <a:gdLst>
                <a:gd name="T0" fmla="*/ 5 w 472"/>
                <a:gd name="T1" fmla="*/ 32 h 802"/>
                <a:gd name="T2" fmla="*/ 189 w 472"/>
                <a:gd name="T3" fmla="*/ 26 h 802"/>
                <a:gd name="T4" fmla="*/ 309 w 472"/>
                <a:gd name="T5" fmla="*/ 66 h 802"/>
                <a:gd name="T6" fmla="*/ 357 w 472"/>
                <a:gd name="T7" fmla="*/ 98 h 802"/>
                <a:gd name="T8" fmla="*/ 413 w 472"/>
                <a:gd name="T9" fmla="*/ 162 h 802"/>
                <a:gd name="T10" fmla="*/ 437 w 472"/>
                <a:gd name="T11" fmla="*/ 250 h 802"/>
                <a:gd name="T12" fmla="*/ 397 w 472"/>
                <a:gd name="T13" fmla="*/ 530 h 802"/>
                <a:gd name="T14" fmla="*/ 341 w 472"/>
                <a:gd name="T15" fmla="*/ 634 h 802"/>
                <a:gd name="T16" fmla="*/ 173 w 472"/>
                <a:gd name="T17" fmla="*/ 714 h 802"/>
                <a:gd name="T18" fmla="*/ 77 w 472"/>
                <a:gd name="T19" fmla="*/ 730 h 802"/>
                <a:gd name="T20" fmla="*/ 69 w 472"/>
                <a:gd name="T21" fmla="*/ 802 h 802"/>
                <a:gd name="T22" fmla="*/ 7 w 472"/>
                <a:gd name="T23" fmla="*/ 788 h 802"/>
                <a:gd name="T24" fmla="*/ 5 w 472"/>
                <a:gd name="T25" fmla="*/ 751 h 802"/>
                <a:gd name="T26" fmla="*/ 37 w 472"/>
                <a:gd name="T27" fmla="*/ 722 h 802"/>
                <a:gd name="T28" fmla="*/ 5 w 472"/>
                <a:gd name="T29" fmla="*/ 670 h 802"/>
                <a:gd name="T30" fmla="*/ 5 w 472"/>
                <a:gd name="T31" fmla="*/ 32 h 802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472" h="802">
                  <a:moveTo>
                    <a:pt x="5" y="32"/>
                  </a:moveTo>
                  <a:cubicBezTo>
                    <a:pt x="101" y="0"/>
                    <a:pt x="20" y="17"/>
                    <a:pt x="189" y="26"/>
                  </a:cubicBezTo>
                  <a:cubicBezTo>
                    <a:pt x="221" y="37"/>
                    <a:pt x="280" y="47"/>
                    <a:pt x="309" y="66"/>
                  </a:cubicBezTo>
                  <a:cubicBezTo>
                    <a:pt x="325" y="77"/>
                    <a:pt x="357" y="98"/>
                    <a:pt x="357" y="98"/>
                  </a:cubicBezTo>
                  <a:cubicBezTo>
                    <a:pt x="394" y="154"/>
                    <a:pt x="373" y="135"/>
                    <a:pt x="413" y="162"/>
                  </a:cubicBezTo>
                  <a:cubicBezTo>
                    <a:pt x="433" y="223"/>
                    <a:pt x="426" y="193"/>
                    <a:pt x="437" y="250"/>
                  </a:cubicBezTo>
                  <a:cubicBezTo>
                    <a:pt x="433" y="370"/>
                    <a:pt x="472" y="455"/>
                    <a:pt x="397" y="530"/>
                  </a:cubicBezTo>
                  <a:cubicBezTo>
                    <a:pt x="385" y="567"/>
                    <a:pt x="368" y="607"/>
                    <a:pt x="341" y="634"/>
                  </a:cubicBezTo>
                  <a:cubicBezTo>
                    <a:pt x="319" y="701"/>
                    <a:pt x="233" y="707"/>
                    <a:pt x="173" y="714"/>
                  </a:cubicBezTo>
                  <a:cubicBezTo>
                    <a:pt x="142" y="724"/>
                    <a:pt x="100" y="707"/>
                    <a:pt x="77" y="730"/>
                  </a:cubicBezTo>
                  <a:cubicBezTo>
                    <a:pt x="60" y="747"/>
                    <a:pt x="72" y="778"/>
                    <a:pt x="69" y="802"/>
                  </a:cubicBezTo>
                  <a:cubicBezTo>
                    <a:pt x="53" y="799"/>
                    <a:pt x="23" y="792"/>
                    <a:pt x="7" y="788"/>
                  </a:cubicBezTo>
                  <a:cubicBezTo>
                    <a:pt x="5" y="788"/>
                    <a:pt x="0" y="762"/>
                    <a:pt x="5" y="751"/>
                  </a:cubicBezTo>
                  <a:cubicBezTo>
                    <a:pt x="10" y="740"/>
                    <a:pt x="37" y="735"/>
                    <a:pt x="37" y="722"/>
                  </a:cubicBezTo>
                  <a:cubicBezTo>
                    <a:pt x="26" y="682"/>
                    <a:pt x="22" y="685"/>
                    <a:pt x="5" y="670"/>
                  </a:cubicBezTo>
                  <a:cubicBezTo>
                    <a:pt x="5" y="541"/>
                    <a:pt x="5" y="233"/>
                    <a:pt x="5" y="32"/>
                  </a:cubicBezTo>
                  <a:close/>
                </a:path>
              </a:pathLst>
            </a:custGeom>
            <a:solidFill>
              <a:schemeClr val="folHlink">
                <a:alpha val="50195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006699"/>
                </a:solidFill>
                <a:latin typeface="Arial" charset="0"/>
              </a:endParaRPr>
            </a:p>
          </p:txBody>
        </p:sp>
        <p:grpSp>
          <p:nvGrpSpPr>
            <p:cNvPr id="3081" name="Group 4"/>
            <p:cNvGrpSpPr>
              <a:grpSpLocks/>
            </p:cNvGrpSpPr>
            <p:nvPr/>
          </p:nvGrpSpPr>
          <p:grpSpPr bwMode="auto">
            <a:xfrm rot="14964908" flipH="1">
              <a:off x="104" y="2441"/>
              <a:ext cx="452" cy="444"/>
              <a:chOff x="1727" y="866"/>
              <a:chExt cx="129" cy="157"/>
            </a:xfrm>
          </p:grpSpPr>
          <p:sp>
            <p:nvSpPr>
              <p:cNvPr id="3119" name="Freeform 5"/>
              <p:cNvSpPr>
                <a:spLocks/>
              </p:cNvSpPr>
              <p:nvPr userDrawn="1"/>
            </p:nvSpPr>
            <p:spPr bwMode="ltGray">
              <a:xfrm>
                <a:off x="1727" y="866"/>
                <a:ext cx="41" cy="59"/>
              </a:xfrm>
              <a:custGeom>
                <a:avLst/>
                <a:gdLst>
                  <a:gd name="T0" fmla="*/ 41 w 83"/>
                  <a:gd name="T1" fmla="*/ 14 h 117"/>
                  <a:gd name="T2" fmla="*/ 13 w 83"/>
                  <a:gd name="T3" fmla="*/ 0 h 117"/>
                  <a:gd name="T4" fmla="*/ 0 w 83"/>
                  <a:gd name="T5" fmla="*/ 59 h 117"/>
                  <a:gd name="T6" fmla="*/ 41 w 83"/>
                  <a:gd name="T7" fmla="*/ 14 h 117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83" h="117">
                    <a:moveTo>
                      <a:pt x="83" y="28"/>
                    </a:moveTo>
                    <a:lnTo>
                      <a:pt x="27" y="0"/>
                    </a:lnTo>
                    <a:lnTo>
                      <a:pt x="0" y="117"/>
                    </a:lnTo>
                    <a:lnTo>
                      <a:pt x="83" y="28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006699"/>
                  </a:solidFill>
                  <a:latin typeface="Arial" charset="0"/>
                </a:endParaRPr>
              </a:p>
            </p:txBody>
          </p:sp>
          <p:sp>
            <p:nvSpPr>
              <p:cNvPr id="3120" name="Freeform 6"/>
              <p:cNvSpPr>
                <a:spLocks/>
              </p:cNvSpPr>
              <p:nvPr userDrawn="1"/>
            </p:nvSpPr>
            <p:spPr bwMode="ltGray">
              <a:xfrm>
                <a:off x="1786" y="894"/>
                <a:ext cx="70" cy="49"/>
              </a:xfrm>
              <a:custGeom>
                <a:avLst/>
                <a:gdLst>
                  <a:gd name="T0" fmla="*/ 0 w 140"/>
                  <a:gd name="T1" fmla="*/ 49 h 98"/>
                  <a:gd name="T2" fmla="*/ 59 w 140"/>
                  <a:gd name="T3" fmla="*/ 0 h 98"/>
                  <a:gd name="T4" fmla="*/ 70 w 140"/>
                  <a:gd name="T5" fmla="*/ 25 h 98"/>
                  <a:gd name="T6" fmla="*/ 0 w 140"/>
                  <a:gd name="T7" fmla="*/ 49 h 98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40" h="98">
                    <a:moveTo>
                      <a:pt x="0" y="98"/>
                    </a:moveTo>
                    <a:lnTo>
                      <a:pt x="118" y="0"/>
                    </a:lnTo>
                    <a:lnTo>
                      <a:pt x="140" y="49"/>
                    </a:lnTo>
                    <a:lnTo>
                      <a:pt x="0" y="98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006699"/>
                  </a:solidFill>
                  <a:latin typeface="Arial" charset="0"/>
                </a:endParaRPr>
              </a:p>
            </p:txBody>
          </p:sp>
          <p:sp>
            <p:nvSpPr>
              <p:cNvPr id="3121" name="Freeform 7"/>
              <p:cNvSpPr>
                <a:spLocks/>
              </p:cNvSpPr>
              <p:nvPr userDrawn="1"/>
            </p:nvSpPr>
            <p:spPr bwMode="ltGray">
              <a:xfrm>
                <a:off x="1772" y="998"/>
                <a:ext cx="73" cy="25"/>
              </a:xfrm>
              <a:custGeom>
                <a:avLst/>
                <a:gdLst>
                  <a:gd name="T0" fmla="*/ 0 w 145"/>
                  <a:gd name="T1" fmla="*/ 4 h 49"/>
                  <a:gd name="T2" fmla="*/ 73 w 145"/>
                  <a:gd name="T3" fmla="*/ 0 h 49"/>
                  <a:gd name="T4" fmla="*/ 66 w 145"/>
                  <a:gd name="T5" fmla="*/ 25 h 49"/>
                  <a:gd name="T6" fmla="*/ 0 w 145"/>
                  <a:gd name="T7" fmla="*/ 4 h 4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45" h="49">
                    <a:moveTo>
                      <a:pt x="0" y="7"/>
                    </a:moveTo>
                    <a:lnTo>
                      <a:pt x="145" y="0"/>
                    </a:lnTo>
                    <a:lnTo>
                      <a:pt x="131" y="49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006699"/>
                  </a:solidFill>
                  <a:latin typeface="Arial" charset="0"/>
                </a:endParaRPr>
              </a:p>
            </p:txBody>
          </p:sp>
        </p:grpSp>
        <p:sp>
          <p:nvSpPr>
            <p:cNvPr id="3082" name="Freeform 8"/>
            <p:cNvSpPr>
              <a:spLocks/>
            </p:cNvSpPr>
            <p:nvPr/>
          </p:nvSpPr>
          <p:spPr bwMode="ltGray">
            <a:xfrm>
              <a:off x="90" y="1736"/>
              <a:ext cx="710" cy="768"/>
            </a:xfrm>
            <a:custGeom>
              <a:avLst/>
              <a:gdLst>
                <a:gd name="T0" fmla="*/ 14 w 710"/>
                <a:gd name="T1" fmla="*/ 416 h 768"/>
                <a:gd name="T2" fmla="*/ 14 w 710"/>
                <a:gd name="T3" fmla="*/ 272 h 768"/>
                <a:gd name="T4" fmla="*/ 102 w 710"/>
                <a:gd name="T5" fmla="*/ 144 h 768"/>
                <a:gd name="T6" fmla="*/ 150 w 710"/>
                <a:gd name="T7" fmla="*/ 96 h 768"/>
                <a:gd name="T8" fmla="*/ 198 w 710"/>
                <a:gd name="T9" fmla="*/ 64 h 768"/>
                <a:gd name="T10" fmla="*/ 350 w 710"/>
                <a:gd name="T11" fmla="*/ 0 h 768"/>
                <a:gd name="T12" fmla="*/ 534 w 710"/>
                <a:gd name="T13" fmla="*/ 8 h 768"/>
                <a:gd name="T14" fmla="*/ 662 w 710"/>
                <a:gd name="T15" fmla="*/ 96 h 768"/>
                <a:gd name="T16" fmla="*/ 710 w 710"/>
                <a:gd name="T17" fmla="*/ 200 h 768"/>
                <a:gd name="T18" fmla="*/ 702 w 710"/>
                <a:gd name="T19" fmla="*/ 400 h 768"/>
                <a:gd name="T20" fmla="*/ 678 w 710"/>
                <a:gd name="T21" fmla="*/ 448 h 768"/>
                <a:gd name="T22" fmla="*/ 550 w 710"/>
                <a:gd name="T23" fmla="*/ 632 h 768"/>
                <a:gd name="T24" fmla="*/ 518 w 710"/>
                <a:gd name="T25" fmla="*/ 656 h 768"/>
                <a:gd name="T26" fmla="*/ 470 w 710"/>
                <a:gd name="T27" fmla="*/ 664 h 768"/>
                <a:gd name="T28" fmla="*/ 518 w 710"/>
                <a:gd name="T29" fmla="*/ 680 h 768"/>
                <a:gd name="T30" fmla="*/ 566 w 710"/>
                <a:gd name="T31" fmla="*/ 696 h 768"/>
                <a:gd name="T32" fmla="*/ 574 w 710"/>
                <a:gd name="T33" fmla="*/ 720 h 768"/>
                <a:gd name="T34" fmla="*/ 526 w 710"/>
                <a:gd name="T35" fmla="*/ 736 h 768"/>
                <a:gd name="T36" fmla="*/ 502 w 710"/>
                <a:gd name="T37" fmla="*/ 752 h 768"/>
                <a:gd name="T38" fmla="*/ 454 w 710"/>
                <a:gd name="T39" fmla="*/ 768 h 768"/>
                <a:gd name="T40" fmla="*/ 438 w 710"/>
                <a:gd name="T41" fmla="*/ 712 h 768"/>
                <a:gd name="T42" fmla="*/ 246 w 710"/>
                <a:gd name="T43" fmla="*/ 688 h 768"/>
                <a:gd name="T44" fmla="*/ 134 w 710"/>
                <a:gd name="T45" fmla="*/ 648 h 768"/>
                <a:gd name="T46" fmla="*/ 110 w 710"/>
                <a:gd name="T47" fmla="*/ 624 h 768"/>
                <a:gd name="T48" fmla="*/ 78 w 710"/>
                <a:gd name="T49" fmla="*/ 576 h 768"/>
                <a:gd name="T50" fmla="*/ 54 w 710"/>
                <a:gd name="T51" fmla="*/ 464 h 768"/>
                <a:gd name="T52" fmla="*/ 30 w 710"/>
                <a:gd name="T53" fmla="*/ 408 h 768"/>
                <a:gd name="T54" fmla="*/ 22 w 710"/>
                <a:gd name="T55" fmla="*/ 384 h 768"/>
                <a:gd name="T56" fmla="*/ 14 w 710"/>
                <a:gd name="T57" fmla="*/ 416 h 768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710" h="768">
                  <a:moveTo>
                    <a:pt x="14" y="416"/>
                  </a:moveTo>
                  <a:cubicBezTo>
                    <a:pt x="6" y="353"/>
                    <a:pt x="0" y="339"/>
                    <a:pt x="14" y="272"/>
                  </a:cubicBezTo>
                  <a:cubicBezTo>
                    <a:pt x="24" y="227"/>
                    <a:pt x="72" y="178"/>
                    <a:pt x="102" y="144"/>
                  </a:cubicBezTo>
                  <a:cubicBezTo>
                    <a:pt x="117" y="127"/>
                    <a:pt x="134" y="112"/>
                    <a:pt x="150" y="96"/>
                  </a:cubicBezTo>
                  <a:cubicBezTo>
                    <a:pt x="164" y="82"/>
                    <a:pt x="198" y="64"/>
                    <a:pt x="198" y="64"/>
                  </a:cubicBezTo>
                  <a:cubicBezTo>
                    <a:pt x="231" y="14"/>
                    <a:pt x="294" y="7"/>
                    <a:pt x="350" y="0"/>
                  </a:cubicBezTo>
                  <a:cubicBezTo>
                    <a:pt x="411" y="3"/>
                    <a:pt x="473" y="1"/>
                    <a:pt x="534" y="8"/>
                  </a:cubicBezTo>
                  <a:cubicBezTo>
                    <a:pt x="582" y="13"/>
                    <a:pt x="624" y="71"/>
                    <a:pt x="662" y="96"/>
                  </a:cubicBezTo>
                  <a:cubicBezTo>
                    <a:pt x="691" y="140"/>
                    <a:pt x="698" y="151"/>
                    <a:pt x="710" y="200"/>
                  </a:cubicBezTo>
                  <a:cubicBezTo>
                    <a:pt x="707" y="267"/>
                    <a:pt x="707" y="333"/>
                    <a:pt x="702" y="400"/>
                  </a:cubicBezTo>
                  <a:cubicBezTo>
                    <a:pt x="700" y="423"/>
                    <a:pt x="688" y="428"/>
                    <a:pt x="678" y="448"/>
                  </a:cubicBezTo>
                  <a:cubicBezTo>
                    <a:pt x="646" y="512"/>
                    <a:pt x="626" y="607"/>
                    <a:pt x="550" y="632"/>
                  </a:cubicBezTo>
                  <a:cubicBezTo>
                    <a:pt x="539" y="640"/>
                    <a:pt x="530" y="651"/>
                    <a:pt x="518" y="656"/>
                  </a:cubicBezTo>
                  <a:cubicBezTo>
                    <a:pt x="503" y="662"/>
                    <a:pt x="470" y="648"/>
                    <a:pt x="470" y="664"/>
                  </a:cubicBezTo>
                  <a:cubicBezTo>
                    <a:pt x="470" y="681"/>
                    <a:pt x="502" y="675"/>
                    <a:pt x="518" y="680"/>
                  </a:cubicBezTo>
                  <a:cubicBezTo>
                    <a:pt x="534" y="685"/>
                    <a:pt x="566" y="696"/>
                    <a:pt x="566" y="696"/>
                  </a:cubicBezTo>
                  <a:cubicBezTo>
                    <a:pt x="569" y="704"/>
                    <a:pt x="580" y="714"/>
                    <a:pt x="574" y="720"/>
                  </a:cubicBezTo>
                  <a:cubicBezTo>
                    <a:pt x="562" y="732"/>
                    <a:pt x="542" y="731"/>
                    <a:pt x="526" y="736"/>
                  </a:cubicBezTo>
                  <a:cubicBezTo>
                    <a:pt x="517" y="739"/>
                    <a:pt x="511" y="748"/>
                    <a:pt x="502" y="752"/>
                  </a:cubicBezTo>
                  <a:cubicBezTo>
                    <a:pt x="487" y="759"/>
                    <a:pt x="454" y="768"/>
                    <a:pt x="454" y="768"/>
                  </a:cubicBezTo>
                  <a:cubicBezTo>
                    <a:pt x="448" y="750"/>
                    <a:pt x="453" y="725"/>
                    <a:pt x="438" y="712"/>
                  </a:cubicBezTo>
                  <a:cubicBezTo>
                    <a:pt x="407" y="685"/>
                    <a:pt x="256" y="689"/>
                    <a:pt x="246" y="688"/>
                  </a:cubicBezTo>
                  <a:cubicBezTo>
                    <a:pt x="207" y="680"/>
                    <a:pt x="166" y="674"/>
                    <a:pt x="134" y="648"/>
                  </a:cubicBezTo>
                  <a:cubicBezTo>
                    <a:pt x="125" y="641"/>
                    <a:pt x="117" y="633"/>
                    <a:pt x="110" y="624"/>
                  </a:cubicBezTo>
                  <a:cubicBezTo>
                    <a:pt x="98" y="609"/>
                    <a:pt x="78" y="576"/>
                    <a:pt x="78" y="576"/>
                  </a:cubicBezTo>
                  <a:cubicBezTo>
                    <a:pt x="66" y="506"/>
                    <a:pt x="74" y="544"/>
                    <a:pt x="54" y="464"/>
                  </a:cubicBezTo>
                  <a:cubicBezTo>
                    <a:pt x="37" y="397"/>
                    <a:pt x="58" y="463"/>
                    <a:pt x="30" y="408"/>
                  </a:cubicBezTo>
                  <a:cubicBezTo>
                    <a:pt x="26" y="400"/>
                    <a:pt x="30" y="380"/>
                    <a:pt x="22" y="384"/>
                  </a:cubicBezTo>
                  <a:cubicBezTo>
                    <a:pt x="12" y="389"/>
                    <a:pt x="17" y="405"/>
                    <a:pt x="14" y="416"/>
                  </a:cubicBezTo>
                  <a:close/>
                </a:path>
              </a:pathLst>
            </a:custGeom>
            <a:solidFill>
              <a:schemeClr val="accent2">
                <a:alpha val="50195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006699"/>
                </a:solidFill>
                <a:latin typeface="Arial" charset="0"/>
              </a:endParaRPr>
            </a:p>
          </p:txBody>
        </p:sp>
        <p:grpSp>
          <p:nvGrpSpPr>
            <p:cNvPr id="3083" name="Group 9"/>
            <p:cNvGrpSpPr>
              <a:grpSpLocks/>
            </p:cNvGrpSpPr>
            <p:nvPr/>
          </p:nvGrpSpPr>
          <p:grpSpPr bwMode="auto">
            <a:xfrm rot="416244">
              <a:off x="9" y="1746"/>
              <a:ext cx="1771" cy="1741"/>
              <a:chOff x="41" y="2787"/>
              <a:chExt cx="902" cy="833"/>
            </a:xfrm>
          </p:grpSpPr>
          <p:sp>
            <p:nvSpPr>
              <p:cNvPr id="3110" name="Freeform 10"/>
              <p:cNvSpPr>
                <a:spLocks/>
              </p:cNvSpPr>
              <p:nvPr userDrawn="1"/>
            </p:nvSpPr>
            <p:spPr bwMode="ltGray">
              <a:xfrm rot="373331" flipH="1">
                <a:off x="125" y="2787"/>
                <a:ext cx="313" cy="303"/>
              </a:xfrm>
              <a:custGeom>
                <a:avLst/>
                <a:gdLst>
                  <a:gd name="T0" fmla="*/ 66 w 217"/>
                  <a:gd name="T1" fmla="*/ 303 h 210"/>
                  <a:gd name="T2" fmla="*/ 53 w 217"/>
                  <a:gd name="T3" fmla="*/ 286 h 210"/>
                  <a:gd name="T4" fmla="*/ 38 w 217"/>
                  <a:gd name="T5" fmla="*/ 261 h 210"/>
                  <a:gd name="T6" fmla="*/ 22 w 217"/>
                  <a:gd name="T7" fmla="*/ 229 h 210"/>
                  <a:gd name="T8" fmla="*/ 7 w 217"/>
                  <a:gd name="T9" fmla="*/ 195 h 210"/>
                  <a:gd name="T10" fmla="*/ 0 w 217"/>
                  <a:gd name="T11" fmla="*/ 157 h 210"/>
                  <a:gd name="T12" fmla="*/ 1 w 217"/>
                  <a:gd name="T13" fmla="*/ 118 h 210"/>
                  <a:gd name="T14" fmla="*/ 13 w 217"/>
                  <a:gd name="T15" fmla="*/ 82 h 210"/>
                  <a:gd name="T16" fmla="*/ 39 w 217"/>
                  <a:gd name="T17" fmla="*/ 51 h 210"/>
                  <a:gd name="T18" fmla="*/ 65 w 217"/>
                  <a:gd name="T19" fmla="*/ 32 h 210"/>
                  <a:gd name="T20" fmla="*/ 87 w 217"/>
                  <a:gd name="T21" fmla="*/ 17 h 210"/>
                  <a:gd name="T22" fmla="*/ 104 w 217"/>
                  <a:gd name="T23" fmla="*/ 10 h 210"/>
                  <a:gd name="T24" fmla="*/ 117 w 217"/>
                  <a:gd name="T25" fmla="*/ 7 h 210"/>
                  <a:gd name="T26" fmla="*/ 127 w 217"/>
                  <a:gd name="T27" fmla="*/ 7 h 210"/>
                  <a:gd name="T28" fmla="*/ 150 w 217"/>
                  <a:gd name="T29" fmla="*/ 0 h 210"/>
                  <a:gd name="T30" fmla="*/ 213 w 217"/>
                  <a:gd name="T31" fmla="*/ 12 h 210"/>
                  <a:gd name="T32" fmla="*/ 231 w 217"/>
                  <a:gd name="T33" fmla="*/ 17 h 210"/>
                  <a:gd name="T34" fmla="*/ 248 w 217"/>
                  <a:gd name="T35" fmla="*/ 22 h 210"/>
                  <a:gd name="T36" fmla="*/ 263 w 217"/>
                  <a:gd name="T37" fmla="*/ 27 h 210"/>
                  <a:gd name="T38" fmla="*/ 274 w 217"/>
                  <a:gd name="T39" fmla="*/ 33 h 210"/>
                  <a:gd name="T40" fmla="*/ 286 w 217"/>
                  <a:gd name="T41" fmla="*/ 39 h 210"/>
                  <a:gd name="T42" fmla="*/ 296 w 217"/>
                  <a:gd name="T43" fmla="*/ 46 h 210"/>
                  <a:gd name="T44" fmla="*/ 304 w 217"/>
                  <a:gd name="T45" fmla="*/ 55 h 210"/>
                  <a:gd name="T46" fmla="*/ 313 w 217"/>
                  <a:gd name="T47" fmla="*/ 65 h 210"/>
                  <a:gd name="T48" fmla="*/ 296 w 217"/>
                  <a:gd name="T49" fmla="*/ 58 h 210"/>
                  <a:gd name="T50" fmla="*/ 280 w 217"/>
                  <a:gd name="T51" fmla="*/ 52 h 210"/>
                  <a:gd name="T52" fmla="*/ 264 w 217"/>
                  <a:gd name="T53" fmla="*/ 48 h 210"/>
                  <a:gd name="T54" fmla="*/ 248 w 217"/>
                  <a:gd name="T55" fmla="*/ 43 h 210"/>
                  <a:gd name="T56" fmla="*/ 235 w 217"/>
                  <a:gd name="T57" fmla="*/ 39 h 210"/>
                  <a:gd name="T58" fmla="*/ 221 w 217"/>
                  <a:gd name="T59" fmla="*/ 38 h 210"/>
                  <a:gd name="T60" fmla="*/ 206 w 217"/>
                  <a:gd name="T61" fmla="*/ 35 h 210"/>
                  <a:gd name="T62" fmla="*/ 193 w 217"/>
                  <a:gd name="T63" fmla="*/ 35 h 210"/>
                  <a:gd name="T64" fmla="*/ 180 w 217"/>
                  <a:gd name="T65" fmla="*/ 35 h 210"/>
                  <a:gd name="T66" fmla="*/ 167 w 217"/>
                  <a:gd name="T67" fmla="*/ 36 h 210"/>
                  <a:gd name="T68" fmla="*/ 154 w 217"/>
                  <a:gd name="T69" fmla="*/ 39 h 210"/>
                  <a:gd name="T70" fmla="*/ 143 w 217"/>
                  <a:gd name="T71" fmla="*/ 42 h 210"/>
                  <a:gd name="T72" fmla="*/ 131 w 217"/>
                  <a:gd name="T73" fmla="*/ 48 h 210"/>
                  <a:gd name="T74" fmla="*/ 118 w 217"/>
                  <a:gd name="T75" fmla="*/ 52 h 210"/>
                  <a:gd name="T76" fmla="*/ 107 w 217"/>
                  <a:gd name="T77" fmla="*/ 59 h 210"/>
                  <a:gd name="T78" fmla="*/ 95 w 217"/>
                  <a:gd name="T79" fmla="*/ 66 h 210"/>
                  <a:gd name="T80" fmla="*/ 75 w 217"/>
                  <a:gd name="T81" fmla="*/ 88 h 210"/>
                  <a:gd name="T82" fmla="*/ 61 w 217"/>
                  <a:gd name="T83" fmla="*/ 115 h 210"/>
                  <a:gd name="T84" fmla="*/ 53 w 217"/>
                  <a:gd name="T85" fmla="*/ 149 h 210"/>
                  <a:gd name="T86" fmla="*/ 50 w 217"/>
                  <a:gd name="T87" fmla="*/ 182 h 210"/>
                  <a:gd name="T88" fmla="*/ 50 w 217"/>
                  <a:gd name="T89" fmla="*/ 218 h 210"/>
                  <a:gd name="T90" fmla="*/ 55 w 217"/>
                  <a:gd name="T91" fmla="*/ 251 h 210"/>
                  <a:gd name="T92" fmla="*/ 59 w 217"/>
                  <a:gd name="T93" fmla="*/ 280 h 210"/>
                  <a:gd name="T94" fmla="*/ 66 w 217"/>
                  <a:gd name="T95" fmla="*/ 303 h 210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</a:gdLst>
                <a:ahLst/>
                <a:cxnLst>
                  <a:cxn ang="T96">
                    <a:pos x="T0" y="T1"/>
                  </a:cxn>
                  <a:cxn ang="T97">
                    <a:pos x="T2" y="T3"/>
                  </a:cxn>
                  <a:cxn ang="T98">
                    <a:pos x="T4" y="T5"/>
                  </a:cxn>
                  <a:cxn ang="T99">
                    <a:pos x="T6" y="T7"/>
                  </a:cxn>
                  <a:cxn ang="T100">
                    <a:pos x="T8" y="T9"/>
                  </a:cxn>
                  <a:cxn ang="T101">
                    <a:pos x="T10" y="T11"/>
                  </a:cxn>
                  <a:cxn ang="T102">
                    <a:pos x="T12" y="T13"/>
                  </a:cxn>
                  <a:cxn ang="T103">
                    <a:pos x="T14" y="T15"/>
                  </a:cxn>
                  <a:cxn ang="T104">
                    <a:pos x="T16" y="T17"/>
                  </a:cxn>
                  <a:cxn ang="T105">
                    <a:pos x="T18" y="T19"/>
                  </a:cxn>
                  <a:cxn ang="T106">
                    <a:pos x="T20" y="T21"/>
                  </a:cxn>
                  <a:cxn ang="T107">
                    <a:pos x="T22" y="T23"/>
                  </a:cxn>
                  <a:cxn ang="T108">
                    <a:pos x="T24" y="T25"/>
                  </a:cxn>
                  <a:cxn ang="T109">
                    <a:pos x="T26" y="T27"/>
                  </a:cxn>
                  <a:cxn ang="T110">
                    <a:pos x="T28" y="T29"/>
                  </a:cxn>
                  <a:cxn ang="T111">
                    <a:pos x="T30" y="T31"/>
                  </a:cxn>
                  <a:cxn ang="T112">
                    <a:pos x="T32" y="T33"/>
                  </a:cxn>
                  <a:cxn ang="T113">
                    <a:pos x="T34" y="T35"/>
                  </a:cxn>
                  <a:cxn ang="T114">
                    <a:pos x="T36" y="T37"/>
                  </a:cxn>
                  <a:cxn ang="T115">
                    <a:pos x="T38" y="T39"/>
                  </a:cxn>
                  <a:cxn ang="T116">
                    <a:pos x="T40" y="T41"/>
                  </a:cxn>
                  <a:cxn ang="T117">
                    <a:pos x="T42" y="T43"/>
                  </a:cxn>
                  <a:cxn ang="T118">
                    <a:pos x="T44" y="T45"/>
                  </a:cxn>
                  <a:cxn ang="T119">
                    <a:pos x="T46" y="T47"/>
                  </a:cxn>
                  <a:cxn ang="T120">
                    <a:pos x="T48" y="T49"/>
                  </a:cxn>
                  <a:cxn ang="T121">
                    <a:pos x="T50" y="T51"/>
                  </a:cxn>
                  <a:cxn ang="T122">
                    <a:pos x="T52" y="T53"/>
                  </a:cxn>
                  <a:cxn ang="T123">
                    <a:pos x="T54" y="T55"/>
                  </a:cxn>
                  <a:cxn ang="T124">
                    <a:pos x="T56" y="T57"/>
                  </a:cxn>
                  <a:cxn ang="T125">
                    <a:pos x="T58" y="T59"/>
                  </a:cxn>
                  <a:cxn ang="T126">
                    <a:pos x="T60" y="T61"/>
                  </a:cxn>
                  <a:cxn ang="T127">
                    <a:pos x="T62" y="T63"/>
                  </a:cxn>
                  <a:cxn ang="T128">
                    <a:pos x="T64" y="T65"/>
                  </a:cxn>
                  <a:cxn ang="T129">
                    <a:pos x="T66" y="T67"/>
                  </a:cxn>
                  <a:cxn ang="T130">
                    <a:pos x="T68" y="T69"/>
                  </a:cxn>
                  <a:cxn ang="T131">
                    <a:pos x="T70" y="T71"/>
                  </a:cxn>
                  <a:cxn ang="T132">
                    <a:pos x="T72" y="T73"/>
                  </a:cxn>
                  <a:cxn ang="T133">
                    <a:pos x="T74" y="T75"/>
                  </a:cxn>
                  <a:cxn ang="T134">
                    <a:pos x="T76" y="T77"/>
                  </a:cxn>
                  <a:cxn ang="T135">
                    <a:pos x="T78" y="T79"/>
                  </a:cxn>
                  <a:cxn ang="T136">
                    <a:pos x="T80" y="T81"/>
                  </a:cxn>
                  <a:cxn ang="T137">
                    <a:pos x="T82" y="T83"/>
                  </a:cxn>
                  <a:cxn ang="T138">
                    <a:pos x="T84" y="T85"/>
                  </a:cxn>
                  <a:cxn ang="T139">
                    <a:pos x="T86" y="T87"/>
                  </a:cxn>
                  <a:cxn ang="T140">
                    <a:pos x="T88" y="T89"/>
                  </a:cxn>
                  <a:cxn ang="T141">
                    <a:pos x="T90" y="T91"/>
                  </a:cxn>
                  <a:cxn ang="T142">
                    <a:pos x="T92" y="T93"/>
                  </a:cxn>
                  <a:cxn ang="T143">
                    <a:pos x="T94" y="T95"/>
                  </a:cxn>
                </a:cxnLst>
                <a:rect l="0" t="0" r="r" b="b"/>
                <a:pathLst>
                  <a:path w="217" h="210">
                    <a:moveTo>
                      <a:pt x="46" y="210"/>
                    </a:moveTo>
                    <a:lnTo>
                      <a:pt x="37" y="198"/>
                    </a:lnTo>
                    <a:lnTo>
                      <a:pt x="26" y="181"/>
                    </a:lnTo>
                    <a:lnTo>
                      <a:pt x="15" y="159"/>
                    </a:lnTo>
                    <a:lnTo>
                      <a:pt x="5" y="135"/>
                    </a:lnTo>
                    <a:lnTo>
                      <a:pt x="0" y="109"/>
                    </a:lnTo>
                    <a:lnTo>
                      <a:pt x="1" y="82"/>
                    </a:lnTo>
                    <a:lnTo>
                      <a:pt x="9" y="57"/>
                    </a:lnTo>
                    <a:lnTo>
                      <a:pt x="27" y="35"/>
                    </a:lnTo>
                    <a:lnTo>
                      <a:pt x="45" y="22"/>
                    </a:lnTo>
                    <a:lnTo>
                      <a:pt x="60" y="12"/>
                    </a:lnTo>
                    <a:lnTo>
                      <a:pt x="72" y="7"/>
                    </a:lnTo>
                    <a:lnTo>
                      <a:pt x="81" y="5"/>
                    </a:lnTo>
                    <a:lnTo>
                      <a:pt x="88" y="5"/>
                    </a:lnTo>
                    <a:lnTo>
                      <a:pt x="104" y="0"/>
                    </a:lnTo>
                    <a:lnTo>
                      <a:pt x="148" y="8"/>
                    </a:lnTo>
                    <a:lnTo>
                      <a:pt x="160" y="12"/>
                    </a:lnTo>
                    <a:lnTo>
                      <a:pt x="172" y="15"/>
                    </a:lnTo>
                    <a:lnTo>
                      <a:pt x="182" y="19"/>
                    </a:lnTo>
                    <a:lnTo>
                      <a:pt x="190" y="23"/>
                    </a:lnTo>
                    <a:lnTo>
                      <a:pt x="198" y="27"/>
                    </a:lnTo>
                    <a:lnTo>
                      <a:pt x="205" y="32"/>
                    </a:lnTo>
                    <a:lnTo>
                      <a:pt x="211" y="38"/>
                    </a:lnTo>
                    <a:lnTo>
                      <a:pt x="217" y="45"/>
                    </a:lnTo>
                    <a:lnTo>
                      <a:pt x="205" y="40"/>
                    </a:lnTo>
                    <a:lnTo>
                      <a:pt x="194" y="36"/>
                    </a:lnTo>
                    <a:lnTo>
                      <a:pt x="183" y="33"/>
                    </a:lnTo>
                    <a:lnTo>
                      <a:pt x="172" y="30"/>
                    </a:lnTo>
                    <a:lnTo>
                      <a:pt x="163" y="27"/>
                    </a:lnTo>
                    <a:lnTo>
                      <a:pt x="153" y="26"/>
                    </a:lnTo>
                    <a:lnTo>
                      <a:pt x="143" y="24"/>
                    </a:lnTo>
                    <a:lnTo>
                      <a:pt x="134" y="24"/>
                    </a:lnTo>
                    <a:lnTo>
                      <a:pt x="125" y="24"/>
                    </a:lnTo>
                    <a:lnTo>
                      <a:pt x="116" y="25"/>
                    </a:lnTo>
                    <a:lnTo>
                      <a:pt x="107" y="27"/>
                    </a:lnTo>
                    <a:lnTo>
                      <a:pt x="99" y="29"/>
                    </a:lnTo>
                    <a:lnTo>
                      <a:pt x="91" y="33"/>
                    </a:lnTo>
                    <a:lnTo>
                      <a:pt x="82" y="36"/>
                    </a:lnTo>
                    <a:lnTo>
                      <a:pt x="74" y="41"/>
                    </a:lnTo>
                    <a:lnTo>
                      <a:pt x="66" y="46"/>
                    </a:lnTo>
                    <a:lnTo>
                      <a:pt x="52" y="61"/>
                    </a:lnTo>
                    <a:lnTo>
                      <a:pt x="42" y="80"/>
                    </a:lnTo>
                    <a:lnTo>
                      <a:pt x="37" y="103"/>
                    </a:lnTo>
                    <a:lnTo>
                      <a:pt x="35" y="126"/>
                    </a:lnTo>
                    <a:lnTo>
                      <a:pt x="35" y="151"/>
                    </a:lnTo>
                    <a:lnTo>
                      <a:pt x="38" y="174"/>
                    </a:lnTo>
                    <a:lnTo>
                      <a:pt x="41" y="194"/>
                    </a:lnTo>
                    <a:lnTo>
                      <a:pt x="46" y="21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006699"/>
                  </a:solidFill>
                  <a:latin typeface="Arial" charset="0"/>
                </a:endParaRPr>
              </a:p>
            </p:txBody>
          </p:sp>
          <p:sp>
            <p:nvSpPr>
              <p:cNvPr id="3111" name="Freeform 11"/>
              <p:cNvSpPr>
                <a:spLocks/>
              </p:cNvSpPr>
              <p:nvPr userDrawn="1"/>
            </p:nvSpPr>
            <p:spPr bwMode="ltGray">
              <a:xfrm rot="373331" flipH="1">
                <a:off x="41" y="2843"/>
                <a:ext cx="262" cy="308"/>
              </a:xfrm>
              <a:custGeom>
                <a:avLst/>
                <a:gdLst>
                  <a:gd name="T0" fmla="*/ 157 w 182"/>
                  <a:gd name="T1" fmla="*/ 0 h 213"/>
                  <a:gd name="T2" fmla="*/ 161 w 182"/>
                  <a:gd name="T3" fmla="*/ 3 h 213"/>
                  <a:gd name="T4" fmla="*/ 170 w 182"/>
                  <a:gd name="T5" fmla="*/ 12 h 213"/>
                  <a:gd name="T6" fmla="*/ 183 w 182"/>
                  <a:gd name="T7" fmla="*/ 26 h 213"/>
                  <a:gd name="T8" fmla="*/ 197 w 182"/>
                  <a:gd name="T9" fmla="*/ 48 h 213"/>
                  <a:gd name="T10" fmla="*/ 209 w 182"/>
                  <a:gd name="T11" fmla="*/ 75 h 213"/>
                  <a:gd name="T12" fmla="*/ 216 w 182"/>
                  <a:gd name="T13" fmla="*/ 110 h 213"/>
                  <a:gd name="T14" fmla="*/ 216 w 182"/>
                  <a:gd name="T15" fmla="*/ 152 h 213"/>
                  <a:gd name="T16" fmla="*/ 207 w 182"/>
                  <a:gd name="T17" fmla="*/ 201 h 213"/>
                  <a:gd name="T18" fmla="*/ 202 w 182"/>
                  <a:gd name="T19" fmla="*/ 215 h 213"/>
                  <a:gd name="T20" fmla="*/ 196 w 182"/>
                  <a:gd name="T21" fmla="*/ 227 h 213"/>
                  <a:gd name="T22" fmla="*/ 189 w 182"/>
                  <a:gd name="T23" fmla="*/ 239 h 213"/>
                  <a:gd name="T24" fmla="*/ 180 w 182"/>
                  <a:gd name="T25" fmla="*/ 250 h 213"/>
                  <a:gd name="T26" fmla="*/ 168 w 182"/>
                  <a:gd name="T27" fmla="*/ 260 h 213"/>
                  <a:gd name="T28" fmla="*/ 158 w 182"/>
                  <a:gd name="T29" fmla="*/ 268 h 213"/>
                  <a:gd name="T30" fmla="*/ 147 w 182"/>
                  <a:gd name="T31" fmla="*/ 276 h 213"/>
                  <a:gd name="T32" fmla="*/ 132 w 182"/>
                  <a:gd name="T33" fmla="*/ 282 h 213"/>
                  <a:gd name="T34" fmla="*/ 118 w 182"/>
                  <a:gd name="T35" fmla="*/ 285 h 213"/>
                  <a:gd name="T36" fmla="*/ 104 w 182"/>
                  <a:gd name="T37" fmla="*/ 289 h 213"/>
                  <a:gd name="T38" fmla="*/ 88 w 182"/>
                  <a:gd name="T39" fmla="*/ 291 h 213"/>
                  <a:gd name="T40" fmla="*/ 71 w 182"/>
                  <a:gd name="T41" fmla="*/ 291 h 213"/>
                  <a:gd name="T42" fmla="*/ 53 w 182"/>
                  <a:gd name="T43" fmla="*/ 289 h 213"/>
                  <a:gd name="T44" fmla="*/ 36 w 182"/>
                  <a:gd name="T45" fmla="*/ 285 h 213"/>
                  <a:gd name="T46" fmla="*/ 17 w 182"/>
                  <a:gd name="T47" fmla="*/ 279 h 213"/>
                  <a:gd name="T48" fmla="*/ 0 w 182"/>
                  <a:gd name="T49" fmla="*/ 272 h 213"/>
                  <a:gd name="T50" fmla="*/ 16 w 182"/>
                  <a:gd name="T51" fmla="*/ 282 h 213"/>
                  <a:gd name="T52" fmla="*/ 32 w 182"/>
                  <a:gd name="T53" fmla="*/ 289 h 213"/>
                  <a:gd name="T54" fmla="*/ 48 w 182"/>
                  <a:gd name="T55" fmla="*/ 296 h 213"/>
                  <a:gd name="T56" fmla="*/ 62 w 182"/>
                  <a:gd name="T57" fmla="*/ 301 h 213"/>
                  <a:gd name="T58" fmla="*/ 76 w 182"/>
                  <a:gd name="T59" fmla="*/ 305 h 213"/>
                  <a:gd name="T60" fmla="*/ 91 w 182"/>
                  <a:gd name="T61" fmla="*/ 307 h 213"/>
                  <a:gd name="T62" fmla="*/ 105 w 182"/>
                  <a:gd name="T63" fmla="*/ 308 h 213"/>
                  <a:gd name="T64" fmla="*/ 119 w 182"/>
                  <a:gd name="T65" fmla="*/ 308 h 213"/>
                  <a:gd name="T66" fmla="*/ 131 w 182"/>
                  <a:gd name="T67" fmla="*/ 307 h 213"/>
                  <a:gd name="T68" fmla="*/ 144 w 182"/>
                  <a:gd name="T69" fmla="*/ 304 h 213"/>
                  <a:gd name="T70" fmla="*/ 155 w 182"/>
                  <a:gd name="T71" fmla="*/ 301 h 213"/>
                  <a:gd name="T72" fmla="*/ 167 w 182"/>
                  <a:gd name="T73" fmla="*/ 298 h 213"/>
                  <a:gd name="T74" fmla="*/ 177 w 182"/>
                  <a:gd name="T75" fmla="*/ 294 h 213"/>
                  <a:gd name="T76" fmla="*/ 187 w 182"/>
                  <a:gd name="T77" fmla="*/ 288 h 213"/>
                  <a:gd name="T78" fmla="*/ 196 w 182"/>
                  <a:gd name="T79" fmla="*/ 282 h 213"/>
                  <a:gd name="T80" fmla="*/ 204 w 182"/>
                  <a:gd name="T81" fmla="*/ 276 h 213"/>
                  <a:gd name="T82" fmla="*/ 227 w 182"/>
                  <a:gd name="T83" fmla="*/ 254 h 213"/>
                  <a:gd name="T84" fmla="*/ 243 w 182"/>
                  <a:gd name="T85" fmla="*/ 233 h 213"/>
                  <a:gd name="T86" fmla="*/ 253 w 182"/>
                  <a:gd name="T87" fmla="*/ 208 h 213"/>
                  <a:gd name="T88" fmla="*/ 258 w 182"/>
                  <a:gd name="T89" fmla="*/ 185 h 213"/>
                  <a:gd name="T90" fmla="*/ 261 w 182"/>
                  <a:gd name="T91" fmla="*/ 161 h 213"/>
                  <a:gd name="T92" fmla="*/ 261 w 182"/>
                  <a:gd name="T93" fmla="*/ 137 h 213"/>
                  <a:gd name="T94" fmla="*/ 262 w 182"/>
                  <a:gd name="T95" fmla="*/ 114 h 213"/>
                  <a:gd name="T96" fmla="*/ 249 w 182"/>
                  <a:gd name="T97" fmla="*/ 67 h 213"/>
                  <a:gd name="T98" fmla="*/ 225 w 182"/>
                  <a:gd name="T99" fmla="*/ 30 h 213"/>
                  <a:gd name="T100" fmla="*/ 217 w 182"/>
                  <a:gd name="T101" fmla="*/ 26 h 213"/>
                  <a:gd name="T102" fmla="*/ 212 w 182"/>
                  <a:gd name="T103" fmla="*/ 22 h 213"/>
                  <a:gd name="T104" fmla="*/ 204 w 182"/>
                  <a:gd name="T105" fmla="*/ 19 h 213"/>
                  <a:gd name="T106" fmla="*/ 199 w 182"/>
                  <a:gd name="T107" fmla="*/ 16 h 213"/>
                  <a:gd name="T108" fmla="*/ 190 w 182"/>
                  <a:gd name="T109" fmla="*/ 13 h 213"/>
                  <a:gd name="T110" fmla="*/ 181 w 182"/>
                  <a:gd name="T111" fmla="*/ 9 h 213"/>
                  <a:gd name="T112" fmla="*/ 171 w 182"/>
                  <a:gd name="T113" fmla="*/ 4 h 213"/>
                  <a:gd name="T114" fmla="*/ 157 w 182"/>
                  <a:gd name="T115" fmla="*/ 0 h 213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</a:gdLst>
                <a:ahLst/>
                <a:cxnLst>
                  <a:cxn ang="T116">
                    <a:pos x="T0" y="T1"/>
                  </a:cxn>
                  <a:cxn ang="T117">
                    <a:pos x="T2" y="T3"/>
                  </a:cxn>
                  <a:cxn ang="T118">
                    <a:pos x="T4" y="T5"/>
                  </a:cxn>
                  <a:cxn ang="T119">
                    <a:pos x="T6" y="T7"/>
                  </a:cxn>
                  <a:cxn ang="T120">
                    <a:pos x="T8" y="T9"/>
                  </a:cxn>
                  <a:cxn ang="T121">
                    <a:pos x="T10" y="T11"/>
                  </a:cxn>
                  <a:cxn ang="T122">
                    <a:pos x="T12" y="T13"/>
                  </a:cxn>
                  <a:cxn ang="T123">
                    <a:pos x="T14" y="T15"/>
                  </a:cxn>
                  <a:cxn ang="T124">
                    <a:pos x="T16" y="T17"/>
                  </a:cxn>
                  <a:cxn ang="T125">
                    <a:pos x="T18" y="T19"/>
                  </a:cxn>
                  <a:cxn ang="T126">
                    <a:pos x="T20" y="T21"/>
                  </a:cxn>
                  <a:cxn ang="T127">
                    <a:pos x="T22" y="T23"/>
                  </a:cxn>
                  <a:cxn ang="T128">
                    <a:pos x="T24" y="T25"/>
                  </a:cxn>
                  <a:cxn ang="T129">
                    <a:pos x="T26" y="T27"/>
                  </a:cxn>
                  <a:cxn ang="T130">
                    <a:pos x="T28" y="T29"/>
                  </a:cxn>
                  <a:cxn ang="T131">
                    <a:pos x="T30" y="T31"/>
                  </a:cxn>
                  <a:cxn ang="T132">
                    <a:pos x="T32" y="T33"/>
                  </a:cxn>
                  <a:cxn ang="T133">
                    <a:pos x="T34" y="T35"/>
                  </a:cxn>
                  <a:cxn ang="T134">
                    <a:pos x="T36" y="T37"/>
                  </a:cxn>
                  <a:cxn ang="T135">
                    <a:pos x="T38" y="T39"/>
                  </a:cxn>
                  <a:cxn ang="T136">
                    <a:pos x="T40" y="T41"/>
                  </a:cxn>
                  <a:cxn ang="T137">
                    <a:pos x="T42" y="T43"/>
                  </a:cxn>
                  <a:cxn ang="T138">
                    <a:pos x="T44" y="T45"/>
                  </a:cxn>
                  <a:cxn ang="T139">
                    <a:pos x="T46" y="T47"/>
                  </a:cxn>
                  <a:cxn ang="T140">
                    <a:pos x="T48" y="T49"/>
                  </a:cxn>
                  <a:cxn ang="T141">
                    <a:pos x="T50" y="T51"/>
                  </a:cxn>
                  <a:cxn ang="T142">
                    <a:pos x="T52" y="T53"/>
                  </a:cxn>
                  <a:cxn ang="T143">
                    <a:pos x="T54" y="T55"/>
                  </a:cxn>
                  <a:cxn ang="T144">
                    <a:pos x="T56" y="T57"/>
                  </a:cxn>
                  <a:cxn ang="T145">
                    <a:pos x="T58" y="T59"/>
                  </a:cxn>
                  <a:cxn ang="T146">
                    <a:pos x="T60" y="T61"/>
                  </a:cxn>
                  <a:cxn ang="T147">
                    <a:pos x="T62" y="T63"/>
                  </a:cxn>
                  <a:cxn ang="T148">
                    <a:pos x="T64" y="T65"/>
                  </a:cxn>
                  <a:cxn ang="T149">
                    <a:pos x="T66" y="T67"/>
                  </a:cxn>
                  <a:cxn ang="T150">
                    <a:pos x="T68" y="T69"/>
                  </a:cxn>
                  <a:cxn ang="T151">
                    <a:pos x="T70" y="T71"/>
                  </a:cxn>
                  <a:cxn ang="T152">
                    <a:pos x="T72" y="T73"/>
                  </a:cxn>
                  <a:cxn ang="T153">
                    <a:pos x="T74" y="T75"/>
                  </a:cxn>
                  <a:cxn ang="T154">
                    <a:pos x="T76" y="T77"/>
                  </a:cxn>
                  <a:cxn ang="T155">
                    <a:pos x="T78" y="T79"/>
                  </a:cxn>
                  <a:cxn ang="T156">
                    <a:pos x="T80" y="T81"/>
                  </a:cxn>
                  <a:cxn ang="T157">
                    <a:pos x="T82" y="T83"/>
                  </a:cxn>
                  <a:cxn ang="T158">
                    <a:pos x="T84" y="T85"/>
                  </a:cxn>
                  <a:cxn ang="T159">
                    <a:pos x="T86" y="T87"/>
                  </a:cxn>
                  <a:cxn ang="T160">
                    <a:pos x="T88" y="T89"/>
                  </a:cxn>
                  <a:cxn ang="T161">
                    <a:pos x="T90" y="T91"/>
                  </a:cxn>
                  <a:cxn ang="T162">
                    <a:pos x="T92" y="T93"/>
                  </a:cxn>
                  <a:cxn ang="T163">
                    <a:pos x="T94" y="T95"/>
                  </a:cxn>
                  <a:cxn ang="T164">
                    <a:pos x="T96" y="T97"/>
                  </a:cxn>
                  <a:cxn ang="T165">
                    <a:pos x="T98" y="T99"/>
                  </a:cxn>
                  <a:cxn ang="T166">
                    <a:pos x="T100" y="T101"/>
                  </a:cxn>
                  <a:cxn ang="T167">
                    <a:pos x="T102" y="T103"/>
                  </a:cxn>
                  <a:cxn ang="T168">
                    <a:pos x="T104" y="T105"/>
                  </a:cxn>
                  <a:cxn ang="T169">
                    <a:pos x="T106" y="T107"/>
                  </a:cxn>
                  <a:cxn ang="T170">
                    <a:pos x="T108" y="T109"/>
                  </a:cxn>
                  <a:cxn ang="T171">
                    <a:pos x="T110" y="T111"/>
                  </a:cxn>
                  <a:cxn ang="T172">
                    <a:pos x="T112" y="T113"/>
                  </a:cxn>
                  <a:cxn ang="T173">
                    <a:pos x="T114" y="T115"/>
                  </a:cxn>
                </a:cxnLst>
                <a:rect l="0" t="0" r="r" b="b"/>
                <a:pathLst>
                  <a:path w="182" h="213">
                    <a:moveTo>
                      <a:pt x="109" y="0"/>
                    </a:moveTo>
                    <a:lnTo>
                      <a:pt x="112" y="2"/>
                    </a:lnTo>
                    <a:lnTo>
                      <a:pt x="118" y="8"/>
                    </a:lnTo>
                    <a:lnTo>
                      <a:pt x="127" y="18"/>
                    </a:lnTo>
                    <a:lnTo>
                      <a:pt x="137" y="33"/>
                    </a:lnTo>
                    <a:lnTo>
                      <a:pt x="145" y="52"/>
                    </a:lnTo>
                    <a:lnTo>
                      <a:pt x="150" y="76"/>
                    </a:lnTo>
                    <a:lnTo>
                      <a:pt x="150" y="105"/>
                    </a:lnTo>
                    <a:lnTo>
                      <a:pt x="144" y="139"/>
                    </a:lnTo>
                    <a:lnTo>
                      <a:pt x="140" y="149"/>
                    </a:lnTo>
                    <a:lnTo>
                      <a:pt x="136" y="157"/>
                    </a:lnTo>
                    <a:lnTo>
                      <a:pt x="131" y="165"/>
                    </a:lnTo>
                    <a:lnTo>
                      <a:pt x="125" y="173"/>
                    </a:lnTo>
                    <a:lnTo>
                      <a:pt x="117" y="180"/>
                    </a:lnTo>
                    <a:lnTo>
                      <a:pt x="110" y="185"/>
                    </a:lnTo>
                    <a:lnTo>
                      <a:pt x="102" y="191"/>
                    </a:lnTo>
                    <a:lnTo>
                      <a:pt x="92" y="195"/>
                    </a:lnTo>
                    <a:lnTo>
                      <a:pt x="82" y="197"/>
                    </a:lnTo>
                    <a:lnTo>
                      <a:pt x="72" y="200"/>
                    </a:lnTo>
                    <a:lnTo>
                      <a:pt x="61" y="201"/>
                    </a:lnTo>
                    <a:lnTo>
                      <a:pt x="49" y="201"/>
                    </a:lnTo>
                    <a:lnTo>
                      <a:pt x="37" y="200"/>
                    </a:lnTo>
                    <a:lnTo>
                      <a:pt x="25" y="197"/>
                    </a:lnTo>
                    <a:lnTo>
                      <a:pt x="12" y="193"/>
                    </a:lnTo>
                    <a:lnTo>
                      <a:pt x="0" y="188"/>
                    </a:lnTo>
                    <a:lnTo>
                      <a:pt x="11" y="195"/>
                    </a:lnTo>
                    <a:lnTo>
                      <a:pt x="22" y="200"/>
                    </a:lnTo>
                    <a:lnTo>
                      <a:pt x="33" y="205"/>
                    </a:lnTo>
                    <a:lnTo>
                      <a:pt x="43" y="208"/>
                    </a:lnTo>
                    <a:lnTo>
                      <a:pt x="53" y="211"/>
                    </a:lnTo>
                    <a:lnTo>
                      <a:pt x="63" y="212"/>
                    </a:lnTo>
                    <a:lnTo>
                      <a:pt x="73" y="213"/>
                    </a:lnTo>
                    <a:lnTo>
                      <a:pt x="83" y="213"/>
                    </a:lnTo>
                    <a:lnTo>
                      <a:pt x="91" y="212"/>
                    </a:lnTo>
                    <a:lnTo>
                      <a:pt x="100" y="210"/>
                    </a:lnTo>
                    <a:lnTo>
                      <a:pt x="108" y="208"/>
                    </a:lnTo>
                    <a:lnTo>
                      <a:pt x="116" y="206"/>
                    </a:lnTo>
                    <a:lnTo>
                      <a:pt x="123" y="203"/>
                    </a:lnTo>
                    <a:lnTo>
                      <a:pt x="130" y="199"/>
                    </a:lnTo>
                    <a:lnTo>
                      <a:pt x="136" y="195"/>
                    </a:lnTo>
                    <a:lnTo>
                      <a:pt x="142" y="191"/>
                    </a:lnTo>
                    <a:lnTo>
                      <a:pt x="158" y="176"/>
                    </a:lnTo>
                    <a:lnTo>
                      <a:pt x="169" y="161"/>
                    </a:lnTo>
                    <a:lnTo>
                      <a:pt x="176" y="144"/>
                    </a:lnTo>
                    <a:lnTo>
                      <a:pt x="179" y="128"/>
                    </a:lnTo>
                    <a:lnTo>
                      <a:pt x="181" y="111"/>
                    </a:lnTo>
                    <a:lnTo>
                      <a:pt x="181" y="95"/>
                    </a:lnTo>
                    <a:lnTo>
                      <a:pt x="182" y="79"/>
                    </a:lnTo>
                    <a:lnTo>
                      <a:pt x="173" y="46"/>
                    </a:lnTo>
                    <a:lnTo>
                      <a:pt x="156" y="21"/>
                    </a:lnTo>
                    <a:lnTo>
                      <a:pt x="151" y="18"/>
                    </a:lnTo>
                    <a:lnTo>
                      <a:pt x="147" y="15"/>
                    </a:lnTo>
                    <a:lnTo>
                      <a:pt x="142" y="13"/>
                    </a:lnTo>
                    <a:lnTo>
                      <a:pt x="138" y="11"/>
                    </a:lnTo>
                    <a:lnTo>
                      <a:pt x="132" y="9"/>
                    </a:lnTo>
                    <a:lnTo>
                      <a:pt x="126" y="6"/>
                    </a:lnTo>
                    <a:lnTo>
                      <a:pt x="119" y="3"/>
                    </a:lnTo>
                    <a:lnTo>
                      <a:pt x="109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006699"/>
                  </a:solidFill>
                  <a:latin typeface="Arial" charset="0"/>
                </a:endParaRPr>
              </a:p>
            </p:txBody>
          </p:sp>
          <p:sp>
            <p:nvSpPr>
              <p:cNvPr id="3112" name="Freeform 12"/>
              <p:cNvSpPr>
                <a:spLocks/>
              </p:cNvSpPr>
              <p:nvPr userDrawn="1"/>
            </p:nvSpPr>
            <p:spPr bwMode="ltGray">
              <a:xfrm rot="373331" flipH="1">
                <a:off x="121" y="2907"/>
                <a:ext cx="93" cy="156"/>
              </a:xfrm>
              <a:custGeom>
                <a:avLst/>
                <a:gdLst>
                  <a:gd name="T0" fmla="*/ 68 w 128"/>
                  <a:gd name="T1" fmla="*/ 0 h 217"/>
                  <a:gd name="T2" fmla="*/ 76 w 128"/>
                  <a:gd name="T3" fmla="*/ 6 h 217"/>
                  <a:gd name="T4" fmla="*/ 84 w 128"/>
                  <a:gd name="T5" fmla="*/ 19 h 217"/>
                  <a:gd name="T6" fmla="*/ 89 w 128"/>
                  <a:gd name="T7" fmla="*/ 36 h 217"/>
                  <a:gd name="T8" fmla="*/ 93 w 128"/>
                  <a:gd name="T9" fmla="*/ 56 h 217"/>
                  <a:gd name="T10" fmla="*/ 92 w 128"/>
                  <a:gd name="T11" fmla="*/ 80 h 217"/>
                  <a:gd name="T12" fmla="*/ 84 w 128"/>
                  <a:gd name="T13" fmla="*/ 104 h 217"/>
                  <a:gd name="T14" fmla="*/ 68 w 128"/>
                  <a:gd name="T15" fmla="*/ 130 h 217"/>
                  <a:gd name="T16" fmla="*/ 44 w 128"/>
                  <a:gd name="T17" fmla="*/ 156 h 217"/>
                  <a:gd name="T18" fmla="*/ 36 w 128"/>
                  <a:gd name="T19" fmla="*/ 153 h 217"/>
                  <a:gd name="T20" fmla="*/ 28 w 128"/>
                  <a:gd name="T21" fmla="*/ 151 h 217"/>
                  <a:gd name="T22" fmla="*/ 19 w 128"/>
                  <a:gd name="T23" fmla="*/ 147 h 217"/>
                  <a:gd name="T24" fmla="*/ 12 w 128"/>
                  <a:gd name="T25" fmla="*/ 144 h 217"/>
                  <a:gd name="T26" fmla="*/ 6 w 128"/>
                  <a:gd name="T27" fmla="*/ 141 h 217"/>
                  <a:gd name="T28" fmla="*/ 1 w 128"/>
                  <a:gd name="T29" fmla="*/ 137 h 217"/>
                  <a:gd name="T30" fmla="*/ 0 w 128"/>
                  <a:gd name="T31" fmla="*/ 132 h 217"/>
                  <a:gd name="T32" fmla="*/ 1 w 128"/>
                  <a:gd name="T33" fmla="*/ 128 h 217"/>
                  <a:gd name="T34" fmla="*/ 9 w 128"/>
                  <a:gd name="T35" fmla="*/ 123 h 217"/>
                  <a:gd name="T36" fmla="*/ 21 w 128"/>
                  <a:gd name="T37" fmla="*/ 116 h 217"/>
                  <a:gd name="T38" fmla="*/ 33 w 128"/>
                  <a:gd name="T39" fmla="*/ 108 h 217"/>
                  <a:gd name="T40" fmla="*/ 46 w 128"/>
                  <a:gd name="T41" fmla="*/ 96 h 217"/>
                  <a:gd name="T42" fmla="*/ 57 w 128"/>
                  <a:gd name="T43" fmla="*/ 81 h 217"/>
                  <a:gd name="T44" fmla="*/ 66 w 128"/>
                  <a:gd name="T45" fmla="*/ 60 h 217"/>
                  <a:gd name="T46" fmla="*/ 70 w 128"/>
                  <a:gd name="T47" fmla="*/ 33 h 217"/>
                  <a:gd name="T48" fmla="*/ 68 w 128"/>
                  <a:gd name="T49" fmla="*/ 0 h 217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0" t="0" r="r" b="b"/>
                <a:pathLst>
                  <a:path w="128" h="217">
                    <a:moveTo>
                      <a:pt x="94" y="0"/>
                    </a:moveTo>
                    <a:lnTo>
                      <a:pt x="105" y="9"/>
                    </a:lnTo>
                    <a:lnTo>
                      <a:pt x="115" y="27"/>
                    </a:lnTo>
                    <a:lnTo>
                      <a:pt x="123" y="50"/>
                    </a:lnTo>
                    <a:lnTo>
                      <a:pt x="128" y="78"/>
                    </a:lnTo>
                    <a:lnTo>
                      <a:pt x="127" y="111"/>
                    </a:lnTo>
                    <a:lnTo>
                      <a:pt x="116" y="145"/>
                    </a:lnTo>
                    <a:lnTo>
                      <a:pt x="94" y="181"/>
                    </a:lnTo>
                    <a:lnTo>
                      <a:pt x="60" y="217"/>
                    </a:lnTo>
                    <a:lnTo>
                      <a:pt x="49" y="213"/>
                    </a:lnTo>
                    <a:lnTo>
                      <a:pt x="38" y="210"/>
                    </a:lnTo>
                    <a:lnTo>
                      <a:pt x="26" y="205"/>
                    </a:lnTo>
                    <a:lnTo>
                      <a:pt x="16" y="201"/>
                    </a:lnTo>
                    <a:lnTo>
                      <a:pt x="8" y="196"/>
                    </a:lnTo>
                    <a:lnTo>
                      <a:pt x="2" y="190"/>
                    </a:lnTo>
                    <a:lnTo>
                      <a:pt x="0" y="183"/>
                    </a:lnTo>
                    <a:lnTo>
                      <a:pt x="1" y="178"/>
                    </a:lnTo>
                    <a:lnTo>
                      <a:pt x="13" y="171"/>
                    </a:lnTo>
                    <a:lnTo>
                      <a:pt x="29" y="161"/>
                    </a:lnTo>
                    <a:lnTo>
                      <a:pt x="46" y="150"/>
                    </a:lnTo>
                    <a:lnTo>
                      <a:pt x="63" y="134"/>
                    </a:lnTo>
                    <a:lnTo>
                      <a:pt x="79" y="112"/>
                    </a:lnTo>
                    <a:lnTo>
                      <a:pt x="91" y="83"/>
                    </a:lnTo>
                    <a:lnTo>
                      <a:pt x="97" y="46"/>
                    </a:lnTo>
                    <a:lnTo>
                      <a:pt x="94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006699"/>
                  </a:solidFill>
                  <a:latin typeface="Arial" charset="0"/>
                </a:endParaRPr>
              </a:p>
            </p:txBody>
          </p:sp>
          <p:sp>
            <p:nvSpPr>
              <p:cNvPr id="3113" name="Freeform 13"/>
              <p:cNvSpPr>
                <a:spLocks/>
              </p:cNvSpPr>
              <p:nvPr userDrawn="1"/>
            </p:nvSpPr>
            <p:spPr bwMode="ltGray">
              <a:xfrm rot="373331" flipH="1">
                <a:off x="313" y="3110"/>
                <a:ext cx="85" cy="93"/>
              </a:xfrm>
              <a:custGeom>
                <a:avLst/>
                <a:gdLst>
                  <a:gd name="T0" fmla="*/ 54 w 117"/>
                  <a:gd name="T1" fmla="*/ 0 h 132"/>
                  <a:gd name="T2" fmla="*/ 0 w 117"/>
                  <a:gd name="T3" fmla="*/ 18 h 132"/>
                  <a:gd name="T4" fmla="*/ 2 w 117"/>
                  <a:gd name="T5" fmla="*/ 18 h 132"/>
                  <a:gd name="T6" fmla="*/ 10 w 117"/>
                  <a:gd name="T7" fmla="*/ 20 h 132"/>
                  <a:gd name="T8" fmla="*/ 21 w 117"/>
                  <a:gd name="T9" fmla="*/ 25 h 132"/>
                  <a:gd name="T10" fmla="*/ 33 w 117"/>
                  <a:gd name="T11" fmla="*/ 33 h 132"/>
                  <a:gd name="T12" fmla="*/ 48 w 117"/>
                  <a:gd name="T13" fmla="*/ 44 h 132"/>
                  <a:gd name="T14" fmla="*/ 61 w 117"/>
                  <a:gd name="T15" fmla="*/ 56 h 132"/>
                  <a:gd name="T16" fmla="*/ 74 w 117"/>
                  <a:gd name="T17" fmla="*/ 73 h 132"/>
                  <a:gd name="T18" fmla="*/ 84 w 117"/>
                  <a:gd name="T19" fmla="*/ 93 h 132"/>
                  <a:gd name="T20" fmla="*/ 85 w 117"/>
                  <a:gd name="T21" fmla="*/ 85 h 132"/>
                  <a:gd name="T22" fmla="*/ 84 w 117"/>
                  <a:gd name="T23" fmla="*/ 75 h 132"/>
                  <a:gd name="T24" fmla="*/ 78 w 117"/>
                  <a:gd name="T25" fmla="*/ 63 h 132"/>
                  <a:gd name="T26" fmla="*/ 72 w 117"/>
                  <a:gd name="T27" fmla="*/ 52 h 132"/>
                  <a:gd name="T28" fmla="*/ 65 w 117"/>
                  <a:gd name="T29" fmla="*/ 41 h 132"/>
                  <a:gd name="T30" fmla="*/ 57 w 117"/>
                  <a:gd name="T31" fmla="*/ 32 h 132"/>
                  <a:gd name="T32" fmla="*/ 49 w 117"/>
                  <a:gd name="T33" fmla="*/ 25 h 132"/>
                  <a:gd name="T34" fmla="*/ 42 w 117"/>
                  <a:gd name="T35" fmla="*/ 23 h 132"/>
                  <a:gd name="T36" fmla="*/ 50 w 117"/>
                  <a:gd name="T37" fmla="*/ 20 h 132"/>
                  <a:gd name="T38" fmla="*/ 57 w 117"/>
                  <a:gd name="T39" fmla="*/ 20 h 132"/>
                  <a:gd name="T40" fmla="*/ 65 w 117"/>
                  <a:gd name="T41" fmla="*/ 18 h 132"/>
                  <a:gd name="T42" fmla="*/ 71 w 117"/>
                  <a:gd name="T43" fmla="*/ 18 h 132"/>
                  <a:gd name="T44" fmla="*/ 76 w 117"/>
                  <a:gd name="T45" fmla="*/ 17 h 132"/>
                  <a:gd name="T46" fmla="*/ 79 w 117"/>
                  <a:gd name="T47" fmla="*/ 16 h 132"/>
                  <a:gd name="T48" fmla="*/ 82 w 117"/>
                  <a:gd name="T49" fmla="*/ 15 h 132"/>
                  <a:gd name="T50" fmla="*/ 83 w 117"/>
                  <a:gd name="T51" fmla="*/ 15 h 132"/>
                  <a:gd name="T52" fmla="*/ 54 w 117"/>
                  <a:gd name="T53" fmla="*/ 0 h 132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0" t="0" r="r" b="b"/>
                <a:pathLst>
                  <a:path w="117" h="132">
                    <a:moveTo>
                      <a:pt x="75" y="0"/>
                    </a:moveTo>
                    <a:lnTo>
                      <a:pt x="0" y="25"/>
                    </a:lnTo>
                    <a:lnTo>
                      <a:pt x="3" y="26"/>
                    </a:lnTo>
                    <a:lnTo>
                      <a:pt x="14" y="29"/>
                    </a:lnTo>
                    <a:lnTo>
                      <a:pt x="29" y="36"/>
                    </a:lnTo>
                    <a:lnTo>
                      <a:pt x="46" y="47"/>
                    </a:lnTo>
                    <a:lnTo>
                      <a:pt x="66" y="62"/>
                    </a:lnTo>
                    <a:lnTo>
                      <a:pt x="84" y="80"/>
                    </a:lnTo>
                    <a:lnTo>
                      <a:pt x="102" y="103"/>
                    </a:lnTo>
                    <a:lnTo>
                      <a:pt x="116" y="132"/>
                    </a:lnTo>
                    <a:lnTo>
                      <a:pt x="117" y="120"/>
                    </a:lnTo>
                    <a:lnTo>
                      <a:pt x="115" y="107"/>
                    </a:lnTo>
                    <a:lnTo>
                      <a:pt x="108" y="90"/>
                    </a:lnTo>
                    <a:lnTo>
                      <a:pt x="99" y="74"/>
                    </a:lnTo>
                    <a:lnTo>
                      <a:pt x="89" y="58"/>
                    </a:lnTo>
                    <a:lnTo>
                      <a:pt x="78" y="45"/>
                    </a:lnTo>
                    <a:lnTo>
                      <a:pt x="67" y="36"/>
                    </a:lnTo>
                    <a:lnTo>
                      <a:pt x="58" y="32"/>
                    </a:lnTo>
                    <a:lnTo>
                      <a:pt x="69" y="29"/>
                    </a:lnTo>
                    <a:lnTo>
                      <a:pt x="79" y="28"/>
                    </a:lnTo>
                    <a:lnTo>
                      <a:pt x="89" y="26"/>
                    </a:lnTo>
                    <a:lnTo>
                      <a:pt x="98" y="25"/>
                    </a:lnTo>
                    <a:lnTo>
                      <a:pt x="105" y="24"/>
                    </a:lnTo>
                    <a:lnTo>
                      <a:pt x="109" y="22"/>
                    </a:lnTo>
                    <a:lnTo>
                      <a:pt x="113" y="21"/>
                    </a:lnTo>
                    <a:lnTo>
                      <a:pt x="114" y="21"/>
                    </a:lnTo>
                    <a:lnTo>
                      <a:pt x="75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006699"/>
                  </a:solidFill>
                  <a:latin typeface="Arial" charset="0"/>
                </a:endParaRPr>
              </a:p>
            </p:txBody>
          </p:sp>
          <p:sp>
            <p:nvSpPr>
              <p:cNvPr id="3114" name="Freeform 14"/>
              <p:cNvSpPr>
                <a:spLocks/>
              </p:cNvSpPr>
              <p:nvPr userDrawn="1"/>
            </p:nvSpPr>
            <p:spPr bwMode="ltGray">
              <a:xfrm rot="373331" flipH="1">
                <a:off x="289" y="3135"/>
                <a:ext cx="21" cy="55"/>
              </a:xfrm>
              <a:custGeom>
                <a:avLst/>
                <a:gdLst>
                  <a:gd name="T0" fmla="*/ 21 w 29"/>
                  <a:gd name="T1" fmla="*/ 0 h 77"/>
                  <a:gd name="T2" fmla="*/ 17 w 29"/>
                  <a:gd name="T3" fmla="*/ 0 h 77"/>
                  <a:gd name="T4" fmla="*/ 12 w 29"/>
                  <a:gd name="T5" fmla="*/ 3 h 77"/>
                  <a:gd name="T6" fmla="*/ 7 w 29"/>
                  <a:gd name="T7" fmla="*/ 6 h 77"/>
                  <a:gd name="T8" fmla="*/ 3 w 29"/>
                  <a:gd name="T9" fmla="*/ 14 h 77"/>
                  <a:gd name="T10" fmla="*/ 1 w 29"/>
                  <a:gd name="T11" fmla="*/ 21 h 77"/>
                  <a:gd name="T12" fmla="*/ 0 w 29"/>
                  <a:gd name="T13" fmla="*/ 31 h 77"/>
                  <a:gd name="T14" fmla="*/ 2 w 29"/>
                  <a:gd name="T15" fmla="*/ 43 h 77"/>
                  <a:gd name="T16" fmla="*/ 8 w 29"/>
                  <a:gd name="T17" fmla="*/ 55 h 77"/>
                  <a:gd name="T18" fmla="*/ 11 w 29"/>
                  <a:gd name="T19" fmla="*/ 38 h 77"/>
                  <a:gd name="T20" fmla="*/ 14 w 29"/>
                  <a:gd name="T21" fmla="*/ 26 h 77"/>
                  <a:gd name="T22" fmla="*/ 17 w 29"/>
                  <a:gd name="T23" fmla="*/ 16 h 77"/>
                  <a:gd name="T24" fmla="*/ 21 w 29"/>
                  <a:gd name="T25" fmla="*/ 0 h 77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29" h="77">
                    <a:moveTo>
                      <a:pt x="29" y="0"/>
                    </a:moveTo>
                    <a:lnTo>
                      <a:pt x="23" y="0"/>
                    </a:lnTo>
                    <a:lnTo>
                      <a:pt x="16" y="4"/>
                    </a:lnTo>
                    <a:lnTo>
                      <a:pt x="9" y="9"/>
                    </a:lnTo>
                    <a:lnTo>
                      <a:pt x="4" y="19"/>
                    </a:lnTo>
                    <a:lnTo>
                      <a:pt x="1" y="30"/>
                    </a:lnTo>
                    <a:lnTo>
                      <a:pt x="0" y="44"/>
                    </a:lnTo>
                    <a:lnTo>
                      <a:pt x="3" y="60"/>
                    </a:lnTo>
                    <a:lnTo>
                      <a:pt x="11" y="77"/>
                    </a:lnTo>
                    <a:lnTo>
                      <a:pt x="15" y="53"/>
                    </a:lnTo>
                    <a:lnTo>
                      <a:pt x="19" y="37"/>
                    </a:lnTo>
                    <a:lnTo>
                      <a:pt x="23" y="22"/>
                    </a:lnTo>
                    <a:lnTo>
                      <a:pt x="29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006699"/>
                  </a:solidFill>
                  <a:latin typeface="Arial" charset="0"/>
                </a:endParaRPr>
              </a:p>
            </p:txBody>
          </p:sp>
          <p:grpSp>
            <p:nvGrpSpPr>
              <p:cNvPr id="3115" name="Group 15"/>
              <p:cNvGrpSpPr>
                <a:grpSpLocks/>
              </p:cNvGrpSpPr>
              <p:nvPr userDrawn="1"/>
            </p:nvGrpSpPr>
            <p:grpSpPr bwMode="auto">
              <a:xfrm rot="10886446" flipH="1">
                <a:off x="335" y="3251"/>
                <a:ext cx="608" cy="369"/>
                <a:chOff x="-366" y="1704"/>
                <a:chExt cx="608" cy="369"/>
              </a:xfrm>
            </p:grpSpPr>
            <p:sp>
              <p:nvSpPr>
                <p:cNvPr id="3116" name="Freeform 16"/>
                <p:cNvSpPr>
                  <a:spLocks/>
                </p:cNvSpPr>
                <p:nvPr userDrawn="1"/>
              </p:nvSpPr>
              <p:spPr bwMode="ltGray">
                <a:xfrm rot="4200091">
                  <a:off x="-243" y="1807"/>
                  <a:ext cx="143" cy="390"/>
                </a:xfrm>
                <a:custGeom>
                  <a:avLst/>
                  <a:gdLst>
                    <a:gd name="T0" fmla="*/ 8 w 207"/>
                    <a:gd name="T1" fmla="*/ 30 h 564"/>
                    <a:gd name="T2" fmla="*/ 4 w 207"/>
                    <a:gd name="T3" fmla="*/ 50 h 564"/>
                    <a:gd name="T4" fmla="*/ 2 w 207"/>
                    <a:gd name="T5" fmla="*/ 68 h 564"/>
                    <a:gd name="T6" fmla="*/ 0 w 207"/>
                    <a:gd name="T7" fmla="*/ 86 h 564"/>
                    <a:gd name="T8" fmla="*/ 0 w 207"/>
                    <a:gd name="T9" fmla="*/ 104 h 564"/>
                    <a:gd name="T10" fmla="*/ 2 w 207"/>
                    <a:gd name="T11" fmla="*/ 124 h 564"/>
                    <a:gd name="T12" fmla="*/ 5 w 207"/>
                    <a:gd name="T13" fmla="*/ 146 h 564"/>
                    <a:gd name="T14" fmla="*/ 11 w 207"/>
                    <a:gd name="T15" fmla="*/ 171 h 564"/>
                    <a:gd name="T16" fmla="*/ 20 w 207"/>
                    <a:gd name="T17" fmla="*/ 198 h 564"/>
                    <a:gd name="T18" fmla="*/ 30 w 207"/>
                    <a:gd name="T19" fmla="*/ 225 h 564"/>
                    <a:gd name="T20" fmla="*/ 42 w 207"/>
                    <a:gd name="T21" fmla="*/ 252 h 564"/>
                    <a:gd name="T22" fmla="*/ 57 w 207"/>
                    <a:gd name="T23" fmla="*/ 281 h 564"/>
                    <a:gd name="T24" fmla="*/ 73 w 207"/>
                    <a:gd name="T25" fmla="*/ 308 h 564"/>
                    <a:gd name="T26" fmla="*/ 91 w 207"/>
                    <a:gd name="T27" fmla="*/ 334 h 564"/>
                    <a:gd name="T28" fmla="*/ 108 w 207"/>
                    <a:gd name="T29" fmla="*/ 357 h 564"/>
                    <a:gd name="T30" fmla="*/ 126 w 207"/>
                    <a:gd name="T31" fmla="*/ 376 h 564"/>
                    <a:gd name="T32" fmla="*/ 143 w 207"/>
                    <a:gd name="T33" fmla="*/ 390 h 564"/>
                    <a:gd name="T34" fmla="*/ 111 w 207"/>
                    <a:gd name="T35" fmla="*/ 346 h 564"/>
                    <a:gd name="T36" fmla="*/ 88 w 207"/>
                    <a:gd name="T37" fmla="*/ 310 h 564"/>
                    <a:gd name="T38" fmla="*/ 71 w 207"/>
                    <a:gd name="T39" fmla="*/ 280 h 564"/>
                    <a:gd name="T40" fmla="*/ 60 w 207"/>
                    <a:gd name="T41" fmla="*/ 254 h 564"/>
                    <a:gd name="T42" fmla="*/ 52 w 207"/>
                    <a:gd name="T43" fmla="*/ 233 h 564"/>
                    <a:gd name="T44" fmla="*/ 47 w 207"/>
                    <a:gd name="T45" fmla="*/ 214 h 564"/>
                    <a:gd name="T46" fmla="*/ 44 w 207"/>
                    <a:gd name="T47" fmla="*/ 197 h 564"/>
                    <a:gd name="T48" fmla="*/ 39 w 207"/>
                    <a:gd name="T49" fmla="*/ 180 h 564"/>
                    <a:gd name="T50" fmla="*/ 30 w 207"/>
                    <a:gd name="T51" fmla="*/ 142 h 564"/>
                    <a:gd name="T52" fmla="*/ 28 w 207"/>
                    <a:gd name="T53" fmla="*/ 97 h 564"/>
                    <a:gd name="T54" fmla="*/ 30 w 207"/>
                    <a:gd name="T55" fmla="*/ 47 h 564"/>
                    <a:gd name="T56" fmla="*/ 35 w 207"/>
                    <a:gd name="T57" fmla="*/ 0 h 564"/>
                    <a:gd name="T58" fmla="*/ 8 w 207"/>
                    <a:gd name="T59" fmla="*/ 30 h 564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</a:gdLst>
                  <a:ahLst/>
                  <a:cxnLst>
                    <a:cxn ang="T60">
                      <a:pos x="T0" y="T1"/>
                    </a:cxn>
                    <a:cxn ang="T61">
                      <a:pos x="T2" y="T3"/>
                    </a:cxn>
                    <a:cxn ang="T62">
                      <a:pos x="T4" y="T5"/>
                    </a:cxn>
                    <a:cxn ang="T63">
                      <a:pos x="T6" y="T7"/>
                    </a:cxn>
                    <a:cxn ang="T64">
                      <a:pos x="T8" y="T9"/>
                    </a:cxn>
                    <a:cxn ang="T65">
                      <a:pos x="T10" y="T11"/>
                    </a:cxn>
                    <a:cxn ang="T66">
                      <a:pos x="T12" y="T13"/>
                    </a:cxn>
                    <a:cxn ang="T67">
                      <a:pos x="T14" y="T15"/>
                    </a:cxn>
                    <a:cxn ang="T68">
                      <a:pos x="T16" y="T17"/>
                    </a:cxn>
                    <a:cxn ang="T69">
                      <a:pos x="T18" y="T19"/>
                    </a:cxn>
                    <a:cxn ang="T70">
                      <a:pos x="T20" y="T21"/>
                    </a:cxn>
                    <a:cxn ang="T71">
                      <a:pos x="T22" y="T23"/>
                    </a:cxn>
                    <a:cxn ang="T72">
                      <a:pos x="T24" y="T25"/>
                    </a:cxn>
                    <a:cxn ang="T73">
                      <a:pos x="T26" y="T27"/>
                    </a:cxn>
                    <a:cxn ang="T74">
                      <a:pos x="T28" y="T29"/>
                    </a:cxn>
                    <a:cxn ang="T75">
                      <a:pos x="T30" y="T31"/>
                    </a:cxn>
                    <a:cxn ang="T76">
                      <a:pos x="T32" y="T33"/>
                    </a:cxn>
                    <a:cxn ang="T77">
                      <a:pos x="T34" y="T35"/>
                    </a:cxn>
                    <a:cxn ang="T78">
                      <a:pos x="T36" y="T37"/>
                    </a:cxn>
                    <a:cxn ang="T79">
                      <a:pos x="T38" y="T39"/>
                    </a:cxn>
                    <a:cxn ang="T80">
                      <a:pos x="T40" y="T41"/>
                    </a:cxn>
                    <a:cxn ang="T81">
                      <a:pos x="T42" y="T43"/>
                    </a:cxn>
                    <a:cxn ang="T82">
                      <a:pos x="T44" y="T45"/>
                    </a:cxn>
                    <a:cxn ang="T83">
                      <a:pos x="T46" y="T47"/>
                    </a:cxn>
                    <a:cxn ang="T84">
                      <a:pos x="T48" y="T49"/>
                    </a:cxn>
                    <a:cxn ang="T85">
                      <a:pos x="T50" y="T51"/>
                    </a:cxn>
                    <a:cxn ang="T86">
                      <a:pos x="T52" y="T53"/>
                    </a:cxn>
                    <a:cxn ang="T87">
                      <a:pos x="T54" y="T55"/>
                    </a:cxn>
                    <a:cxn ang="T88">
                      <a:pos x="T56" y="T57"/>
                    </a:cxn>
                    <a:cxn ang="T89">
                      <a:pos x="T58" y="T59"/>
                    </a:cxn>
                  </a:cxnLst>
                  <a:rect l="0" t="0" r="r" b="b"/>
                  <a:pathLst>
                    <a:path w="207" h="564">
                      <a:moveTo>
                        <a:pt x="12" y="44"/>
                      </a:moveTo>
                      <a:lnTo>
                        <a:pt x="6" y="72"/>
                      </a:lnTo>
                      <a:lnTo>
                        <a:pt x="3" y="99"/>
                      </a:lnTo>
                      <a:lnTo>
                        <a:pt x="0" y="125"/>
                      </a:lnTo>
                      <a:lnTo>
                        <a:pt x="0" y="151"/>
                      </a:lnTo>
                      <a:lnTo>
                        <a:pt x="3" y="180"/>
                      </a:lnTo>
                      <a:lnTo>
                        <a:pt x="7" y="211"/>
                      </a:lnTo>
                      <a:lnTo>
                        <a:pt x="16" y="247"/>
                      </a:lnTo>
                      <a:lnTo>
                        <a:pt x="29" y="287"/>
                      </a:lnTo>
                      <a:lnTo>
                        <a:pt x="43" y="325"/>
                      </a:lnTo>
                      <a:lnTo>
                        <a:pt x="61" y="364"/>
                      </a:lnTo>
                      <a:lnTo>
                        <a:pt x="83" y="406"/>
                      </a:lnTo>
                      <a:lnTo>
                        <a:pt x="106" y="446"/>
                      </a:lnTo>
                      <a:lnTo>
                        <a:pt x="132" y="483"/>
                      </a:lnTo>
                      <a:lnTo>
                        <a:pt x="157" y="516"/>
                      </a:lnTo>
                      <a:lnTo>
                        <a:pt x="182" y="544"/>
                      </a:lnTo>
                      <a:lnTo>
                        <a:pt x="207" y="564"/>
                      </a:lnTo>
                      <a:lnTo>
                        <a:pt x="160" y="501"/>
                      </a:lnTo>
                      <a:lnTo>
                        <a:pt x="127" y="448"/>
                      </a:lnTo>
                      <a:lnTo>
                        <a:pt x="103" y="405"/>
                      </a:lnTo>
                      <a:lnTo>
                        <a:pt x="87" y="368"/>
                      </a:lnTo>
                      <a:lnTo>
                        <a:pt x="75" y="337"/>
                      </a:lnTo>
                      <a:lnTo>
                        <a:pt x="68" y="309"/>
                      </a:lnTo>
                      <a:lnTo>
                        <a:pt x="63" y="285"/>
                      </a:lnTo>
                      <a:lnTo>
                        <a:pt x="56" y="261"/>
                      </a:lnTo>
                      <a:lnTo>
                        <a:pt x="44" y="205"/>
                      </a:lnTo>
                      <a:lnTo>
                        <a:pt x="41" y="140"/>
                      </a:lnTo>
                      <a:lnTo>
                        <a:pt x="43" y="68"/>
                      </a:lnTo>
                      <a:lnTo>
                        <a:pt x="50" y="0"/>
                      </a:lnTo>
                      <a:lnTo>
                        <a:pt x="12" y="44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>
                    <a:solidFill>
                      <a:srgbClr val="006699"/>
                    </a:solidFill>
                    <a:latin typeface="Arial" charset="0"/>
                  </a:endParaRPr>
                </a:p>
              </p:txBody>
            </p:sp>
            <p:sp>
              <p:nvSpPr>
                <p:cNvPr id="3117" name="Freeform 17"/>
                <p:cNvSpPr>
                  <a:spLocks/>
                </p:cNvSpPr>
                <p:nvPr userDrawn="1"/>
              </p:nvSpPr>
              <p:spPr bwMode="ltGray">
                <a:xfrm rot="4200091">
                  <a:off x="124" y="1761"/>
                  <a:ext cx="33" cy="160"/>
                </a:xfrm>
                <a:custGeom>
                  <a:avLst/>
                  <a:gdLst>
                    <a:gd name="T0" fmla="*/ 0 w 47"/>
                    <a:gd name="T1" fmla="*/ 13 h 232"/>
                    <a:gd name="T2" fmla="*/ 10 w 47"/>
                    <a:gd name="T3" fmla="*/ 38 h 232"/>
                    <a:gd name="T4" fmla="*/ 15 w 47"/>
                    <a:gd name="T5" fmla="*/ 70 h 232"/>
                    <a:gd name="T6" fmla="*/ 17 w 47"/>
                    <a:gd name="T7" fmla="*/ 110 h 232"/>
                    <a:gd name="T8" fmla="*/ 13 w 47"/>
                    <a:gd name="T9" fmla="*/ 160 h 232"/>
                    <a:gd name="T10" fmla="*/ 32 w 47"/>
                    <a:gd name="T11" fmla="*/ 150 h 232"/>
                    <a:gd name="T12" fmla="*/ 33 w 47"/>
                    <a:gd name="T13" fmla="*/ 123 h 232"/>
                    <a:gd name="T14" fmla="*/ 33 w 47"/>
                    <a:gd name="T15" fmla="*/ 97 h 232"/>
                    <a:gd name="T16" fmla="*/ 32 w 47"/>
                    <a:gd name="T17" fmla="*/ 71 h 232"/>
                    <a:gd name="T18" fmla="*/ 29 w 47"/>
                    <a:gd name="T19" fmla="*/ 49 h 232"/>
                    <a:gd name="T20" fmla="*/ 25 w 47"/>
                    <a:gd name="T21" fmla="*/ 36 h 232"/>
                    <a:gd name="T22" fmla="*/ 20 w 47"/>
                    <a:gd name="T23" fmla="*/ 23 h 232"/>
                    <a:gd name="T24" fmla="*/ 15 w 47"/>
                    <a:gd name="T25" fmla="*/ 12 h 232"/>
                    <a:gd name="T26" fmla="*/ 9 w 47"/>
                    <a:gd name="T27" fmla="*/ 0 h 232"/>
                    <a:gd name="T28" fmla="*/ 0 w 47"/>
                    <a:gd name="T29" fmla="*/ 13 h 232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</a:gdLst>
                  <a:ahLst/>
                  <a:cxnLst>
                    <a:cxn ang="T30">
                      <a:pos x="T0" y="T1"/>
                    </a:cxn>
                    <a:cxn ang="T31">
                      <a:pos x="T2" y="T3"/>
                    </a:cxn>
                    <a:cxn ang="T32">
                      <a:pos x="T4" y="T5"/>
                    </a:cxn>
                    <a:cxn ang="T33">
                      <a:pos x="T6" y="T7"/>
                    </a:cxn>
                    <a:cxn ang="T34">
                      <a:pos x="T8" y="T9"/>
                    </a:cxn>
                    <a:cxn ang="T35">
                      <a:pos x="T10" y="T11"/>
                    </a:cxn>
                    <a:cxn ang="T36">
                      <a:pos x="T12" y="T13"/>
                    </a:cxn>
                    <a:cxn ang="T37">
                      <a:pos x="T14" y="T15"/>
                    </a:cxn>
                    <a:cxn ang="T38">
                      <a:pos x="T16" y="T17"/>
                    </a:cxn>
                    <a:cxn ang="T39">
                      <a:pos x="T18" y="T19"/>
                    </a:cxn>
                    <a:cxn ang="T40">
                      <a:pos x="T20" y="T21"/>
                    </a:cxn>
                    <a:cxn ang="T41">
                      <a:pos x="T22" y="T23"/>
                    </a:cxn>
                    <a:cxn ang="T42">
                      <a:pos x="T24" y="T25"/>
                    </a:cxn>
                    <a:cxn ang="T43">
                      <a:pos x="T26" y="T27"/>
                    </a:cxn>
                    <a:cxn ang="T44">
                      <a:pos x="T28" y="T29"/>
                    </a:cxn>
                  </a:cxnLst>
                  <a:rect l="0" t="0" r="r" b="b"/>
                  <a:pathLst>
                    <a:path w="47" h="232">
                      <a:moveTo>
                        <a:pt x="0" y="19"/>
                      </a:moveTo>
                      <a:lnTo>
                        <a:pt x="14" y="55"/>
                      </a:lnTo>
                      <a:lnTo>
                        <a:pt x="22" y="101"/>
                      </a:lnTo>
                      <a:lnTo>
                        <a:pt x="24" y="159"/>
                      </a:lnTo>
                      <a:lnTo>
                        <a:pt x="19" y="232"/>
                      </a:lnTo>
                      <a:lnTo>
                        <a:pt x="45" y="217"/>
                      </a:lnTo>
                      <a:lnTo>
                        <a:pt x="47" y="178"/>
                      </a:lnTo>
                      <a:lnTo>
                        <a:pt x="47" y="140"/>
                      </a:lnTo>
                      <a:lnTo>
                        <a:pt x="45" y="103"/>
                      </a:lnTo>
                      <a:lnTo>
                        <a:pt x="41" y="71"/>
                      </a:lnTo>
                      <a:lnTo>
                        <a:pt x="36" y="52"/>
                      </a:lnTo>
                      <a:lnTo>
                        <a:pt x="29" y="34"/>
                      </a:lnTo>
                      <a:lnTo>
                        <a:pt x="22" y="17"/>
                      </a:lnTo>
                      <a:lnTo>
                        <a:pt x="13" y="0"/>
                      </a:lnTo>
                      <a:lnTo>
                        <a:pt x="0" y="19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>
                    <a:solidFill>
                      <a:srgbClr val="006699"/>
                    </a:solidFill>
                    <a:latin typeface="Arial" charset="0"/>
                  </a:endParaRPr>
                </a:p>
              </p:txBody>
            </p:sp>
            <p:sp>
              <p:nvSpPr>
                <p:cNvPr id="3118" name="Freeform 18"/>
                <p:cNvSpPr>
                  <a:spLocks/>
                </p:cNvSpPr>
                <p:nvPr userDrawn="1"/>
              </p:nvSpPr>
              <p:spPr bwMode="ltGray">
                <a:xfrm rot="4200091">
                  <a:off x="199" y="1720"/>
                  <a:ext cx="60" cy="27"/>
                </a:xfrm>
                <a:custGeom>
                  <a:avLst/>
                  <a:gdLst>
                    <a:gd name="T0" fmla="*/ 60 w 87"/>
                    <a:gd name="T1" fmla="*/ 15 h 40"/>
                    <a:gd name="T2" fmla="*/ 53 w 87"/>
                    <a:gd name="T3" fmla="*/ 11 h 40"/>
                    <a:gd name="T4" fmla="*/ 47 w 87"/>
                    <a:gd name="T5" fmla="*/ 8 h 40"/>
                    <a:gd name="T6" fmla="*/ 40 w 87"/>
                    <a:gd name="T7" fmla="*/ 5 h 40"/>
                    <a:gd name="T8" fmla="*/ 32 w 87"/>
                    <a:gd name="T9" fmla="*/ 3 h 40"/>
                    <a:gd name="T10" fmla="*/ 26 w 87"/>
                    <a:gd name="T11" fmla="*/ 2 h 40"/>
                    <a:gd name="T12" fmla="*/ 18 w 87"/>
                    <a:gd name="T13" fmla="*/ 1 h 40"/>
                    <a:gd name="T14" fmla="*/ 9 w 87"/>
                    <a:gd name="T15" fmla="*/ 0 h 40"/>
                    <a:gd name="T16" fmla="*/ 0 w 87"/>
                    <a:gd name="T17" fmla="*/ 1 h 40"/>
                    <a:gd name="T18" fmla="*/ 4 w 87"/>
                    <a:gd name="T19" fmla="*/ 4 h 40"/>
                    <a:gd name="T20" fmla="*/ 10 w 87"/>
                    <a:gd name="T21" fmla="*/ 7 h 40"/>
                    <a:gd name="T22" fmla="*/ 15 w 87"/>
                    <a:gd name="T23" fmla="*/ 9 h 40"/>
                    <a:gd name="T24" fmla="*/ 23 w 87"/>
                    <a:gd name="T25" fmla="*/ 12 h 40"/>
                    <a:gd name="T26" fmla="*/ 29 w 87"/>
                    <a:gd name="T27" fmla="*/ 15 h 40"/>
                    <a:gd name="T28" fmla="*/ 36 w 87"/>
                    <a:gd name="T29" fmla="*/ 18 h 40"/>
                    <a:gd name="T30" fmla="*/ 44 w 87"/>
                    <a:gd name="T31" fmla="*/ 22 h 40"/>
                    <a:gd name="T32" fmla="*/ 51 w 87"/>
                    <a:gd name="T33" fmla="*/ 27 h 40"/>
                    <a:gd name="T34" fmla="*/ 60 w 87"/>
                    <a:gd name="T35" fmla="*/ 15 h 40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0" t="0" r="r" b="b"/>
                  <a:pathLst>
                    <a:path w="87" h="40">
                      <a:moveTo>
                        <a:pt x="87" y="22"/>
                      </a:moveTo>
                      <a:lnTo>
                        <a:pt x="77" y="17"/>
                      </a:lnTo>
                      <a:lnTo>
                        <a:pt x="68" y="12"/>
                      </a:lnTo>
                      <a:lnTo>
                        <a:pt x="58" y="7"/>
                      </a:lnTo>
                      <a:lnTo>
                        <a:pt x="47" y="5"/>
                      </a:lnTo>
                      <a:lnTo>
                        <a:pt x="37" y="3"/>
                      </a:lnTo>
                      <a:lnTo>
                        <a:pt x="26" y="2"/>
                      </a:lnTo>
                      <a:lnTo>
                        <a:pt x="13" y="0"/>
                      </a:lnTo>
                      <a:lnTo>
                        <a:pt x="0" y="2"/>
                      </a:lnTo>
                      <a:lnTo>
                        <a:pt x="6" y="6"/>
                      </a:lnTo>
                      <a:lnTo>
                        <a:pt x="14" y="10"/>
                      </a:lnTo>
                      <a:lnTo>
                        <a:pt x="22" y="14"/>
                      </a:lnTo>
                      <a:lnTo>
                        <a:pt x="33" y="18"/>
                      </a:lnTo>
                      <a:lnTo>
                        <a:pt x="42" y="22"/>
                      </a:lnTo>
                      <a:lnTo>
                        <a:pt x="52" y="27"/>
                      </a:lnTo>
                      <a:lnTo>
                        <a:pt x="64" y="33"/>
                      </a:lnTo>
                      <a:lnTo>
                        <a:pt x="74" y="40"/>
                      </a:lnTo>
                      <a:lnTo>
                        <a:pt x="87" y="22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>
                    <a:solidFill>
                      <a:srgbClr val="006699"/>
                    </a:solidFill>
                    <a:latin typeface="Arial" charset="0"/>
                  </a:endParaRPr>
                </a:p>
              </p:txBody>
            </p:sp>
          </p:grpSp>
        </p:grpSp>
        <p:grpSp>
          <p:nvGrpSpPr>
            <p:cNvPr id="3084" name="Group 19"/>
            <p:cNvGrpSpPr>
              <a:grpSpLocks/>
            </p:cNvGrpSpPr>
            <p:nvPr/>
          </p:nvGrpSpPr>
          <p:grpSpPr bwMode="auto">
            <a:xfrm rot="6248562">
              <a:off x="343" y="3854"/>
              <a:ext cx="392" cy="424"/>
              <a:chOff x="1727" y="866"/>
              <a:chExt cx="129" cy="157"/>
            </a:xfrm>
          </p:grpSpPr>
          <p:sp>
            <p:nvSpPr>
              <p:cNvPr id="3107" name="Freeform 20"/>
              <p:cNvSpPr>
                <a:spLocks/>
              </p:cNvSpPr>
              <p:nvPr userDrawn="1"/>
            </p:nvSpPr>
            <p:spPr bwMode="ltGray">
              <a:xfrm>
                <a:off x="1727" y="866"/>
                <a:ext cx="41" cy="59"/>
              </a:xfrm>
              <a:custGeom>
                <a:avLst/>
                <a:gdLst>
                  <a:gd name="T0" fmla="*/ 41 w 83"/>
                  <a:gd name="T1" fmla="*/ 14 h 117"/>
                  <a:gd name="T2" fmla="*/ 13 w 83"/>
                  <a:gd name="T3" fmla="*/ 0 h 117"/>
                  <a:gd name="T4" fmla="*/ 0 w 83"/>
                  <a:gd name="T5" fmla="*/ 59 h 117"/>
                  <a:gd name="T6" fmla="*/ 41 w 83"/>
                  <a:gd name="T7" fmla="*/ 14 h 117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83" h="117">
                    <a:moveTo>
                      <a:pt x="83" y="28"/>
                    </a:moveTo>
                    <a:lnTo>
                      <a:pt x="27" y="0"/>
                    </a:lnTo>
                    <a:lnTo>
                      <a:pt x="0" y="117"/>
                    </a:lnTo>
                    <a:lnTo>
                      <a:pt x="83" y="28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006699"/>
                  </a:solidFill>
                  <a:latin typeface="Arial" charset="0"/>
                </a:endParaRPr>
              </a:p>
            </p:txBody>
          </p:sp>
          <p:sp>
            <p:nvSpPr>
              <p:cNvPr id="3108" name="Freeform 21"/>
              <p:cNvSpPr>
                <a:spLocks/>
              </p:cNvSpPr>
              <p:nvPr userDrawn="1"/>
            </p:nvSpPr>
            <p:spPr bwMode="ltGray">
              <a:xfrm>
                <a:off x="1786" y="894"/>
                <a:ext cx="70" cy="49"/>
              </a:xfrm>
              <a:custGeom>
                <a:avLst/>
                <a:gdLst>
                  <a:gd name="T0" fmla="*/ 0 w 140"/>
                  <a:gd name="T1" fmla="*/ 49 h 98"/>
                  <a:gd name="T2" fmla="*/ 59 w 140"/>
                  <a:gd name="T3" fmla="*/ 0 h 98"/>
                  <a:gd name="T4" fmla="*/ 70 w 140"/>
                  <a:gd name="T5" fmla="*/ 25 h 98"/>
                  <a:gd name="T6" fmla="*/ 0 w 140"/>
                  <a:gd name="T7" fmla="*/ 49 h 98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40" h="98">
                    <a:moveTo>
                      <a:pt x="0" y="98"/>
                    </a:moveTo>
                    <a:lnTo>
                      <a:pt x="118" y="0"/>
                    </a:lnTo>
                    <a:lnTo>
                      <a:pt x="140" y="49"/>
                    </a:lnTo>
                    <a:lnTo>
                      <a:pt x="0" y="98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006699"/>
                  </a:solidFill>
                  <a:latin typeface="Arial" charset="0"/>
                </a:endParaRPr>
              </a:p>
            </p:txBody>
          </p:sp>
          <p:sp>
            <p:nvSpPr>
              <p:cNvPr id="3109" name="Freeform 22"/>
              <p:cNvSpPr>
                <a:spLocks/>
              </p:cNvSpPr>
              <p:nvPr userDrawn="1"/>
            </p:nvSpPr>
            <p:spPr bwMode="ltGray">
              <a:xfrm>
                <a:off x="1772" y="998"/>
                <a:ext cx="73" cy="25"/>
              </a:xfrm>
              <a:custGeom>
                <a:avLst/>
                <a:gdLst>
                  <a:gd name="T0" fmla="*/ 0 w 145"/>
                  <a:gd name="T1" fmla="*/ 4 h 49"/>
                  <a:gd name="T2" fmla="*/ 73 w 145"/>
                  <a:gd name="T3" fmla="*/ 0 h 49"/>
                  <a:gd name="T4" fmla="*/ 66 w 145"/>
                  <a:gd name="T5" fmla="*/ 25 h 49"/>
                  <a:gd name="T6" fmla="*/ 0 w 145"/>
                  <a:gd name="T7" fmla="*/ 4 h 4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45" h="49">
                    <a:moveTo>
                      <a:pt x="0" y="7"/>
                    </a:moveTo>
                    <a:lnTo>
                      <a:pt x="145" y="0"/>
                    </a:lnTo>
                    <a:lnTo>
                      <a:pt x="131" y="49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006699"/>
                  </a:solidFill>
                  <a:latin typeface="Arial" charset="0"/>
                </a:endParaRPr>
              </a:p>
            </p:txBody>
          </p:sp>
        </p:grpSp>
        <p:grpSp>
          <p:nvGrpSpPr>
            <p:cNvPr id="3085" name="Group 23"/>
            <p:cNvGrpSpPr>
              <a:grpSpLocks/>
            </p:cNvGrpSpPr>
            <p:nvPr/>
          </p:nvGrpSpPr>
          <p:grpSpPr bwMode="auto">
            <a:xfrm rot="5003157">
              <a:off x="249" y="1102"/>
              <a:ext cx="412" cy="500"/>
              <a:chOff x="1727" y="866"/>
              <a:chExt cx="129" cy="157"/>
            </a:xfrm>
          </p:grpSpPr>
          <p:sp>
            <p:nvSpPr>
              <p:cNvPr id="3104" name="Freeform 24"/>
              <p:cNvSpPr>
                <a:spLocks/>
              </p:cNvSpPr>
              <p:nvPr userDrawn="1"/>
            </p:nvSpPr>
            <p:spPr bwMode="ltGray">
              <a:xfrm>
                <a:off x="1727" y="866"/>
                <a:ext cx="41" cy="59"/>
              </a:xfrm>
              <a:custGeom>
                <a:avLst/>
                <a:gdLst>
                  <a:gd name="T0" fmla="*/ 41 w 83"/>
                  <a:gd name="T1" fmla="*/ 14 h 117"/>
                  <a:gd name="T2" fmla="*/ 13 w 83"/>
                  <a:gd name="T3" fmla="*/ 0 h 117"/>
                  <a:gd name="T4" fmla="*/ 0 w 83"/>
                  <a:gd name="T5" fmla="*/ 59 h 117"/>
                  <a:gd name="T6" fmla="*/ 41 w 83"/>
                  <a:gd name="T7" fmla="*/ 14 h 117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83" h="117">
                    <a:moveTo>
                      <a:pt x="83" y="28"/>
                    </a:moveTo>
                    <a:lnTo>
                      <a:pt x="27" y="0"/>
                    </a:lnTo>
                    <a:lnTo>
                      <a:pt x="0" y="117"/>
                    </a:lnTo>
                    <a:lnTo>
                      <a:pt x="83" y="28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006699"/>
                  </a:solidFill>
                  <a:latin typeface="Arial" charset="0"/>
                </a:endParaRPr>
              </a:p>
            </p:txBody>
          </p:sp>
          <p:sp>
            <p:nvSpPr>
              <p:cNvPr id="3105" name="Freeform 25"/>
              <p:cNvSpPr>
                <a:spLocks/>
              </p:cNvSpPr>
              <p:nvPr userDrawn="1"/>
            </p:nvSpPr>
            <p:spPr bwMode="ltGray">
              <a:xfrm>
                <a:off x="1786" y="894"/>
                <a:ext cx="70" cy="49"/>
              </a:xfrm>
              <a:custGeom>
                <a:avLst/>
                <a:gdLst>
                  <a:gd name="T0" fmla="*/ 0 w 140"/>
                  <a:gd name="T1" fmla="*/ 49 h 98"/>
                  <a:gd name="T2" fmla="*/ 59 w 140"/>
                  <a:gd name="T3" fmla="*/ 0 h 98"/>
                  <a:gd name="T4" fmla="*/ 70 w 140"/>
                  <a:gd name="T5" fmla="*/ 25 h 98"/>
                  <a:gd name="T6" fmla="*/ 0 w 140"/>
                  <a:gd name="T7" fmla="*/ 49 h 98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40" h="98">
                    <a:moveTo>
                      <a:pt x="0" y="98"/>
                    </a:moveTo>
                    <a:lnTo>
                      <a:pt x="118" y="0"/>
                    </a:lnTo>
                    <a:lnTo>
                      <a:pt x="140" y="49"/>
                    </a:lnTo>
                    <a:lnTo>
                      <a:pt x="0" y="98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006699"/>
                  </a:solidFill>
                  <a:latin typeface="Arial" charset="0"/>
                </a:endParaRPr>
              </a:p>
            </p:txBody>
          </p:sp>
          <p:sp>
            <p:nvSpPr>
              <p:cNvPr id="3106" name="Freeform 26"/>
              <p:cNvSpPr>
                <a:spLocks/>
              </p:cNvSpPr>
              <p:nvPr userDrawn="1"/>
            </p:nvSpPr>
            <p:spPr bwMode="ltGray">
              <a:xfrm>
                <a:off x="1772" y="998"/>
                <a:ext cx="73" cy="25"/>
              </a:xfrm>
              <a:custGeom>
                <a:avLst/>
                <a:gdLst>
                  <a:gd name="T0" fmla="*/ 0 w 145"/>
                  <a:gd name="T1" fmla="*/ 4 h 49"/>
                  <a:gd name="T2" fmla="*/ 73 w 145"/>
                  <a:gd name="T3" fmla="*/ 0 h 49"/>
                  <a:gd name="T4" fmla="*/ 66 w 145"/>
                  <a:gd name="T5" fmla="*/ 25 h 49"/>
                  <a:gd name="T6" fmla="*/ 0 w 145"/>
                  <a:gd name="T7" fmla="*/ 4 h 4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45" h="49">
                    <a:moveTo>
                      <a:pt x="0" y="7"/>
                    </a:moveTo>
                    <a:lnTo>
                      <a:pt x="145" y="0"/>
                    </a:lnTo>
                    <a:lnTo>
                      <a:pt x="131" y="49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006699"/>
                  </a:solidFill>
                  <a:latin typeface="Arial" charset="0"/>
                </a:endParaRPr>
              </a:p>
            </p:txBody>
          </p:sp>
        </p:grpSp>
        <p:grpSp>
          <p:nvGrpSpPr>
            <p:cNvPr id="3086" name="Group 27"/>
            <p:cNvGrpSpPr>
              <a:grpSpLocks/>
            </p:cNvGrpSpPr>
            <p:nvPr/>
          </p:nvGrpSpPr>
          <p:grpSpPr bwMode="auto">
            <a:xfrm>
              <a:off x="815" y="0"/>
              <a:ext cx="345" cy="367"/>
              <a:chOff x="1727" y="866"/>
              <a:chExt cx="129" cy="157"/>
            </a:xfrm>
          </p:grpSpPr>
          <p:sp>
            <p:nvSpPr>
              <p:cNvPr id="3101" name="Freeform 28"/>
              <p:cNvSpPr>
                <a:spLocks/>
              </p:cNvSpPr>
              <p:nvPr userDrawn="1"/>
            </p:nvSpPr>
            <p:spPr bwMode="ltGray">
              <a:xfrm>
                <a:off x="1727" y="866"/>
                <a:ext cx="41" cy="59"/>
              </a:xfrm>
              <a:custGeom>
                <a:avLst/>
                <a:gdLst>
                  <a:gd name="T0" fmla="*/ 41 w 83"/>
                  <a:gd name="T1" fmla="*/ 14 h 117"/>
                  <a:gd name="T2" fmla="*/ 13 w 83"/>
                  <a:gd name="T3" fmla="*/ 0 h 117"/>
                  <a:gd name="T4" fmla="*/ 0 w 83"/>
                  <a:gd name="T5" fmla="*/ 59 h 117"/>
                  <a:gd name="T6" fmla="*/ 41 w 83"/>
                  <a:gd name="T7" fmla="*/ 14 h 117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83" h="117">
                    <a:moveTo>
                      <a:pt x="83" y="28"/>
                    </a:moveTo>
                    <a:lnTo>
                      <a:pt x="27" y="0"/>
                    </a:lnTo>
                    <a:lnTo>
                      <a:pt x="0" y="117"/>
                    </a:lnTo>
                    <a:lnTo>
                      <a:pt x="83" y="28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006699"/>
                  </a:solidFill>
                  <a:latin typeface="Arial" charset="0"/>
                </a:endParaRPr>
              </a:p>
            </p:txBody>
          </p:sp>
          <p:sp>
            <p:nvSpPr>
              <p:cNvPr id="3102" name="Freeform 29"/>
              <p:cNvSpPr>
                <a:spLocks/>
              </p:cNvSpPr>
              <p:nvPr userDrawn="1"/>
            </p:nvSpPr>
            <p:spPr bwMode="ltGray">
              <a:xfrm>
                <a:off x="1786" y="894"/>
                <a:ext cx="70" cy="49"/>
              </a:xfrm>
              <a:custGeom>
                <a:avLst/>
                <a:gdLst>
                  <a:gd name="T0" fmla="*/ 0 w 140"/>
                  <a:gd name="T1" fmla="*/ 49 h 98"/>
                  <a:gd name="T2" fmla="*/ 59 w 140"/>
                  <a:gd name="T3" fmla="*/ 0 h 98"/>
                  <a:gd name="T4" fmla="*/ 70 w 140"/>
                  <a:gd name="T5" fmla="*/ 25 h 98"/>
                  <a:gd name="T6" fmla="*/ 0 w 140"/>
                  <a:gd name="T7" fmla="*/ 49 h 98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40" h="98">
                    <a:moveTo>
                      <a:pt x="0" y="98"/>
                    </a:moveTo>
                    <a:lnTo>
                      <a:pt x="118" y="0"/>
                    </a:lnTo>
                    <a:lnTo>
                      <a:pt x="140" y="49"/>
                    </a:lnTo>
                    <a:lnTo>
                      <a:pt x="0" y="98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006699"/>
                  </a:solidFill>
                  <a:latin typeface="Arial" charset="0"/>
                </a:endParaRPr>
              </a:p>
            </p:txBody>
          </p:sp>
          <p:sp>
            <p:nvSpPr>
              <p:cNvPr id="3103" name="Freeform 30"/>
              <p:cNvSpPr>
                <a:spLocks/>
              </p:cNvSpPr>
              <p:nvPr userDrawn="1"/>
            </p:nvSpPr>
            <p:spPr bwMode="ltGray">
              <a:xfrm>
                <a:off x="1772" y="998"/>
                <a:ext cx="73" cy="25"/>
              </a:xfrm>
              <a:custGeom>
                <a:avLst/>
                <a:gdLst>
                  <a:gd name="T0" fmla="*/ 0 w 145"/>
                  <a:gd name="T1" fmla="*/ 4 h 49"/>
                  <a:gd name="T2" fmla="*/ 73 w 145"/>
                  <a:gd name="T3" fmla="*/ 0 h 49"/>
                  <a:gd name="T4" fmla="*/ 66 w 145"/>
                  <a:gd name="T5" fmla="*/ 25 h 49"/>
                  <a:gd name="T6" fmla="*/ 0 w 145"/>
                  <a:gd name="T7" fmla="*/ 4 h 4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45" h="49">
                    <a:moveTo>
                      <a:pt x="0" y="7"/>
                    </a:moveTo>
                    <a:lnTo>
                      <a:pt x="145" y="0"/>
                    </a:lnTo>
                    <a:lnTo>
                      <a:pt x="131" y="49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006699"/>
                  </a:solidFill>
                  <a:latin typeface="Arial" charset="0"/>
                </a:endParaRPr>
              </a:p>
            </p:txBody>
          </p:sp>
        </p:grpSp>
        <p:sp>
          <p:nvSpPr>
            <p:cNvPr id="3087" name="Freeform 31"/>
            <p:cNvSpPr>
              <a:spLocks/>
            </p:cNvSpPr>
            <p:nvPr/>
          </p:nvSpPr>
          <p:spPr bwMode="ltGray">
            <a:xfrm>
              <a:off x="87" y="94"/>
              <a:ext cx="699" cy="756"/>
            </a:xfrm>
            <a:custGeom>
              <a:avLst/>
              <a:gdLst>
                <a:gd name="T0" fmla="*/ 1 w 699"/>
                <a:gd name="T1" fmla="*/ 392 h 756"/>
                <a:gd name="T2" fmla="*/ 3 w 699"/>
                <a:gd name="T3" fmla="*/ 252 h 756"/>
                <a:gd name="T4" fmla="*/ 21 w 699"/>
                <a:gd name="T5" fmla="*/ 210 h 756"/>
                <a:gd name="T6" fmla="*/ 29 w 699"/>
                <a:gd name="T7" fmla="*/ 182 h 756"/>
                <a:gd name="T8" fmla="*/ 39 w 699"/>
                <a:gd name="T9" fmla="*/ 154 h 756"/>
                <a:gd name="T10" fmla="*/ 51 w 699"/>
                <a:gd name="T11" fmla="*/ 138 h 756"/>
                <a:gd name="T12" fmla="*/ 111 w 699"/>
                <a:gd name="T13" fmla="*/ 74 h 756"/>
                <a:gd name="T14" fmla="*/ 169 w 699"/>
                <a:gd name="T15" fmla="*/ 30 h 756"/>
                <a:gd name="T16" fmla="*/ 225 w 699"/>
                <a:gd name="T17" fmla="*/ 10 h 756"/>
                <a:gd name="T18" fmla="*/ 249 w 699"/>
                <a:gd name="T19" fmla="*/ 4 h 756"/>
                <a:gd name="T20" fmla="*/ 265 w 699"/>
                <a:gd name="T21" fmla="*/ 0 h 756"/>
                <a:gd name="T22" fmla="*/ 357 w 699"/>
                <a:gd name="T23" fmla="*/ 2 h 756"/>
                <a:gd name="T24" fmla="*/ 385 w 699"/>
                <a:gd name="T25" fmla="*/ 6 h 756"/>
                <a:gd name="T26" fmla="*/ 489 w 699"/>
                <a:gd name="T27" fmla="*/ 40 h 756"/>
                <a:gd name="T28" fmla="*/ 619 w 699"/>
                <a:gd name="T29" fmla="*/ 128 h 756"/>
                <a:gd name="T30" fmla="*/ 653 w 699"/>
                <a:gd name="T31" fmla="*/ 178 h 756"/>
                <a:gd name="T32" fmla="*/ 693 w 699"/>
                <a:gd name="T33" fmla="*/ 322 h 756"/>
                <a:gd name="T34" fmla="*/ 687 w 699"/>
                <a:gd name="T35" fmla="*/ 434 h 756"/>
                <a:gd name="T36" fmla="*/ 665 w 699"/>
                <a:gd name="T37" fmla="*/ 538 h 756"/>
                <a:gd name="T38" fmla="*/ 639 w 699"/>
                <a:gd name="T39" fmla="*/ 564 h 756"/>
                <a:gd name="T40" fmla="*/ 631 w 699"/>
                <a:gd name="T41" fmla="*/ 580 h 756"/>
                <a:gd name="T42" fmla="*/ 607 w 699"/>
                <a:gd name="T43" fmla="*/ 588 h 756"/>
                <a:gd name="T44" fmla="*/ 473 w 699"/>
                <a:gd name="T45" fmla="*/ 664 h 756"/>
                <a:gd name="T46" fmla="*/ 449 w 699"/>
                <a:gd name="T47" fmla="*/ 678 h 756"/>
                <a:gd name="T48" fmla="*/ 405 w 699"/>
                <a:gd name="T49" fmla="*/ 684 h 756"/>
                <a:gd name="T50" fmla="*/ 375 w 699"/>
                <a:gd name="T51" fmla="*/ 690 h 756"/>
                <a:gd name="T52" fmla="*/ 267 w 699"/>
                <a:gd name="T53" fmla="*/ 684 h 756"/>
                <a:gd name="T54" fmla="*/ 259 w 699"/>
                <a:gd name="T55" fmla="*/ 722 h 756"/>
                <a:gd name="T56" fmla="*/ 241 w 699"/>
                <a:gd name="T57" fmla="*/ 756 h 756"/>
                <a:gd name="T58" fmla="*/ 185 w 699"/>
                <a:gd name="T59" fmla="*/ 728 h 756"/>
                <a:gd name="T60" fmla="*/ 163 w 699"/>
                <a:gd name="T61" fmla="*/ 720 h 756"/>
                <a:gd name="T62" fmla="*/ 151 w 699"/>
                <a:gd name="T63" fmla="*/ 716 h 756"/>
                <a:gd name="T64" fmla="*/ 195 w 699"/>
                <a:gd name="T65" fmla="*/ 674 h 756"/>
                <a:gd name="T66" fmla="*/ 211 w 699"/>
                <a:gd name="T67" fmla="*/ 644 h 756"/>
                <a:gd name="T68" fmla="*/ 209 w 699"/>
                <a:gd name="T69" fmla="*/ 626 h 756"/>
                <a:gd name="T70" fmla="*/ 195 w 699"/>
                <a:gd name="T71" fmla="*/ 620 h 756"/>
                <a:gd name="T72" fmla="*/ 165 w 699"/>
                <a:gd name="T73" fmla="*/ 596 h 756"/>
                <a:gd name="T74" fmla="*/ 99 w 699"/>
                <a:gd name="T75" fmla="*/ 534 h 756"/>
                <a:gd name="T76" fmla="*/ 61 w 699"/>
                <a:gd name="T77" fmla="*/ 506 h 756"/>
                <a:gd name="T78" fmla="*/ 23 w 699"/>
                <a:gd name="T79" fmla="*/ 470 h 756"/>
                <a:gd name="T80" fmla="*/ 7 w 699"/>
                <a:gd name="T81" fmla="*/ 434 h 756"/>
                <a:gd name="T82" fmla="*/ 5 w 699"/>
                <a:gd name="T83" fmla="*/ 396 h 756"/>
                <a:gd name="T84" fmla="*/ 1 w 699"/>
                <a:gd name="T85" fmla="*/ 392 h 75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699" h="756">
                  <a:moveTo>
                    <a:pt x="1" y="392"/>
                  </a:moveTo>
                  <a:cubicBezTo>
                    <a:pt x="2" y="345"/>
                    <a:pt x="2" y="299"/>
                    <a:pt x="3" y="252"/>
                  </a:cubicBezTo>
                  <a:cubicBezTo>
                    <a:pt x="3" y="238"/>
                    <a:pt x="16" y="224"/>
                    <a:pt x="21" y="210"/>
                  </a:cubicBezTo>
                  <a:cubicBezTo>
                    <a:pt x="24" y="202"/>
                    <a:pt x="29" y="182"/>
                    <a:pt x="29" y="182"/>
                  </a:cubicBezTo>
                  <a:cubicBezTo>
                    <a:pt x="32" y="173"/>
                    <a:pt x="34" y="163"/>
                    <a:pt x="39" y="154"/>
                  </a:cubicBezTo>
                  <a:cubicBezTo>
                    <a:pt x="42" y="148"/>
                    <a:pt x="51" y="138"/>
                    <a:pt x="51" y="138"/>
                  </a:cubicBezTo>
                  <a:cubicBezTo>
                    <a:pt x="58" y="116"/>
                    <a:pt x="88" y="82"/>
                    <a:pt x="111" y="74"/>
                  </a:cubicBezTo>
                  <a:cubicBezTo>
                    <a:pt x="128" y="61"/>
                    <a:pt x="149" y="37"/>
                    <a:pt x="169" y="30"/>
                  </a:cubicBezTo>
                  <a:cubicBezTo>
                    <a:pt x="182" y="17"/>
                    <a:pt x="207" y="15"/>
                    <a:pt x="225" y="10"/>
                  </a:cubicBezTo>
                  <a:cubicBezTo>
                    <a:pt x="233" y="8"/>
                    <a:pt x="241" y="6"/>
                    <a:pt x="249" y="4"/>
                  </a:cubicBezTo>
                  <a:cubicBezTo>
                    <a:pt x="254" y="3"/>
                    <a:pt x="265" y="0"/>
                    <a:pt x="265" y="0"/>
                  </a:cubicBezTo>
                  <a:cubicBezTo>
                    <a:pt x="296" y="1"/>
                    <a:pt x="326" y="0"/>
                    <a:pt x="357" y="2"/>
                  </a:cubicBezTo>
                  <a:cubicBezTo>
                    <a:pt x="366" y="2"/>
                    <a:pt x="385" y="6"/>
                    <a:pt x="385" y="6"/>
                  </a:cubicBezTo>
                  <a:cubicBezTo>
                    <a:pt x="417" y="17"/>
                    <a:pt x="463" y="14"/>
                    <a:pt x="489" y="40"/>
                  </a:cubicBezTo>
                  <a:cubicBezTo>
                    <a:pt x="528" y="60"/>
                    <a:pt x="592" y="105"/>
                    <a:pt x="619" y="128"/>
                  </a:cubicBezTo>
                  <a:cubicBezTo>
                    <a:pt x="635" y="134"/>
                    <a:pt x="643" y="164"/>
                    <a:pt x="653" y="178"/>
                  </a:cubicBezTo>
                  <a:cubicBezTo>
                    <a:pt x="667" y="234"/>
                    <a:pt x="687" y="265"/>
                    <a:pt x="693" y="322"/>
                  </a:cubicBezTo>
                  <a:cubicBezTo>
                    <a:pt x="699" y="365"/>
                    <a:pt x="692" y="398"/>
                    <a:pt x="687" y="434"/>
                  </a:cubicBezTo>
                  <a:cubicBezTo>
                    <a:pt x="686" y="469"/>
                    <a:pt x="691" y="510"/>
                    <a:pt x="665" y="538"/>
                  </a:cubicBezTo>
                  <a:cubicBezTo>
                    <a:pt x="657" y="547"/>
                    <a:pt x="644" y="553"/>
                    <a:pt x="639" y="564"/>
                  </a:cubicBezTo>
                  <a:cubicBezTo>
                    <a:pt x="636" y="569"/>
                    <a:pt x="636" y="576"/>
                    <a:pt x="631" y="580"/>
                  </a:cubicBezTo>
                  <a:cubicBezTo>
                    <a:pt x="624" y="585"/>
                    <a:pt x="607" y="588"/>
                    <a:pt x="607" y="588"/>
                  </a:cubicBezTo>
                  <a:cubicBezTo>
                    <a:pt x="581" y="602"/>
                    <a:pt x="499" y="649"/>
                    <a:pt x="473" y="664"/>
                  </a:cubicBezTo>
                  <a:cubicBezTo>
                    <a:pt x="465" y="666"/>
                    <a:pt x="449" y="678"/>
                    <a:pt x="449" y="678"/>
                  </a:cubicBezTo>
                  <a:cubicBezTo>
                    <a:pt x="438" y="685"/>
                    <a:pt x="417" y="679"/>
                    <a:pt x="405" y="684"/>
                  </a:cubicBezTo>
                  <a:cubicBezTo>
                    <a:pt x="396" y="687"/>
                    <a:pt x="385" y="688"/>
                    <a:pt x="375" y="690"/>
                  </a:cubicBezTo>
                  <a:cubicBezTo>
                    <a:pt x="328" y="689"/>
                    <a:pt x="307" y="687"/>
                    <a:pt x="267" y="684"/>
                  </a:cubicBezTo>
                  <a:cubicBezTo>
                    <a:pt x="249" y="690"/>
                    <a:pt x="264" y="683"/>
                    <a:pt x="259" y="722"/>
                  </a:cubicBezTo>
                  <a:cubicBezTo>
                    <a:pt x="258" y="733"/>
                    <a:pt x="250" y="750"/>
                    <a:pt x="241" y="756"/>
                  </a:cubicBezTo>
                  <a:cubicBezTo>
                    <a:pt x="218" y="752"/>
                    <a:pt x="207" y="735"/>
                    <a:pt x="185" y="728"/>
                  </a:cubicBezTo>
                  <a:cubicBezTo>
                    <a:pt x="176" y="725"/>
                    <a:pt x="171" y="724"/>
                    <a:pt x="163" y="720"/>
                  </a:cubicBezTo>
                  <a:cubicBezTo>
                    <a:pt x="159" y="718"/>
                    <a:pt x="151" y="716"/>
                    <a:pt x="151" y="716"/>
                  </a:cubicBezTo>
                  <a:cubicBezTo>
                    <a:pt x="157" y="695"/>
                    <a:pt x="180" y="689"/>
                    <a:pt x="195" y="674"/>
                  </a:cubicBezTo>
                  <a:cubicBezTo>
                    <a:pt x="198" y="665"/>
                    <a:pt x="205" y="652"/>
                    <a:pt x="211" y="644"/>
                  </a:cubicBezTo>
                  <a:cubicBezTo>
                    <a:pt x="210" y="638"/>
                    <a:pt x="212" y="631"/>
                    <a:pt x="209" y="626"/>
                  </a:cubicBezTo>
                  <a:cubicBezTo>
                    <a:pt x="207" y="621"/>
                    <a:pt x="199" y="623"/>
                    <a:pt x="195" y="620"/>
                  </a:cubicBezTo>
                  <a:cubicBezTo>
                    <a:pt x="185" y="612"/>
                    <a:pt x="173" y="606"/>
                    <a:pt x="165" y="596"/>
                  </a:cubicBezTo>
                  <a:cubicBezTo>
                    <a:pt x="146" y="573"/>
                    <a:pt x="123" y="552"/>
                    <a:pt x="99" y="534"/>
                  </a:cubicBezTo>
                  <a:cubicBezTo>
                    <a:pt x="87" y="525"/>
                    <a:pt x="72" y="517"/>
                    <a:pt x="61" y="506"/>
                  </a:cubicBezTo>
                  <a:cubicBezTo>
                    <a:pt x="49" y="494"/>
                    <a:pt x="37" y="480"/>
                    <a:pt x="23" y="470"/>
                  </a:cubicBezTo>
                  <a:cubicBezTo>
                    <a:pt x="13" y="456"/>
                    <a:pt x="10" y="451"/>
                    <a:pt x="7" y="434"/>
                  </a:cubicBezTo>
                  <a:cubicBezTo>
                    <a:pt x="6" y="421"/>
                    <a:pt x="7" y="408"/>
                    <a:pt x="5" y="396"/>
                  </a:cubicBezTo>
                  <a:cubicBezTo>
                    <a:pt x="5" y="394"/>
                    <a:pt x="0" y="391"/>
                    <a:pt x="1" y="392"/>
                  </a:cubicBezTo>
                  <a:close/>
                </a:path>
              </a:pathLst>
            </a:custGeom>
            <a:solidFill>
              <a:schemeClr val="accent1">
                <a:alpha val="50195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006699"/>
                </a:solidFill>
                <a:latin typeface="Arial" charset="0"/>
              </a:endParaRPr>
            </a:p>
          </p:txBody>
        </p:sp>
        <p:sp>
          <p:nvSpPr>
            <p:cNvPr id="3088" name="Freeform 32"/>
            <p:cNvSpPr>
              <a:spLocks/>
            </p:cNvSpPr>
            <p:nvPr/>
          </p:nvSpPr>
          <p:spPr bwMode="ltGray">
            <a:xfrm rot="828663">
              <a:off x="242" y="3404"/>
              <a:ext cx="132" cy="167"/>
            </a:xfrm>
            <a:custGeom>
              <a:avLst/>
              <a:gdLst>
                <a:gd name="T0" fmla="*/ 0 w 109"/>
                <a:gd name="T1" fmla="*/ 0 h 156"/>
                <a:gd name="T2" fmla="*/ 6 w 109"/>
                <a:gd name="T3" fmla="*/ 1 h 156"/>
                <a:gd name="T4" fmla="*/ 22 w 109"/>
                <a:gd name="T5" fmla="*/ 5 h 156"/>
                <a:gd name="T6" fmla="*/ 45 w 109"/>
                <a:gd name="T7" fmla="*/ 13 h 156"/>
                <a:gd name="T8" fmla="*/ 70 w 109"/>
                <a:gd name="T9" fmla="*/ 26 h 156"/>
                <a:gd name="T10" fmla="*/ 94 w 109"/>
                <a:gd name="T11" fmla="*/ 47 h 156"/>
                <a:gd name="T12" fmla="*/ 116 w 109"/>
                <a:gd name="T13" fmla="*/ 76 h 156"/>
                <a:gd name="T14" fmla="*/ 130 w 109"/>
                <a:gd name="T15" fmla="*/ 116 h 156"/>
                <a:gd name="T16" fmla="*/ 132 w 109"/>
                <a:gd name="T17" fmla="*/ 167 h 156"/>
                <a:gd name="T18" fmla="*/ 127 w 109"/>
                <a:gd name="T19" fmla="*/ 167 h 156"/>
                <a:gd name="T20" fmla="*/ 120 w 109"/>
                <a:gd name="T21" fmla="*/ 167 h 156"/>
                <a:gd name="T22" fmla="*/ 113 w 109"/>
                <a:gd name="T23" fmla="*/ 167 h 156"/>
                <a:gd name="T24" fmla="*/ 105 w 109"/>
                <a:gd name="T25" fmla="*/ 165 h 156"/>
                <a:gd name="T26" fmla="*/ 98 w 109"/>
                <a:gd name="T27" fmla="*/ 164 h 156"/>
                <a:gd name="T28" fmla="*/ 90 w 109"/>
                <a:gd name="T29" fmla="*/ 161 h 156"/>
                <a:gd name="T30" fmla="*/ 80 w 109"/>
                <a:gd name="T31" fmla="*/ 155 h 156"/>
                <a:gd name="T32" fmla="*/ 70 w 109"/>
                <a:gd name="T33" fmla="*/ 149 h 156"/>
                <a:gd name="T34" fmla="*/ 64 w 109"/>
                <a:gd name="T35" fmla="*/ 135 h 156"/>
                <a:gd name="T36" fmla="*/ 64 w 109"/>
                <a:gd name="T37" fmla="*/ 119 h 156"/>
                <a:gd name="T38" fmla="*/ 68 w 109"/>
                <a:gd name="T39" fmla="*/ 103 h 156"/>
                <a:gd name="T40" fmla="*/ 71 w 109"/>
                <a:gd name="T41" fmla="*/ 86 h 156"/>
                <a:gd name="T42" fmla="*/ 68 w 109"/>
                <a:gd name="T43" fmla="*/ 66 h 156"/>
                <a:gd name="T44" fmla="*/ 58 w 109"/>
                <a:gd name="T45" fmla="*/ 46 h 156"/>
                <a:gd name="T46" fmla="*/ 38 w 109"/>
                <a:gd name="T47" fmla="*/ 25 h 156"/>
                <a:gd name="T48" fmla="*/ 0 w 109"/>
                <a:gd name="T49" fmla="*/ 0 h 15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109" h="156">
                  <a:moveTo>
                    <a:pt x="0" y="0"/>
                  </a:moveTo>
                  <a:lnTo>
                    <a:pt x="5" y="1"/>
                  </a:lnTo>
                  <a:lnTo>
                    <a:pt x="18" y="5"/>
                  </a:lnTo>
                  <a:lnTo>
                    <a:pt x="37" y="12"/>
                  </a:lnTo>
                  <a:lnTo>
                    <a:pt x="58" y="24"/>
                  </a:lnTo>
                  <a:lnTo>
                    <a:pt x="78" y="44"/>
                  </a:lnTo>
                  <a:lnTo>
                    <a:pt x="96" y="71"/>
                  </a:lnTo>
                  <a:lnTo>
                    <a:pt x="107" y="108"/>
                  </a:lnTo>
                  <a:lnTo>
                    <a:pt x="109" y="156"/>
                  </a:lnTo>
                  <a:lnTo>
                    <a:pt x="105" y="156"/>
                  </a:lnTo>
                  <a:lnTo>
                    <a:pt x="99" y="156"/>
                  </a:lnTo>
                  <a:lnTo>
                    <a:pt x="93" y="156"/>
                  </a:lnTo>
                  <a:lnTo>
                    <a:pt x="87" y="154"/>
                  </a:lnTo>
                  <a:lnTo>
                    <a:pt x="81" y="153"/>
                  </a:lnTo>
                  <a:lnTo>
                    <a:pt x="74" y="150"/>
                  </a:lnTo>
                  <a:lnTo>
                    <a:pt x="66" y="145"/>
                  </a:lnTo>
                  <a:lnTo>
                    <a:pt x="58" y="139"/>
                  </a:lnTo>
                  <a:lnTo>
                    <a:pt x="53" y="126"/>
                  </a:lnTo>
                  <a:lnTo>
                    <a:pt x="53" y="111"/>
                  </a:lnTo>
                  <a:lnTo>
                    <a:pt x="56" y="96"/>
                  </a:lnTo>
                  <a:lnTo>
                    <a:pt x="59" y="80"/>
                  </a:lnTo>
                  <a:lnTo>
                    <a:pt x="56" y="62"/>
                  </a:lnTo>
                  <a:lnTo>
                    <a:pt x="48" y="43"/>
                  </a:lnTo>
                  <a:lnTo>
                    <a:pt x="31" y="2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006699"/>
                </a:solidFill>
                <a:latin typeface="Arial" charset="0"/>
              </a:endParaRPr>
            </a:p>
          </p:txBody>
        </p:sp>
        <p:sp>
          <p:nvSpPr>
            <p:cNvPr id="3089" name="Freeform 33"/>
            <p:cNvSpPr>
              <a:spLocks/>
            </p:cNvSpPr>
            <p:nvPr/>
          </p:nvSpPr>
          <p:spPr bwMode="ltGray">
            <a:xfrm rot="828663">
              <a:off x="266" y="3592"/>
              <a:ext cx="66" cy="43"/>
            </a:xfrm>
            <a:custGeom>
              <a:avLst/>
              <a:gdLst>
                <a:gd name="T0" fmla="*/ 0 w 54"/>
                <a:gd name="T1" fmla="*/ 0 h 40"/>
                <a:gd name="T2" fmla="*/ 1 w 54"/>
                <a:gd name="T3" fmla="*/ 1 h 40"/>
                <a:gd name="T4" fmla="*/ 7 w 54"/>
                <a:gd name="T5" fmla="*/ 3 h 40"/>
                <a:gd name="T6" fmla="*/ 16 w 54"/>
                <a:gd name="T7" fmla="*/ 9 h 40"/>
                <a:gd name="T8" fmla="*/ 26 w 54"/>
                <a:gd name="T9" fmla="*/ 13 h 40"/>
                <a:gd name="T10" fmla="*/ 35 w 54"/>
                <a:gd name="T11" fmla="*/ 16 h 40"/>
                <a:gd name="T12" fmla="*/ 46 w 54"/>
                <a:gd name="T13" fmla="*/ 18 h 40"/>
                <a:gd name="T14" fmla="*/ 56 w 54"/>
                <a:gd name="T15" fmla="*/ 19 h 40"/>
                <a:gd name="T16" fmla="*/ 66 w 54"/>
                <a:gd name="T17" fmla="*/ 17 h 40"/>
                <a:gd name="T18" fmla="*/ 65 w 54"/>
                <a:gd name="T19" fmla="*/ 27 h 40"/>
                <a:gd name="T20" fmla="*/ 61 w 54"/>
                <a:gd name="T21" fmla="*/ 35 h 40"/>
                <a:gd name="T22" fmla="*/ 54 w 54"/>
                <a:gd name="T23" fmla="*/ 41 h 40"/>
                <a:gd name="T24" fmla="*/ 45 w 54"/>
                <a:gd name="T25" fmla="*/ 43 h 40"/>
                <a:gd name="T26" fmla="*/ 34 w 54"/>
                <a:gd name="T27" fmla="*/ 42 h 40"/>
                <a:gd name="T28" fmla="*/ 23 w 54"/>
                <a:gd name="T29" fmla="*/ 34 h 40"/>
                <a:gd name="T30" fmla="*/ 12 w 54"/>
                <a:gd name="T31" fmla="*/ 22 h 40"/>
                <a:gd name="T32" fmla="*/ 0 w 54"/>
                <a:gd name="T33" fmla="*/ 0 h 40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54" h="40">
                  <a:moveTo>
                    <a:pt x="0" y="0"/>
                  </a:moveTo>
                  <a:lnTo>
                    <a:pt x="1" y="1"/>
                  </a:lnTo>
                  <a:lnTo>
                    <a:pt x="6" y="3"/>
                  </a:lnTo>
                  <a:lnTo>
                    <a:pt x="13" y="8"/>
                  </a:lnTo>
                  <a:lnTo>
                    <a:pt x="21" y="12"/>
                  </a:lnTo>
                  <a:lnTo>
                    <a:pt x="29" y="15"/>
                  </a:lnTo>
                  <a:lnTo>
                    <a:pt x="38" y="17"/>
                  </a:lnTo>
                  <a:lnTo>
                    <a:pt x="46" y="18"/>
                  </a:lnTo>
                  <a:lnTo>
                    <a:pt x="54" y="16"/>
                  </a:lnTo>
                  <a:lnTo>
                    <a:pt x="53" y="25"/>
                  </a:lnTo>
                  <a:lnTo>
                    <a:pt x="50" y="33"/>
                  </a:lnTo>
                  <a:lnTo>
                    <a:pt x="44" y="38"/>
                  </a:lnTo>
                  <a:lnTo>
                    <a:pt x="37" y="40"/>
                  </a:lnTo>
                  <a:lnTo>
                    <a:pt x="28" y="39"/>
                  </a:lnTo>
                  <a:lnTo>
                    <a:pt x="19" y="32"/>
                  </a:lnTo>
                  <a:lnTo>
                    <a:pt x="10" y="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006699"/>
                </a:solidFill>
                <a:latin typeface="Arial" charset="0"/>
              </a:endParaRPr>
            </a:p>
          </p:txBody>
        </p:sp>
        <p:sp>
          <p:nvSpPr>
            <p:cNvPr id="3090" name="Freeform 34"/>
            <p:cNvSpPr>
              <a:spLocks/>
            </p:cNvSpPr>
            <p:nvPr/>
          </p:nvSpPr>
          <p:spPr bwMode="ltGray">
            <a:xfrm>
              <a:off x="11" y="4110"/>
              <a:ext cx="118" cy="209"/>
            </a:xfrm>
            <a:custGeom>
              <a:avLst/>
              <a:gdLst>
                <a:gd name="T0" fmla="*/ 0 w 118"/>
                <a:gd name="T1" fmla="*/ 0 h 209"/>
                <a:gd name="T2" fmla="*/ 6 w 118"/>
                <a:gd name="T3" fmla="*/ 8 h 209"/>
                <a:gd name="T4" fmla="*/ 15 w 118"/>
                <a:gd name="T5" fmla="*/ 19 h 209"/>
                <a:gd name="T6" fmla="*/ 26 w 118"/>
                <a:gd name="T7" fmla="*/ 33 h 209"/>
                <a:gd name="T8" fmla="*/ 38 w 118"/>
                <a:gd name="T9" fmla="*/ 51 h 209"/>
                <a:gd name="T10" fmla="*/ 54 w 118"/>
                <a:gd name="T11" fmla="*/ 72 h 209"/>
                <a:gd name="T12" fmla="*/ 67 w 118"/>
                <a:gd name="T13" fmla="*/ 94 h 209"/>
                <a:gd name="T14" fmla="*/ 79 w 118"/>
                <a:gd name="T15" fmla="*/ 119 h 209"/>
                <a:gd name="T16" fmla="*/ 87 w 118"/>
                <a:gd name="T17" fmla="*/ 146 h 209"/>
                <a:gd name="T18" fmla="*/ 94 w 118"/>
                <a:gd name="T19" fmla="*/ 175 h 209"/>
                <a:gd name="T20" fmla="*/ 91 w 118"/>
                <a:gd name="T21" fmla="*/ 209 h 209"/>
                <a:gd name="T22" fmla="*/ 118 w 118"/>
                <a:gd name="T23" fmla="*/ 209 h 209"/>
                <a:gd name="T24" fmla="*/ 117 w 118"/>
                <a:gd name="T25" fmla="*/ 177 h 209"/>
                <a:gd name="T26" fmla="*/ 104 w 118"/>
                <a:gd name="T27" fmla="*/ 119 h 209"/>
                <a:gd name="T28" fmla="*/ 82 w 118"/>
                <a:gd name="T29" fmla="*/ 69 h 209"/>
                <a:gd name="T30" fmla="*/ 47 w 118"/>
                <a:gd name="T31" fmla="*/ 27 h 209"/>
                <a:gd name="T32" fmla="*/ 0 w 118"/>
                <a:gd name="T33" fmla="*/ 0 h 209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118" h="209">
                  <a:moveTo>
                    <a:pt x="0" y="0"/>
                  </a:moveTo>
                  <a:lnTo>
                    <a:pt x="6" y="8"/>
                  </a:lnTo>
                  <a:lnTo>
                    <a:pt x="15" y="19"/>
                  </a:lnTo>
                  <a:lnTo>
                    <a:pt x="26" y="33"/>
                  </a:lnTo>
                  <a:lnTo>
                    <a:pt x="38" y="51"/>
                  </a:lnTo>
                  <a:lnTo>
                    <a:pt x="54" y="72"/>
                  </a:lnTo>
                  <a:lnTo>
                    <a:pt x="67" y="94"/>
                  </a:lnTo>
                  <a:lnTo>
                    <a:pt x="79" y="119"/>
                  </a:lnTo>
                  <a:lnTo>
                    <a:pt x="87" y="146"/>
                  </a:lnTo>
                  <a:lnTo>
                    <a:pt x="94" y="175"/>
                  </a:lnTo>
                  <a:lnTo>
                    <a:pt x="91" y="209"/>
                  </a:lnTo>
                  <a:lnTo>
                    <a:pt x="118" y="209"/>
                  </a:lnTo>
                  <a:lnTo>
                    <a:pt x="117" y="177"/>
                  </a:lnTo>
                  <a:lnTo>
                    <a:pt x="104" y="119"/>
                  </a:lnTo>
                  <a:lnTo>
                    <a:pt x="82" y="69"/>
                  </a:lnTo>
                  <a:lnTo>
                    <a:pt x="47" y="2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006699"/>
                </a:solidFill>
                <a:latin typeface="Arial" charset="0"/>
              </a:endParaRPr>
            </a:p>
          </p:txBody>
        </p:sp>
        <p:sp>
          <p:nvSpPr>
            <p:cNvPr id="3091" name="Freeform 35"/>
            <p:cNvSpPr>
              <a:spLocks/>
            </p:cNvSpPr>
            <p:nvPr/>
          </p:nvSpPr>
          <p:spPr bwMode="ltGray">
            <a:xfrm>
              <a:off x="0" y="3968"/>
              <a:ext cx="130" cy="128"/>
            </a:xfrm>
            <a:custGeom>
              <a:avLst/>
              <a:gdLst>
                <a:gd name="T0" fmla="*/ 103 w 130"/>
                <a:gd name="T1" fmla="*/ 0 h 128"/>
                <a:gd name="T2" fmla="*/ 130 w 130"/>
                <a:gd name="T3" fmla="*/ 128 h 128"/>
                <a:gd name="T4" fmla="*/ 125 w 130"/>
                <a:gd name="T5" fmla="*/ 126 h 128"/>
                <a:gd name="T6" fmla="*/ 111 w 130"/>
                <a:gd name="T7" fmla="*/ 121 h 128"/>
                <a:gd name="T8" fmla="*/ 92 w 130"/>
                <a:gd name="T9" fmla="*/ 111 h 128"/>
                <a:gd name="T10" fmla="*/ 68 w 130"/>
                <a:gd name="T11" fmla="*/ 103 h 128"/>
                <a:gd name="T12" fmla="*/ 41 w 130"/>
                <a:gd name="T13" fmla="*/ 94 h 128"/>
                <a:gd name="T14" fmla="*/ 19 w 130"/>
                <a:gd name="T15" fmla="*/ 90 h 128"/>
                <a:gd name="T16" fmla="*/ 0 w 130"/>
                <a:gd name="T17" fmla="*/ 93 h 128"/>
                <a:gd name="T18" fmla="*/ 0 w 130"/>
                <a:gd name="T19" fmla="*/ 72 h 128"/>
                <a:gd name="T20" fmla="*/ 12 w 130"/>
                <a:gd name="T21" fmla="*/ 70 h 128"/>
                <a:gd name="T22" fmla="*/ 24 w 130"/>
                <a:gd name="T23" fmla="*/ 66 h 128"/>
                <a:gd name="T24" fmla="*/ 38 w 130"/>
                <a:gd name="T25" fmla="*/ 66 h 128"/>
                <a:gd name="T26" fmla="*/ 51 w 130"/>
                <a:gd name="T27" fmla="*/ 67 h 128"/>
                <a:gd name="T28" fmla="*/ 65 w 130"/>
                <a:gd name="T29" fmla="*/ 70 h 128"/>
                <a:gd name="T30" fmla="*/ 78 w 130"/>
                <a:gd name="T31" fmla="*/ 78 h 128"/>
                <a:gd name="T32" fmla="*/ 81 w 130"/>
                <a:gd name="T33" fmla="*/ 74 h 128"/>
                <a:gd name="T34" fmla="*/ 81 w 130"/>
                <a:gd name="T35" fmla="*/ 58 h 128"/>
                <a:gd name="T36" fmla="*/ 82 w 130"/>
                <a:gd name="T37" fmla="*/ 37 h 128"/>
                <a:gd name="T38" fmla="*/ 82 w 130"/>
                <a:gd name="T39" fmla="*/ 29 h 128"/>
                <a:gd name="T40" fmla="*/ 80 w 130"/>
                <a:gd name="T41" fmla="*/ 29 h 128"/>
                <a:gd name="T42" fmla="*/ 77 w 130"/>
                <a:gd name="T43" fmla="*/ 27 h 128"/>
                <a:gd name="T44" fmla="*/ 76 w 130"/>
                <a:gd name="T45" fmla="*/ 22 h 128"/>
                <a:gd name="T46" fmla="*/ 75 w 130"/>
                <a:gd name="T47" fmla="*/ 19 h 128"/>
                <a:gd name="T48" fmla="*/ 76 w 130"/>
                <a:gd name="T49" fmla="*/ 15 h 128"/>
                <a:gd name="T50" fmla="*/ 79 w 130"/>
                <a:gd name="T51" fmla="*/ 10 h 128"/>
                <a:gd name="T52" fmla="*/ 89 w 130"/>
                <a:gd name="T53" fmla="*/ 6 h 128"/>
                <a:gd name="T54" fmla="*/ 103 w 130"/>
                <a:gd name="T55" fmla="*/ 0 h 128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0" t="0" r="r" b="b"/>
              <a:pathLst>
                <a:path w="130" h="128">
                  <a:moveTo>
                    <a:pt x="103" y="0"/>
                  </a:moveTo>
                  <a:lnTo>
                    <a:pt x="130" y="128"/>
                  </a:lnTo>
                  <a:lnTo>
                    <a:pt x="125" y="126"/>
                  </a:lnTo>
                  <a:lnTo>
                    <a:pt x="111" y="121"/>
                  </a:lnTo>
                  <a:lnTo>
                    <a:pt x="92" y="111"/>
                  </a:lnTo>
                  <a:lnTo>
                    <a:pt x="68" y="103"/>
                  </a:lnTo>
                  <a:lnTo>
                    <a:pt x="41" y="94"/>
                  </a:lnTo>
                  <a:lnTo>
                    <a:pt x="19" y="90"/>
                  </a:lnTo>
                  <a:lnTo>
                    <a:pt x="0" y="93"/>
                  </a:lnTo>
                  <a:lnTo>
                    <a:pt x="0" y="72"/>
                  </a:lnTo>
                  <a:lnTo>
                    <a:pt x="12" y="70"/>
                  </a:lnTo>
                  <a:lnTo>
                    <a:pt x="24" y="66"/>
                  </a:lnTo>
                  <a:lnTo>
                    <a:pt x="38" y="66"/>
                  </a:lnTo>
                  <a:lnTo>
                    <a:pt x="51" y="67"/>
                  </a:lnTo>
                  <a:lnTo>
                    <a:pt x="65" y="70"/>
                  </a:lnTo>
                  <a:lnTo>
                    <a:pt x="78" y="78"/>
                  </a:lnTo>
                  <a:lnTo>
                    <a:pt x="81" y="74"/>
                  </a:lnTo>
                  <a:lnTo>
                    <a:pt x="81" y="58"/>
                  </a:lnTo>
                  <a:lnTo>
                    <a:pt x="82" y="37"/>
                  </a:lnTo>
                  <a:lnTo>
                    <a:pt x="82" y="29"/>
                  </a:lnTo>
                  <a:lnTo>
                    <a:pt x="80" y="29"/>
                  </a:lnTo>
                  <a:lnTo>
                    <a:pt x="77" y="27"/>
                  </a:lnTo>
                  <a:lnTo>
                    <a:pt x="76" y="22"/>
                  </a:lnTo>
                  <a:lnTo>
                    <a:pt x="75" y="19"/>
                  </a:lnTo>
                  <a:lnTo>
                    <a:pt x="76" y="15"/>
                  </a:lnTo>
                  <a:lnTo>
                    <a:pt x="79" y="10"/>
                  </a:lnTo>
                  <a:lnTo>
                    <a:pt x="89" y="6"/>
                  </a:lnTo>
                  <a:lnTo>
                    <a:pt x="103" y="0"/>
                  </a:ln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006699"/>
                </a:solidFill>
                <a:latin typeface="Arial" charset="0"/>
              </a:endParaRPr>
            </a:p>
          </p:txBody>
        </p:sp>
        <p:sp>
          <p:nvSpPr>
            <p:cNvPr id="3092" name="Freeform 36"/>
            <p:cNvSpPr>
              <a:spLocks/>
            </p:cNvSpPr>
            <p:nvPr/>
          </p:nvSpPr>
          <p:spPr bwMode="ltGray">
            <a:xfrm>
              <a:off x="0" y="3949"/>
              <a:ext cx="47" cy="86"/>
            </a:xfrm>
            <a:custGeom>
              <a:avLst/>
              <a:gdLst>
                <a:gd name="T0" fmla="*/ 37 w 47"/>
                <a:gd name="T1" fmla="*/ 0 h 86"/>
                <a:gd name="T2" fmla="*/ 15 w 47"/>
                <a:gd name="T3" fmla="*/ 37 h 86"/>
                <a:gd name="T4" fmla="*/ 0 w 47"/>
                <a:gd name="T5" fmla="*/ 59 h 86"/>
                <a:gd name="T6" fmla="*/ 0 w 47"/>
                <a:gd name="T7" fmla="*/ 86 h 86"/>
                <a:gd name="T8" fmla="*/ 8 w 47"/>
                <a:gd name="T9" fmla="*/ 82 h 86"/>
                <a:gd name="T10" fmla="*/ 20 w 47"/>
                <a:gd name="T11" fmla="*/ 73 h 86"/>
                <a:gd name="T12" fmla="*/ 33 w 47"/>
                <a:gd name="T13" fmla="*/ 63 h 86"/>
                <a:gd name="T14" fmla="*/ 42 w 47"/>
                <a:gd name="T15" fmla="*/ 51 h 86"/>
                <a:gd name="T16" fmla="*/ 47 w 47"/>
                <a:gd name="T17" fmla="*/ 36 h 86"/>
                <a:gd name="T18" fmla="*/ 46 w 47"/>
                <a:gd name="T19" fmla="*/ 19 h 86"/>
                <a:gd name="T20" fmla="*/ 37 w 47"/>
                <a:gd name="T21" fmla="*/ 0 h 8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47" h="86">
                  <a:moveTo>
                    <a:pt x="37" y="0"/>
                  </a:moveTo>
                  <a:lnTo>
                    <a:pt x="15" y="37"/>
                  </a:lnTo>
                  <a:lnTo>
                    <a:pt x="0" y="59"/>
                  </a:lnTo>
                  <a:lnTo>
                    <a:pt x="0" y="86"/>
                  </a:lnTo>
                  <a:lnTo>
                    <a:pt x="8" y="82"/>
                  </a:lnTo>
                  <a:lnTo>
                    <a:pt x="20" y="73"/>
                  </a:lnTo>
                  <a:lnTo>
                    <a:pt x="33" y="63"/>
                  </a:lnTo>
                  <a:lnTo>
                    <a:pt x="42" y="51"/>
                  </a:lnTo>
                  <a:lnTo>
                    <a:pt x="47" y="36"/>
                  </a:lnTo>
                  <a:lnTo>
                    <a:pt x="46" y="19"/>
                  </a:lnTo>
                  <a:lnTo>
                    <a:pt x="37" y="0"/>
                  </a:ln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006699"/>
                </a:solidFill>
                <a:latin typeface="Arial" charset="0"/>
              </a:endParaRPr>
            </a:p>
          </p:txBody>
        </p:sp>
        <p:sp>
          <p:nvSpPr>
            <p:cNvPr id="3093" name="Freeform 37"/>
            <p:cNvSpPr>
              <a:spLocks/>
            </p:cNvSpPr>
            <p:nvPr/>
          </p:nvSpPr>
          <p:spPr bwMode="ltGray">
            <a:xfrm>
              <a:off x="0" y="3239"/>
              <a:ext cx="497" cy="740"/>
            </a:xfrm>
            <a:custGeom>
              <a:avLst/>
              <a:gdLst>
                <a:gd name="T0" fmla="*/ 0 w 497"/>
                <a:gd name="T1" fmla="*/ 13 h 740"/>
                <a:gd name="T2" fmla="*/ 41 w 497"/>
                <a:gd name="T3" fmla="*/ 4 h 740"/>
                <a:gd name="T4" fmla="*/ 101 w 497"/>
                <a:gd name="T5" fmla="*/ 0 h 740"/>
                <a:gd name="T6" fmla="*/ 170 w 497"/>
                <a:gd name="T7" fmla="*/ 4 h 740"/>
                <a:gd name="T8" fmla="*/ 248 w 497"/>
                <a:gd name="T9" fmla="*/ 21 h 740"/>
                <a:gd name="T10" fmla="*/ 323 w 497"/>
                <a:gd name="T11" fmla="*/ 50 h 740"/>
                <a:gd name="T12" fmla="*/ 382 w 497"/>
                <a:gd name="T13" fmla="*/ 90 h 740"/>
                <a:gd name="T14" fmla="*/ 428 w 497"/>
                <a:gd name="T15" fmla="*/ 141 h 740"/>
                <a:gd name="T16" fmla="*/ 463 w 497"/>
                <a:gd name="T17" fmla="*/ 199 h 740"/>
                <a:gd name="T18" fmla="*/ 485 w 497"/>
                <a:gd name="T19" fmla="*/ 262 h 740"/>
                <a:gd name="T20" fmla="*/ 496 w 497"/>
                <a:gd name="T21" fmla="*/ 327 h 740"/>
                <a:gd name="T22" fmla="*/ 497 w 497"/>
                <a:gd name="T23" fmla="*/ 396 h 740"/>
                <a:gd name="T24" fmla="*/ 487 w 497"/>
                <a:gd name="T25" fmla="*/ 462 h 740"/>
                <a:gd name="T26" fmla="*/ 470 w 497"/>
                <a:gd name="T27" fmla="*/ 527 h 740"/>
                <a:gd name="T28" fmla="*/ 443 w 497"/>
                <a:gd name="T29" fmla="*/ 586 h 740"/>
                <a:gd name="T30" fmla="*/ 406 w 497"/>
                <a:gd name="T31" fmla="*/ 639 h 740"/>
                <a:gd name="T32" fmla="*/ 364 w 497"/>
                <a:gd name="T33" fmla="*/ 683 h 740"/>
                <a:gd name="T34" fmla="*/ 315 w 497"/>
                <a:gd name="T35" fmla="*/ 715 h 740"/>
                <a:gd name="T36" fmla="*/ 259 w 497"/>
                <a:gd name="T37" fmla="*/ 736 h 740"/>
                <a:gd name="T38" fmla="*/ 198 w 497"/>
                <a:gd name="T39" fmla="*/ 740 h 740"/>
                <a:gd name="T40" fmla="*/ 131 w 497"/>
                <a:gd name="T41" fmla="*/ 727 h 740"/>
                <a:gd name="T42" fmla="*/ 167 w 497"/>
                <a:gd name="T43" fmla="*/ 728 h 740"/>
                <a:gd name="T44" fmla="*/ 204 w 497"/>
                <a:gd name="T45" fmla="*/ 718 h 740"/>
                <a:gd name="T46" fmla="*/ 238 w 497"/>
                <a:gd name="T47" fmla="*/ 700 h 740"/>
                <a:gd name="T48" fmla="*/ 272 w 497"/>
                <a:gd name="T49" fmla="*/ 670 h 740"/>
                <a:gd name="T50" fmla="*/ 304 w 497"/>
                <a:gd name="T51" fmla="*/ 635 h 740"/>
                <a:gd name="T52" fmla="*/ 333 w 497"/>
                <a:gd name="T53" fmla="*/ 594 h 740"/>
                <a:gd name="T54" fmla="*/ 358 w 497"/>
                <a:gd name="T55" fmla="*/ 549 h 740"/>
                <a:gd name="T56" fmla="*/ 381 w 497"/>
                <a:gd name="T57" fmla="*/ 500 h 740"/>
                <a:gd name="T58" fmla="*/ 396 w 497"/>
                <a:gd name="T59" fmla="*/ 449 h 740"/>
                <a:gd name="T60" fmla="*/ 408 w 497"/>
                <a:gd name="T61" fmla="*/ 397 h 740"/>
                <a:gd name="T62" fmla="*/ 414 w 497"/>
                <a:gd name="T63" fmla="*/ 346 h 740"/>
                <a:gd name="T64" fmla="*/ 412 w 497"/>
                <a:gd name="T65" fmla="*/ 296 h 740"/>
                <a:gd name="T66" fmla="*/ 402 w 497"/>
                <a:gd name="T67" fmla="*/ 251 h 740"/>
                <a:gd name="T68" fmla="*/ 384 w 497"/>
                <a:gd name="T69" fmla="*/ 208 h 740"/>
                <a:gd name="T70" fmla="*/ 357 w 497"/>
                <a:gd name="T71" fmla="*/ 172 h 740"/>
                <a:gd name="T72" fmla="*/ 320 w 497"/>
                <a:gd name="T73" fmla="*/ 142 h 740"/>
                <a:gd name="T74" fmla="*/ 260 w 497"/>
                <a:gd name="T75" fmla="*/ 107 h 740"/>
                <a:gd name="T76" fmla="*/ 203 w 497"/>
                <a:gd name="T77" fmla="*/ 82 h 740"/>
                <a:gd name="T78" fmla="*/ 154 w 497"/>
                <a:gd name="T79" fmla="*/ 65 h 740"/>
                <a:gd name="T80" fmla="*/ 108 w 497"/>
                <a:gd name="T81" fmla="*/ 56 h 740"/>
                <a:gd name="T82" fmla="*/ 68 w 497"/>
                <a:gd name="T83" fmla="*/ 55 h 740"/>
                <a:gd name="T84" fmla="*/ 32 w 497"/>
                <a:gd name="T85" fmla="*/ 61 h 740"/>
                <a:gd name="T86" fmla="*/ 0 w 497"/>
                <a:gd name="T87" fmla="*/ 70 h 740"/>
                <a:gd name="T88" fmla="*/ 0 w 497"/>
                <a:gd name="T89" fmla="*/ 13 h 740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0" t="0" r="r" b="b"/>
              <a:pathLst>
                <a:path w="497" h="740">
                  <a:moveTo>
                    <a:pt x="0" y="13"/>
                  </a:moveTo>
                  <a:lnTo>
                    <a:pt x="41" y="4"/>
                  </a:lnTo>
                  <a:lnTo>
                    <a:pt x="101" y="0"/>
                  </a:lnTo>
                  <a:lnTo>
                    <a:pt x="170" y="4"/>
                  </a:lnTo>
                  <a:lnTo>
                    <a:pt x="248" y="21"/>
                  </a:lnTo>
                  <a:lnTo>
                    <a:pt x="323" y="50"/>
                  </a:lnTo>
                  <a:lnTo>
                    <a:pt x="382" y="90"/>
                  </a:lnTo>
                  <a:lnTo>
                    <a:pt x="428" y="141"/>
                  </a:lnTo>
                  <a:lnTo>
                    <a:pt x="463" y="199"/>
                  </a:lnTo>
                  <a:lnTo>
                    <a:pt x="485" y="262"/>
                  </a:lnTo>
                  <a:lnTo>
                    <a:pt x="496" y="327"/>
                  </a:lnTo>
                  <a:lnTo>
                    <a:pt x="497" y="396"/>
                  </a:lnTo>
                  <a:lnTo>
                    <a:pt x="487" y="462"/>
                  </a:lnTo>
                  <a:lnTo>
                    <a:pt x="470" y="527"/>
                  </a:lnTo>
                  <a:lnTo>
                    <a:pt x="443" y="586"/>
                  </a:lnTo>
                  <a:lnTo>
                    <a:pt x="406" y="639"/>
                  </a:lnTo>
                  <a:lnTo>
                    <a:pt x="364" y="683"/>
                  </a:lnTo>
                  <a:lnTo>
                    <a:pt x="315" y="715"/>
                  </a:lnTo>
                  <a:lnTo>
                    <a:pt x="259" y="736"/>
                  </a:lnTo>
                  <a:lnTo>
                    <a:pt x="198" y="740"/>
                  </a:lnTo>
                  <a:lnTo>
                    <a:pt x="131" y="727"/>
                  </a:lnTo>
                  <a:lnTo>
                    <a:pt x="167" y="728"/>
                  </a:lnTo>
                  <a:lnTo>
                    <a:pt x="204" y="718"/>
                  </a:lnTo>
                  <a:lnTo>
                    <a:pt x="238" y="700"/>
                  </a:lnTo>
                  <a:lnTo>
                    <a:pt x="272" y="670"/>
                  </a:lnTo>
                  <a:lnTo>
                    <a:pt x="304" y="635"/>
                  </a:lnTo>
                  <a:lnTo>
                    <a:pt x="333" y="594"/>
                  </a:lnTo>
                  <a:lnTo>
                    <a:pt x="358" y="549"/>
                  </a:lnTo>
                  <a:lnTo>
                    <a:pt x="381" y="500"/>
                  </a:lnTo>
                  <a:lnTo>
                    <a:pt x="396" y="449"/>
                  </a:lnTo>
                  <a:lnTo>
                    <a:pt x="408" y="397"/>
                  </a:lnTo>
                  <a:lnTo>
                    <a:pt x="414" y="346"/>
                  </a:lnTo>
                  <a:lnTo>
                    <a:pt x="412" y="296"/>
                  </a:lnTo>
                  <a:lnTo>
                    <a:pt x="402" y="251"/>
                  </a:lnTo>
                  <a:lnTo>
                    <a:pt x="384" y="208"/>
                  </a:lnTo>
                  <a:lnTo>
                    <a:pt x="357" y="172"/>
                  </a:lnTo>
                  <a:lnTo>
                    <a:pt x="320" y="142"/>
                  </a:lnTo>
                  <a:lnTo>
                    <a:pt x="260" y="107"/>
                  </a:lnTo>
                  <a:lnTo>
                    <a:pt x="203" y="82"/>
                  </a:lnTo>
                  <a:lnTo>
                    <a:pt x="154" y="65"/>
                  </a:lnTo>
                  <a:lnTo>
                    <a:pt x="108" y="56"/>
                  </a:lnTo>
                  <a:lnTo>
                    <a:pt x="68" y="55"/>
                  </a:lnTo>
                  <a:lnTo>
                    <a:pt x="32" y="61"/>
                  </a:lnTo>
                  <a:lnTo>
                    <a:pt x="0" y="70"/>
                  </a:lnTo>
                  <a:lnTo>
                    <a:pt x="0" y="13"/>
                  </a:ln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006699"/>
                </a:solidFill>
                <a:latin typeface="Arial" charset="0"/>
              </a:endParaRPr>
            </a:p>
          </p:txBody>
        </p:sp>
        <p:sp>
          <p:nvSpPr>
            <p:cNvPr id="3094" name="Freeform 38"/>
            <p:cNvSpPr>
              <a:spLocks/>
            </p:cNvSpPr>
            <p:nvPr/>
          </p:nvSpPr>
          <p:spPr bwMode="ltGray">
            <a:xfrm rot="1584153">
              <a:off x="20" y="410"/>
              <a:ext cx="344" cy="245"/>
            </a:xfrm>
            <a:custGeom>
              <a:avLst/>
              <a:gdLst>
                <a:gd name="T0" fmla="*/ 0 w 257"/>
                <a:gd name="T1" fmla="*/ 0 h 237"/>
                <a:gd name="T2" fmla="*/ 0 w 257"/>
                <a:gd name="T3" fmla="*/ 26 h 237"/>
                <a:gd name="T4" fmla="*/ 4 w 257"/>
                <a:gd name="T5" fmla="*/ 52 h 237"/>
                <a:gd name="T6" fmla="*/ 8 w 257"/>
                <a:gd name="T7" fmla="*/ 78 h 237"/>
                <a:gd name="T8" fmla="*/ 15 w 257"/>
                <a:gd name="T9" fmla="*/ 101 h 237"/>
                <a:gd name="T10" fmla="*/ 24 w 257"/>
                <a:gd name="T11" fmla="*/ 123 h 237"/>
                <a:gd name="T12" fmla="*/ 36 w 257"/>
                <a:gd name="T13" fmla="*/ 146 h 237"/>
                <a:gd name="T14" fmla="*/ 51 w 257"/>
                <a:gd name="T15" fmla="*/ 166 h 237"/>
                <a:gd name="T16" fmla="*/ 68 w 257"/>
                <a:gd name="T17" fmla="*/ 184 h 237"/>
                <a:gd name="T18" fmla="*/ 90 w 257"/>
                <a:gd name="T19" fmla="*/ 201 h 237"/>
                <a:gd name="T20" fmla="*/ 115 w 257"/>
                <a:gd name="T21" fmla="*/ 215 h 237"/>
                <a:gd name="T22" fmla="*/ 142 w 257"/>
                <a:gd name="T23" fmla="*/ 226 h 237"/>
                <a:gd name="T24" fmla="*/ 175 w 257"/>
                <a:gd name="T25" fmla="*/ 236 h 237"/>
                <a:gd name="T26" fmla="*/ 211 w 257"/>
                <a:gd name="T27" fmla="*/ 242 h 237"/>
                <a:gd name="T28" fmla="*/ 252 w 257"/>
                <a:gd name="T29" fmla="*/ 245 h 237"/>
                <a:gd name="T30" fmla="*/ 294 w 257"/>
                <a:gd name="T31" fmla="*/ 244 h 237"/>
                <a:gd name="T32" fmla="*/ 344 w 257"/>
                <a:gd name="T33" fmla="*/ 240 h 237"/>
                <a:gd name="T34" fmla="*/ 300 w 257"/>
                <a:gd name="T35" fmla="*/ 235 h 237"/>
                <a:gd name="T36" fmla="*/ 261 w 257"/>
                <a:gd name="T37" fmla="*/ 227 h 237"/>
                <a:gd name="T38" fmla="*/ 228 w 257"/>
                <a:gd name="T39" fmla="*/ 219 h 237"/>
                <a:gd name="T40" fmla="*/ 198 w 257"/>
                <a:gd name="T41" fmla="*/ 211 h 237"/>
                <a:gd name="T42" fmla="*/ 171 w 257"/>
                <a:gd name="T43" fmla="*/ 200 h 237"/>
                <a:gd name="T44" fmla="*/ 150 w 257"/>
                <a:gd name="T45" fmla="*/ 188 h 237"/>
                <a:gd name="T46" fmla="*/ 130 w 257"/>
                <a:gd name="T47" fmla="*/ 175 h 237"/>
                <a:gd name="T48" fmla="*/ 112 w 257"/>
                <a:gd name="T49" fmla="*/ 160 h 237"/>
                <a:gd name="T50" fmla="*/ 96 w 257"/>
                <a:gd name="T51" fmla="*/ 146 h 237"/>
                <a:gd name="T52" fmla="*/ 82 w 257"/>
                <a:gd name="T53" fmla="*/ 129 h 237"/>
                <a:gd name="T54" fmla="*/ 70 w 257"/>
                <a:gd name="T55" fmla="*/ 111 h 237"/>
                <a:gd name="T56" fmla="*/ 58 w 257"/>
                <a:gd name="T57" fmla="*/ 91 h 237"/>
                <a:gd name="T58" fmla="*/ 44 w 257"/>
                <a:gd name="T59" fmla="*/ 71 h 237"/>
                <a:gd name="T60" fmla="*/ 31 w 257"/>
                <a:gd name="T61" fmla="*/ 49 h 237"/>
                <a:gd name="T62" fmla="*/ 16 w 257"/>
                <a:gd name="T63" fmla="*/ 25 h 237"/>
                <a:gd name="T64" fmla="*/ 0 w 257"/>
                <a:gd name="T65" fmla="*/ 0 h 23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257" h="237">
                  <a:moveTo>
                    <a:pt x="0" y="0"/>
                  </a:moveTo>
                  <a:lnTo>
                    <a:pt x="0" y="25"/>
                  </a:lnTo>
                  <a:lnTo>
                    <a:pt x="3" y="50"/>
                  </a:lnTo>
                  <a:lnTo>
                    <a:pt x="6" y="75"/>
                  </a:lnTo>
                  <a:lnTo>
                    <a:pt x="11" y="98"/>
                  </a:lnTo>
                  <a:lnTo>
                    <a:pt x="18" y="119"/>
                  </a:lnTo>
                  <a:lnTo>
                    <a:pt x="27" y="141"/>
                  </a:lnTo>
                  <a:lnTo>
                    <a:pt x="38" y="161"/>
                  </a:lnTo>
                  <a:lnTo>
                    <a:pt x="51" y="178"/>
                  </a:lnTo>
                  <a:lnTo>
                    <a:pt x="67" y="194"/>
                  </a:lnTo>
                  <a:lnTo>
                    <a:pt x="86" y="208"/>
                  </a:lnTo>
                  <a:lnTo>
                    <a:pt x="106" y="219"/>
                  </a:lnTo>
                  <a:lnTo>
                    <a:pt x="131" y="228"/>
                  </a:lnTo>
                  <a:lnTo>
                    <a:pt x="158" y="234"/>
                  </a:lnTo>
                  <a:lnTo>
                    <a:pt x="188" y="237"/>
                  </a:lnTo>
                  <a:lnTo>
                    <a:pt x="220" y="236"/>
                  </a:lnTo>
                  <a:lnTo>
                    <a:pt x="257" y="232"/>
                  </a:lnTo>
                  <a:lnTo>
                    <a:pt x="224" y="227"/>
                  </a:lnTo>
                  <a:lnTo>
                    <a:pt x="195" y="220"/>
                  </a:lnTo>
                  <a:lnTo>
                    <a:pt x="170" y="212"/>
                  </a:lnTo>
                  <a:lnTo>
                    <a:pt x="148" y="204"/>
                  </a:lnTo>
                  <a:lnTo>
                    <a:pt x="128" y="193"/>
                  </a:lnTo>
                  <a:lnTo>
                    <a:pt x="112" y="182"/>
                  </a:lnTo>
                  <a:lnTo>
                    <a:pt x="97" y="169"/>
                  </a:lnTo>
                  <a:lnTo>
                    <a:pt x="84" y="155"/>
                  </a:lnTo>
                  <a:lnTo>
                    <a:pt x="72" y="141"/>
                  </a:lnTo>
                  <a:lnTo>
                    <a:pt x="61" y="125"/>
                  </a:lnTo>
                  <a:lnTo>
                    <a:pt x="52" y="107"/>
                  </a:lnTo>
                  <a:lnTo>
                    <a:pt x="43" y="88"/>
                  </a:lnTo>
                  <a:lnTo>
                    <a:pt x="33" y="69"/>
                  </a:lnTo>
                  <a:lnTo>
                    <a:pt x="23" y="47"/>
                  </a:lnTo>
                  <a:lnTo>
                    <a:pt x="12" y="2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006699"/>
                </a:solidFill>
                <a:latin typeface="Arial" charset="0"/>
              </a:endParaRPr>
            </a:p>
          </p:txBody>
        </p:sp>
        <p:sp>
          <p:nvSpPr>
            <p:cNvPr id="3095" name="Freeform 39"/>
            <p:cNvSpPr>
              <a:spLocks/>
            </p:cNvSpPr>
            <p:nvPr/>
          </p:nvSpPr>
          <p:spPr bwMode="ltGray">
            <a:xfrm rot="1584153">
              <a:off x="242" y="756"/>
              <a:ext cx="167" cy="115"/>
            </a:xfrm>
            <a:custGeom>
              <a:avLst/>
              <a:gdLst>
                <a:gd name="T0" fmla="*/ 104 w 124"/>
                <a:gd name="T1" fmla="*/ 0 h 110"/>
                <a:gd name="T2" fmla="*/ 167 w 124"/>
                <a:gd name="T3" fmla="*/ 113 h 110"/>
                <a:gd name="T4" fmla="*/ 162 w 124"/>
                <a:gd name="T5" fmla="*/ 112 h 110"/>
                <a:gd name="T6" fmla="*/ 144 w 124"/>
                <a:gd name="T7" fmla="*/ 110 h 110"/>
                <a:gd name="T8" fmla="*/ 120 w 124"/>
                <a:gd name="T9" fmla="*/ 106 h 110"/>
                <a:gd name="T10" fmla="*/ 92 w 124"/>
                <a:gd name="T11" fmla="*/ 104 h 110"/>
                <a:gd name="T12" fmla="*/ 61 w 124"/>
                <a:gd name="T13" fmla="*/ 101 h 110"/>
                <a:gd name="T14" fmla="*/ 34 w 124"/>
                <a:gd name="T15" fmla="*/ 102 h 110"/>
                <a:gd name="T16" fmla="*/ 12 w 124"/>
                <a:gd name="T17" fmla="*/ 107 h 110"/>
                <a:gd name="T18" fmla="*/ 0 w 124"/>
                <a:gd name="T19" fmla="*/ 115 h 110"/>
                <a:gd name="T20" fmla="*/ 5 w 124"/>
                <a:gd name="T21" fmla="*/ 102 h 110"/>
                <a:gd name="T22" fmla="*/ 11 w 124"/>
                <a:gd name="T23" fmla="*/ 93 h 110"/>
                <a:gd name="T24" fmla="*/ 22 w 124"/>
                <a:gd name="T25" fmla="*/ 86 h 110"/>
                <a:gd name="T26" fmla="*/ 34 w 124"/>
                <a:gd name="T27" fmla="*/ 79 h 110"/>
                <a:gd name="T28" fmla="*/ 48 w 124"/>
                <a:gd name="T29" fmla="*/ 75 h 110"/>
                <a:gd name="T30" fmla="*/ 63 w 124"/>
                <a:gd name="T31" fmla="*/ 74 h 110"/>
                <a:gd name="T32" fmla="*/ 79 w 124"/>
                <a:gd name="T33" fmla="*/ 74 h 110"/>
                <a:gd name="T34" fmla="*/ 97 w 124"/>
                <a:gd name="T35" fmla="*/ 77 h 110"/>
                <a:gd name="T36" fmla="*/ 98 w 124"/>
                <a:gd name="T37" fmla="*/ 74 h 110"/>
                <a:gd name="T38" fmla="*/ 94 w 124"/>
                <a:gd name="T39" fmla="*/ 59 h 110"/>
                <a:gd name="T40" fmla="*/ 90 w 124"/>
                <a:gd name="T41" fmla="*/ 40 h 110"/>
                <a:gd name="T42" fmla="*/ 88 w 124"/>
                <a:gd name="T43" fmla="*/ 31 h 110"/>
                <a:gd name="T44" fmla="*/ 85 w 124"/>
                <a:gd name="T45" fmla="*/ 31 h 110"/>
                <a:gd name="T46" fmla="*/ 82 w 124"/>
                <a:gd name="T47" fmla="*/ 30 h 110"/>
                <a:gd name="T48" fmla="*/ 79 w 124"/>
                <a:gd name="T49" fmla="*/ 27 h 110"/>
                <a:gd name="T50" fmla="*/ 77 w 124"/>
                <a:gd name="T51" fmla="*/ 24 h 110"/>
                <a:gd name="T52" fmla="*/ 77 w 124"/>
                <a:gd name="T53" fmla="*/ 20 h 110"/>
                <a:gd name="T54" fmla="*/ 79 w 124"/>
                <a:gd name="T55" fmla="*/ 15 h 110"/>
                <a:gd name="T56" fmla="*/ 89 w 124"/>
                <a:gd name="T57" fmla="*/ 8 h 110"/>
                <a:gd name="T58" fmla="*/ 104 w 124"/>
                <a:gd name="T59" fmla="*/ 0 h 110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0" t="0" r="r" b="b"/>
              <a:pathLst>
                <a:path w="124" h="110">
                  <a:moveTo>
                    <a:pt x="77" y="0"/>
                  </a:moveTo>
                  <a:lnTo>
                    <a:pt x="124" y="108"/>
                  </a:lnTo>
                  <a:lnTo>
                    <a:pt x="120" y="107"/>
                  </a:lnTo>
                  <a:lnTo>
                    <a:pt x="107" y="105"/>
                  </a:lnTo>
                  <a:lnTo>
                    <a:pt x="89" y="101"/>
                  </a:lnTo>
                  <a:lnTo>
                    <a:pt x="68" y="99"/>
                  </a:lnTo>
                  <a:lnTo>
                    <a:pt x="45" y="97"/>
                  </a:lnTo>
                  <a:lnTo>
                    <a:pt x="25" y="98"/>
                  </a:lnTo>
                  <a:lnTo>
                    <a:pt x="9" y="102"/>
                  </a:lnTo>
                  <a:lnTo>
                    <a:pt x="0" y="110"/>
                  </a:lnTo>
                  <a:lnTo>
                    <a:pt x="4" y="98"/>
                  </a:lnTo>
                  <a:lnTo>
                    <a:pt x="8" y="89"/>
                  </a:lnTo>
                  <a:lnTo>
                    <a:pt x="16" y="82"/>
                  </a:lnTo>
                  <a:lnTo>
                    <a:pt x="25" y="76"/>
                  </a:lnTo>
                  <a:lnTo>
                    <a:pt x="36" y="72"/>
                  </a:lnTo>
                  <a:lnTo>
                    <a:pt x="47" y="71"/>
                  </a:lnTo>
                  <a:lnTo>
                    <a:pt x="59" y="71"/>
                  </a:lnTo>
                  <a:lnTo>
                    <a:pt x="72" y="74"/>
                  </a:lnTo>
                  <a:lnTo>
                    <a:pt x="73" y="71"/>
                  </a:lnTo>
                  <a:lnTo>
                    <a:pt x="70" y="56"/>
                  </a:lnTo>
                  <a:lnTo>
                    <a:pt x="67" y="38"/>
                  </a:lnTo>
                  <a:lnTo>
                    <a:pt x="65" y="30"/>
                  </a:lnTo>
                  <a:lnTo>
                    <a:pt x="63" y="30"/>
                  </a:lnTo>
                  <a:lnTo>
                    <a:pt x="61" y="29"/>
                  </a:lnTo>
                  <a:lnTo>
                    <a:pt x="59" y="26"/>
                  </a:lnTo>
                  <a:lnTo>
                    <a:pt x="57" y="23"/>
                  </a:lnTo>
                  <a:lnTo>
                    <a:pt x="57" y="19"/>
                  </a:lnTo>
                  <a:lnTo>
                    <a:pt x="59" y="14"/>
                  </a:lnTo>
                  <a:lnTo>
                    <a:pt x="66" y="8"/>
                  </a:lnTo>
                  <a:lnTo>
                    <a:pt x="77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006699"/>
                </a:solidFill>
                <a:latin typeface="Arial" charset="0"/>
              </a:endParaRPr>
            </a:p>
          </p:txBody>
        </p:sp>
        <p:sp>
          <p:nvSpPr>
            <p:cNvPr id="3096" name="Freeform 40"/>
            <p:cNvSpPr>
              <a:spLocks/>
            </p:cNvSpPr>
            <p:nvPr/>
          </p:nvSpPr>
          <p:spPr bwMode="ltGray">
            <a:xfrm rot="1584153">
              <a:off x="574" y="286"/>
              <a:ext cx="147" cy="160"/>
            </a:xfrm>
            <a:custGeom>
              <a:avLst/>
              <a:gdLst>
                <a:gd name="T0" fmla="*/ 0 w 109"/>
                <a:gd name="T1" fmla="*/ 0 h 156"/>
                <a:gd name="T2" fmla="*/ 7 w 109"/>
                <a:gd name="T3" fmla="*/ 1 h 156"/>
                <a:gd name="T4" fmla="*/ 24 w 109"/>
                <a:gd name="T5" fmla="*/ 5 h 156"/>
                <a:gd name="T6" fmla="*/ 50 w 109"/>
                <a:gd name="T7" fmla="*/ 12 h 156"/>
                <a:gd name="T8" fmla="*/ 78 w 109"/>
                <a:gd name="T9" fmla="*/ 25 h 156"/>
                <a:gd name="T10" fmla="*/ 105 w 109"/>
                <a:gd name="T11" fmla="*/ 45 h 156"/>
                <a:gd name="T12" fmla="*/ 129 w 109"/>
                <a:gd name="T13" fmla="*/ 73 h 156"/>
                <a:gd name="T14" fmla="*/ 144 w 109"/>
                <a:gd name="T15" fmla="*/ 111 h 156"/>
                <a:gd name="T16" fmla="*/ 147 w 109"/>
                <a:gd name="T17" fmla="*/ 160 h 156"/>
                <a:gd name="T18" fmla="*/ 142 w 109"/>
                <a:gd name="T19" fmla="*/ 160 h 156"/>
                <a:gd name="T20" fmla="*/ 134 w 109"/>
                <a:gd name="T21" fmla="*/ 160 h 156"/>
                <a:gd name="T22" fmla="*/ 125 w 109"/>
                <a:gd name="T23" fmla="*/ 160 h 156"/>
                <a:gd name="T24" fmla="*/ 117 w 109"/>
                <a:gd name="T25" fmla="*/ 158 h 156"/>
                <a:gd name="T26" fmla="*/ 109 w 109"/>
                <a:gd name="T27" fmla="*/ 157 h 156"/>
                <a:gd name="T28" fmla="*/ 100 w 109"/>
                <a:gd name="T29" fmla="*/ 154 h 156"/>
                <a:gd name="T30" fmla="*/ 89 w 109"/>
                <a:gd name="T31" fmla="*/ 149 h 156"/>
                <a:gd name="T32" fmla="*/ 78 w 109"/>
                <a:gd name="T33" fmla="*/ 143 h 156"/>
                <a:gd name="T34" fmla="*/ 71 w 109"/>
                <a:gd name="T35" fmla="*/ 129 h 156"/>
                <a:gd name="T36" fmla="*/ 71 w 109"/>
                <a:gd name="T37" fmla="*/ 114 h 156"/>
                <a:gd name="T38" fmla="*/ 76 w 109"/>
                <a:gd name="T39" fmla="*/ 98 h 156"/>
                <a:gd name="T40" fmla="*/ 80 w 109"/>
                <a:gd name="T41" fmla="*/ 82 h 156"/>
                <a:gd name="T42" fmla="*/ 76 w 109"/>
                <a:gd name="T43" fmla="*/ 64 h 156"/>
                <a:gd name="T44" fmla="*/ 65 w 109"/>
                <a:gd name="T45" fmla="*/ 44 h 156"/>
                <a:gd name="T46" fmla="*/ 42 w 109"/>
                <a:gd name="T47" fmla="*/ 24 h 156"/>
                <a:gd name="T48" fmla="*/ 0 w 109"/>
                <a:gd name="T49" fmla="*/ 0 h 15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109" h="156">
                  <a:moveTo>
                    <a:pt x="0" y="0"/>
                  </a:moveTo>
                  <a:lnTo>
                    <a:pt x="5" y="1"/>
                  </a:lnTo>
                  <a:lnTo>
                    <a:pt x="18" y="5"/>
                  </a:lnTo>
                  <a:lnTo>
                    <a:pt x="37" y="12"/>
                  </a:lnTo>
                  <a:lnTo>
                    <a:pt x="58" y="24"/>
                  </a:lnTo>
                  <a:lnTo>
                    <a:pt x="78" y="44"/>
                  </a:lnTo>
                  <a:lnTo>
                    <a:pt x="96" y="71"/>
                  </a:lnTo>
                  <a:lnTo>
                    <a:pt x="107" y="108"/>
                  </a:lnTo>
                  <a:lnTo>
                    <a:pt x="109" y="156"/>
                  </a:lnTo>
                  <a:lnTo>
                    <a:pt x="105" y="156"/>
                  </a:lnTo>
                  <a:lnTo>
                    <a:pt x="99" y="156"/>
                  </a:lnTo>
                  <a:lnTo>
                    <a:pt x="93" y="156"/>
                  </a:lnTo>
                  <a:lnTo>
                    <a:pt x="87" y="154"/>
                  </a:lnTo>
                  <a:lnTo>
                    <a:pt x="81" y="153"/>
                  </a:lnTo>
                  <a:lnTo>
                    <a:pt x="74" y="150"/>
                  </a:lnTo>
                  <a:lnTo>
                    <a:pt x="66" y="145"/>
                  </a:lnTo>
                  <a:lnTo>
                    <a:pt x="58" y="139"/>
                  </a:lnTo>
                  <a:lnTo>
                    <a:pt x="53" y="126"/>
                  </a:lnTo>
                  <a:lnTo>
                    <a:pt x="53" y="111"/>
                  </a:lnTo>
                  <a:lnTo>
                    <a:pt x="56" y="96"/>
                  </a:lnTo>
                  <a:lnTo>
                    <a:pt x="59" y="80"/>
                  </a:lnTo>
                  <a:lnTo>
                    <a:pt x="56" y="62"/>
                  </a:lnTo>
                  <a:lnTo>
                    <a:pt x="48" y="43"/>
                  </a:lnTo>
                  <a:lnTo>
                    <a:pt x="31" y="2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006699"/>
                </a:solidFill>
                <a:latin typeface="Arial" charset="0"/>
              </a:endParaRPr>
            </a:p>
          </p:txBody>
        </p:sp>
        <p:sp>
          <p:nvSpPr>
            <p:cNvPr id="3097" name="Freeform 41"/>
            <p:cNvSpPr>
              <a:spLocks/>
            </p:cNvSpPr>
            <p:nvPr/>
          </p:nvSpPr>
          <p:spPr bwMode="ltGray">
            <a:xfrm rot="1584153">
              <a:off x="236" y="721"/>
              <a:ext cx="62" cy="97"/>
            </a:xfrm>
            <a:custGeom>
              <a:avLst/>
              <a:gdLst>
                <a:gd name="T0" fmla="*/ 42 w 46"/>
                <a:gd name="T1" fmla="*/ 0 h 94"/>
                <a:gd name="T2" fmla="*/ 27 w 46"/>
                <a:gd name="T3" fmla="*/ 39 h 94"/>
                <a:gd name="T4" fmla="*/ 20 w 46"/>
                <a:gd name="T5" fmla="*/ 64 h 94"/>
                <a:gd name="T6" fmla="*/ 15 w 46"/>
                <a:gd name="T7" fmla="*/ 82 h 94"/>
                <a:gd name="T8" fmla="*/ 0 w 46"/>
                <a:gd name="T9" fmla="*/ 97 h 94"/>
                <a:gd name="T10" fmla="*/ 16 w 46"/>
                <a:gd name="T11" fmla="*/ 91 h 94"/>
                <a:gd name="T12" fmla="*/ 31 w 46"/>
                <a:gd name="T13" fmla="*/ 83 h 94"/>
                <a:gd name="T14" fmla="*/ 43 w 46"/>
                <a:gd name="T15" fmla="*/ 71 h 94"/>
                <a:gd name="T16" fmla="*/ 54 w 46"/>
                <a:gd name="T17" fmla="*/ 59 h 94"/>
                <a:gd name="T18" fmla="*/ 61 w 46"/>
                <a:gd name="T19" fmla="*/ 45 h 94"/>
                <a:gd name="T20" fmla="*/ 62 w 46"/>
                <a:gd name="T21" fmla="*/ 31 h 94"/>
                <a:gd name="T22" fmla="*/ 57 w 46"/>
                <a:gd name="T23" fmla="*/ 15 h 94"/>
                <a:gd name="T24" fmla="*/ 42 w 46"/>
                <a:gd name="T25" fmla="*/ 0 h 9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46" h="94">
                  <a:moveTo>
                    <a:pt x="31" y="0"/>
                  </a:moveTo>
                  <a:lnTo>
                    <a:pt x="20" y="38"/>
                  </a:lnTo>
                  <a:lnTo>
                    <a:pt x="15" y="62"/>
                  </a:lnTo>
                  <a:lnTo>
                    <a:pt x="11" y="79"/>
                  </a:lnTo>
                  <a:lnTo>
                    <a:pt x="0" y="94"/>
                  </a:lnTo>
                  <a:lnTo>
                    <a:pt x="12" y="88"/>
                  </a:lnTo>
                  <a:lnTo>
                    <a:pt x="23" y="80"/>
                  </a:lnTo>
                  <a:lnTo>
                    <a:pt x="32" y="69"/>
                  </a:lnTo>
                  <a:lnTo>
                    <a:pt x="40" y="57"/>
                  </a:lnTo>
                  <a:lnTo>
                    <a:pt x="45" y="44"/>
                  </a:lnTo>
                  <a:lnTo>
                    <a:pt x="46" y="30"/>
                  </a:lnTo>
                  <a:lnTo>
                    <a:pt x="42" y="15"/>
                  </a:lnTo>
                  <a:lnTo>
                    <a:pt x="31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006699"/>
                </a:solidFill>
                <a:latin typeface="Arial" charset="0"/>
              </a:endParaRPr>
            </a:p>
          </p:txBody>
        </p:sp>
        <p:sp>
          <p:nvSpPr>
            <p:cNvPr id="3098" name="Freeform 42"/>
            <p:cNvSpPr>
              <a:spLocks/>
            </p:cNvSpPr>
            <p:nvPr/>
          </p:nvSpPr>
          <p:spPr bwMode="ltGray">
            <a:xfrm rot="1584153">
              <a:off x="585" y="466"/>
              <a:ext cx="72" cy="41"/>
            </a:xfrm>
            <a:custGeom>
              <a:avLst/>
              <a:gdLst>
                <a:gd name="T0" fmla="*/ 0 w 54"/>
                <a:gd name="T1" fmla="*/ 0 h 40"/>
                <a:gd name="T2" fmla="*/ 1 w 54"/>
                <a:gd name="T3" fmla="*/ 1 h 40"/>
                <a:gd name="T4" fmla="*/ 8 w 54"/>
                <a:gd name="T5" fmla="*/ 3 h 40"/>
                <a:gd name="T6" fmla="*/ 17 w 54"/>
                <a:gd name="T7" fmla="*/ 8 h 40"/>
                <a:gd name="T8" fmla="*/ 28 w 54"/>
                <a:gd name="T9" fmla="*/ 12 h 40"/>
                <a:gd name="T10" fmla="*/ 39 w 54"/>
                <a:gd name="T11" fmla="*/ 15 h 40"/>
                <a:gd name="T12" fmla="*/ 51 w 54"/>
                <a:gd name="T13" fmla="*/ 17 h 40"/>
                <a:gd name="T14" fmla="*/ 61 w 54"/>
                <a:gd name="T15" fmla="*/ 18 h 40"/>
                <a:gd name="T16" fmla="*/ 72 w 54"/>
                <a:gd name="T17" fmla="*/ 16 h 40"/>
                <a:gd name="T18" fmla="*/ 71 w 54"/>
                <a:gd name="T19" fmla="*/ 26 h 40"/>
                <a:gd name="T20" fmla="*/ 67 w 54"/>
                <a:gd name="T21" fmla="*/ 34 h 40"/>
                <a:gd name="T22" fmla="*/ 59 w 54"/>
                <a:gd name="T23" fmla="*/ 39 h 40"/>
                <a:gd name="T24" fmla="*/ 49 w 54"/>
                <a:gd name="T25" fmla="*/ 41 h 40"/>
                <a:gd name="T26" fmla="*/ 37 w 54"/>
                <a:gd name="T27" fmla="*/ 40 h 40"/>
                <a:gd name="T28" fmla="*/ 25 w 54"/>
                <a:gd name="T29" fmla="*/ 33 h 40"/>
                <a:gd name="T30" fmla="*/ 13 w 54"/>
                <a:gd name="T31" fmla="*/ 21 h 40"/>
                <a:gd name="T32" fmla="*/ 0 w 54"/>
                <a:gd name="T33" fmla="*/ 0 h 40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54" h="40">
                  <a:moveTo>
                    <a:pt x="0" y="0"/>
                  </a:moveTo>
                  <a:lnTo>
                    <a:pt x="1" y="1"/>
                  </a:lnTo>
                  <a:lnTo>
                    <a:pt x="6" y="3"/>
                  </a:lnTo>
                  <a:lnTo>
                    <a:pt x="13" y="8"/>
                  </a:lnTo>
                  <a:lnTo>
                    <a:pt x="21" y="12"/>
                  </a:lnTo>
                  <a:lnTo>
                    <a:pt x="29" y="15"/>
                  </a:lnTo>
                  <a:lnTo>
                    <a:pt x="38" y="17"/>
                  </a:lnTo>
                  <a:lnTo>
                    <a:pt x="46" y="18"/>
                  </a:lnTo>
                  <a:lnTo>
                    <a:pt x="54" y="16"/>
                  </a:lnTo>
                  <a:lnTo>
                    <a:pt x="53" y="25"/>
                  </a:lnTo>
                  <a:lnTo>
                    <a:pt x="50" y="33"/>
                  </a:lnTo>
                  <a:lnTo>
                    <a:pt x="44" y="38"/>
                  </a:lnTo>
                  <a:lnTo>
                    <a:pt x="37" y="40"/>
                  </a:lnTo>
                  <a:lnTo>
                    <a:pt x="28" y="39"/>
                  </a:lnTo>
                  <a:lnTo>
                    <a:pt x="19" y="32"/>
                  </a:lnTo>
                  <a:lnTo>
                    <a:pt x="10" y="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006699"/>
                </a:solidFill>
                <a:latin typeface="Arial" charset="0"/>
              </a:endParaRPr>
            </a:p>
          </p:txBody>
        </p:sp>
        <p:sp>
          <p:nvSpPr>
            <p:cNvPr id="3099" name="Freeform 43"/>
            <p:cNvSpPr>
              <a:spLocks/>
            </p:cNvSpPr>
            <p:nvPr/>
          </p:nvSpPr>
          <p:spPr bwMode="ltGray">
            <a:xfrm>
              <a:off x="0" y="886"/>
              <a:ext cx="360" cy="650"/>
            </a:xfrm>
            <a:custGeom>
              <a:avLst/>
              <a:gdLst>
                <a:gd name="T0" fmla="*/ 264 w 360"/>
                <a:gd name="T1" fmla="*/ 0 h 650"/>
                <a:gd name="T2" fmla="*/ 269 w 360"/>
                <a:gd name="T3" fmla="*/ 9 h 650"/>
                <a:gd name="T4" fmla="*/ 277 w 360"/>
                <a:gd name="T5" fmla="*/ 22 h 650"/>
                <a:gd name="T6" fmla="*/ 286 w 360"/>
                <a:gd name="T7" fmla="*/ 39 h 650"/>
                <a:gd name="T8" fmla="*/ 297 w 360"/>
                <a:gd name="T9" fmla="*/ 58 h 650"/>
                <a:gd name="T10" fmla="*/ 309 w 360"/>
                <a:gd name="T11" fmla="*/ 83 h 650"/>
                <a:gd name="T12" fmla="*/ 319 w 360"/>
                <a:gd name="T13" fmla="*/ 108 h 650"/>
                <a:gd name="T14" fmla="*/ 329 w 360"/>
                <a:gd name="T15" fmla="*/ 136 h 650"/>
                <a:gd name="T16" fmla="*/ 333 w 360"/>
                <a:gd name="T17" fmla="*/ 163 h 650"/>
                <a:gd name="T18" fmla="*/ 336 w 360"/>
                <a:gd name="T19" fmla="*/ 193 h 650"/>
                <a:gd name="T20" fmla="*/ 332 w 360"/>
                <a:gd name="T21" fmla="*/ 223 h 650"/>
                <a:gd name="T22" fmla="*/ 323 w 360"/>
                <a:gd name="T23" fmla="*/ 255 h 650"/>
                <a:gd name="T24" fmla="*/ 310 w 360"/>
                <a:gd name="T25" fmla="*/ 285 h 650"/>
                <a:gd name="T26" fmla="*/ 287 w 360"/>
                <a:gd name="T27" fmla="*/ 315 h 650"/>
                <a:gd name="T28" fmla="*/ 257 w 360"/>
                <a:gd name="T29" fmla="*/ 343 h 650"/>
                <a:gd name="T30" fmla="*/ 218 w 360"/>
                <a:gd name="T31" fmla="*/ 370 h 650"/>
                <a:gd name="T32" fmla="*/ 167 w 360"/>
                <a:gd name="T33" fmla="*/ 396 h 650"/>
                <a:gd name="T34" fmla="*/ 111 w 360"/>
                <a:gd name="T35" fmla="*/ 425 h 650"/>
                <a:gd name="T36" fmla="*/ 69 w 360"/>
                <a:gd name="T37" fmla="*/ 457 h 650"/>
                <a:gd name="T38" fmla="*/ 35 w 360"/>
                <a:gd name="T39" fmla="*/ 490 h 650"/>
                <a:gd name="T40" fmla="*/ 12 w 360"/>
                <a:gd name="T41" fmla="*/ 526 h 650"/>
                <a:gd name="T42" fmla="*/ 0 w 360"/>
                <a:gd name="T43" fmla="*/ 553 h 650"/>
                <a:gd name="T44" fmla="*/ 0 w 360"/>
                <a:gd name="T45" fmla="*/ 650 h 650"/>
                <a:gd name="T46" fmla="*/ 6 w 360"/>
                <a:gd name="T47" fmla="*/ 628 h 650"/>
                <a:gd name="T48" fmla="*/ 19 w 360"/>
                <a:gd name="T49" fmla="*/ 594 h 650"/>
                <a:gd name="T50" fmla="*/ 43 w 360"/>
                <a:gd name="T51" fmla="*/ 551 h 650"/>
                <a:gd name="T52" fmla="*/ 76 w 360"/>
                <a:gd name="T53" fmla="*/ 503 h 650"/>
                <a:gd name="T54" fmla="*/ 125 w 360"/>
                <a:gd name="T55" fmla="*/ 454 h 650"/>
                <a:gd name="T56" fmla="*/ 190 w 360"/>
                <a:gd name="T57" fmla="*/ 408 h 650"/>
                <a:gd name="T58" fmla="*/ 275 w 360"/>
                <a:gd name="T59" fmla="*/ 365 h 650"/>
                <a:gd name="T60" fmla="*/ 308 w 360"/>
                <a:gd name="T61" fmla="*/ 342 h 650"/>
                <a:gd name="T62" fmla="*/ 335 w 360"/>
                <a:gd name="T63" fmla="*/ 305 h 650"/>
                <a:gd name="T64" fmla="*/ 352 w 360"/>
                <a:gd name="T65" fmla="*/ 255 h 650"/>
                <a:gd name="T66" fmla="*/ 360 w 360"/>
                <a:gd name="T67" fmla="*/ 201 h 650"/>
                <a:gd name="T68" fmla="*/ 356 w 360"/>
                <a:gd name="T69" fmla="*/ 144 h 650"/>
                <a:gd name="T70" fmla="*/ 341 w 360"/>
                <a:gd name="T71" fmla="*/ 88 h 650"/>
                <a:gd name="T72" fmla="*/ 311 w 360"/>
                <a:gd name="T73" fmla="*/ 39 h 650"/>
                <a:gd name="T74" fmla="*/ 264 w 360"/>
                <a:gd name="T75" fmla="*/ 0 h 650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0" t="0" r="r" b="b"/>
              <a:pathLst>
                <a:path w="360" h="650">
                  <a:moveTo>
                    <a:pt x="264" y="0"/>
                  </a:moveTo>
                  <a:lnTo>
                    <a:pt x="269" y="9"/>
                  </a:lnTo>
                  <a:lnTo>
                    <a:pt x="277" y="22"/>
                  </a:lnTo>
                  <a:lnTo>
                    <a:pt x="286" y="39"/>
                  </a:lnTo>
                  <a:lnTo>
                    <a:pt x="297" y="58"/>
                  </a:lnTo>
                  <a:lnTo>
                    <a:pt x="309" y="83"/>
                  </a:lnTo>
                  <a:lnTo>
                    <a:pt x="319" y="108"/>
                  </a:lnTo>
                  <a:lnTo>
                    <a:pt x="329" y="136"/>
                  </a:lnTo>
                  <a:lnTo>
                    <a:pt x="333" y="163"/>
                  </a:lnTo>
                  <a:lnTo>
                    <a:pt x="336" y="193"/>
                  </a:lnTo>
                  <a:lnTo>
                    <a:pt x="332" y="223"/>
                  </a:lnTo>
                  <a:lnTo>
                    <a:pt x="323" y="255"/>
                  </a:lnTo>
                  <a:lnTo>
                    <a:pt x="310" y="285"/>
                  </a:lnTo>
                  <a:lnTo>
                    <a:pt x="287" y="315"/>
                  </a:lnTo>
                  <a:lnTo>
                    <a:pt x="257" y="343"/>
                  </a:lnTo>
                  <a:lnTo>
                    <a:pt x="218" y="370"/>
                  </a:lnTo>
                  <a:lnTo>
                    <a:pt x="167" y="396"/>
                  </a:lnTo>
                  <a:lnTo>
                    <a:pt x="111" y="425"/>
                  </a:lnTo>
                  <a:lnTo>
                    <a:pt x="69" y="457"/>
                  </a:lnTo>
                  <a:lnTo>
                    <a:pt x="35" y="490"/>
                  </a:lnTo>
                  <a:lnTo>
                    <a:pt x="12" y="526"/>
                  </a:lnTo>
                  <a:lnTo>
                    <a:pt x="0" y="553"/>
                  </a:lnTo>
                  <a:lnTo>
                    <a:pt x="0" y="650"/>
                  </a:lnTo>
                  <a:lnTo>
                    <a:pt x="6" y="628"/>
                  </a:lnTo>
                  <a:lnTo>
                    <a:pt x="19" y="594"/>
                  </a:lnTo>
                  <a:lnTo>
                    <a:pt x="43" y="551"/>
                  </a:lnTo>
                  <a:lnTo>
                    <a:pt x="76" y="503"/>
                  </a:lnTo>
                  <a:lnTo>
                    <a:pt x="125" y="454"/>
                  </a:lnTo>
                  <a:lnTo>
                    <a:pt x="190" y="408"/>
                  </a:lnTo>
                  <a:lnTo>
                    <a:pt x="275" y="365"/>
                  </a:lnTo>
                  <a:lnTo>
                    <a:pt x="308" y="342"/>
                  </a:lnTo>
                  <a:lnTo>
                    <a:pt x="335" y="305"/>
                  </a:lnTo>
                  <a:lnTo>
                    <a:pt x="352" y="255"/>
                  </a:lnTo>
                  <a:lnTo>
                    <a:pt x="360" y="201"/>
                  </a:lnTo>
                  <a:lnTo>
                    <a:pt x="356" y="144"/>
                  </a:lnTo>
                  <a:lnTo>
                    <a:pt x="341" y="88"/>
                  </a:lnTo>
                  <a:lnTo>
                    <a:pt x="311" y="39"/>
                  </a:lnTo>
                  <a:lnTo>
                    <a:pt x="264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006699"/>
                </a:solidFill>
                <a:latin typeface="Arial" charset="0"/>
              </a:endParaRPr>
            </a:p>
          </p:txBody>
        </p:sp>
        <p:sp>
          <p:nvSpPr>
            <p:cNvPr id="3100" name="Freeform 44"/>
            <p:cNvSpPr>
              <a:spLocks/>
            </p:cNvSpPr>
            <p:nvPr/>
          </p:nvSpPr>
          <p:spPr bwMode="ltGray">
            <a:xfrm rot="1584153">
              <a:off x="56" y="84"/>
              <a:ext cx="804" cy="686"/>
            </a:xfrm>
            <a:custGeom>
              <a:avLst/>
              <a:gdLst>
                <a:gd name="T0" fmla="*/ 22 w 596"/>
                <a:gd name="T1" fmla="*/ 381 h 666"/>
                <a:gd name="T2" fmla="*/ 8 w 596"/>
                <a:gd name="T3" fmla="*/ 351 h 666"/>
                <a:gd name="T4" fmla="*/ 0 w 596"/>
                <a:gd name="T5" fmla="*/ 298 h 666"/>
                <a:gd name="T6" fmla="*/ 5 w 596"/>
                <a:gd name="T7" fmla="*/ 229 h 666"/>
                <a:gd name="T8" fmla="*/ 34 w 596"/>
                <a:gd name="T9" fmla="*/ 156 h 666"/>
                <a:gd name="T10" fmla="*/ 93 w 596"/>
                <a:gd name="T11" fmla="*/ 87 h 666"/>
                <a:gd name="T12" fmla="*/ 192 w 596"/>
                <a:gd name="T13" fmla="*/ 32 h 666"/>
                <a:gd name="T14" fmla="*/ 333 w 596"/>
                <a:gd name="T15" fmla="*/ 2 h 666"/>
                <a:gd name="T16" fmla="*/ 513 w 596"/>
                <a:gd name="T17" fmla="*/ 9 h 666"/>
                <a:gd name="T18" fmla="*/ 653 w 596"/>
                <a:gd name="T19" fmla="*/ 70 h 666"/>
                <a:gd name="T20" fmla="*/ 747 w 596"/>
                <a:gd name="T21" fmla="*/ 170 h 666"/>
                <a:gd name="T22" fmla="*/ 797 w 596"/>
                <a:gd name="T23" fmla="*/ 293 h 666"/>
                <a:gd name="T24" fmla="*/ 803 w 596"/>
                <a:gd name="T25" fmla="*/ 421 h 666"/>
                <a:gd name="T26" fmla="*/ 764 w 596"/>
                <a:gd name="T27" fmla="*/ 541 h 666"/>
                <a:gd name="T28" fmla="*/ 684 w 596"/>
                <a:gd name="T29" fmla="*/ 633 h 666"/>
                <a:gd name="T30" fmla="*/ 563 w 596"/>
                <a:gd name="T31" fmla="*/ 683 h 666"/>
                <a:gd name="T32" fmla="*/ 525 w 596"/>
                <a:gd name="T33" fmla="*/ 679 h 666"/>
                <a:gd name="T34" fmla="*/ 595 w 596"/>
                <a:gd name="T35" fmla="*/ 636 h 666"/>
                <a:gd name="T36" fmla="*/ 650 w 596"/>
                <a:gd name="T37" fmla="*/ 560 h 666"/>
                <a:gd name="T38" fmla="*/ 687 w 596"/>
                <a:gd name="T39" fmla="*/ 468 h 666"/>
                <a:gd name="T40" fmla="*/ 701 w 596"/>
                <a:gd name="T41" fmla="*/ 366 h 666"/>
                <a:gd name="T42" fmla="*/ 693 w 596"/>
                <a:gd name="T43" fmla="*/ 266 h 666"/>
                <a:gd name="T44" fmla="*/ 654 w 596"/>
                <a:gd name="T45" fmla="*/ 179 h 666"/>
                <a:gd name="T46" fmla="*/ 584 w 596"/>
                <a:gd name="T47" fmla="*/ 115 h 666"/>
                <a:gd name="T48" fmla="*/ 460 w 596"/>
                <a:gd name="T49" fmla="*/ 77 h 666"/>
                <a:gd name="T50" fmla="*/ 332 w 596"/>
                <a:gd name="T51" fmla="*/ 63 h 666"/>
                <a:gd name="T52" fmla="*/ 235 w 596"/>
                <a:gd name="T53" fmla="*/ 73 h 666"/>
                <a:gd name="T54" fmla="*/ 163 w 596"/>
                <a:gd name="T55" fmla="*/ 104 h 666"/>
                <a:gd name="T56" fmla="*/ 113 w 596"/>
                <a:gd name="T57" fmla="*/ 153 h 666"/>
                <a:gd name="T58" fmla="*/ 77 w 596"/>
                <a:gd name="T59" fmla="*/ 212 h 666"/>
                <a:gd name="T60" fmla="*/ 54 w 596"/>
                <a:gd name="T61" fmla="*/ 280 h 666"/>
                <a:gd name="T62" fmla="*/ 38 w 596"/>
                <a:gd name="T63" fmla="*/ 349 h 66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596" h="666">
                  <a:moveTo>
                    <a:pt x="22" y="372"/>
                  </a:moveTo>
                  <a:lnTo>
                    <a:pt x="16" y="370"/>
                  </a:lnTo>
                  <a:lnTo>
                    <a:pt x="10" y="360"/>
                  </a:lnTo>
                  <a:lnTo>
                    <a:pt x="6" y="341"/>
                  </a:lnTo>
                  <a:lnTo>
                    <a:pt x="1" y="318"/>
                  </a:lnTo>
                  <a:lnTo>
                    <a:pt x="0" y="289"/>
                  </a:lnTo>
                  <a:lnTo>
                    <a:pt x="0" y="257"/>
                  </a:lnTo>
                  <a:lnTo>
                    <a:pt x="4" y="222"/>
                  </a:lnTo>
                  <a:lnTo>
                    <a:pt x="13" y="187"/>
                  </a:lnTo>
                  <a:lnTo>
                    <a:pt x="25" y="151"/>
                  </a:lnTo>
                  <a:lnTo>
                    <a:pt x="45" y="116"/>
                  </a:lnTo>
                  <a:lnTo>
                    <a:pt x="69" y="84"/>
                  </a:lnTo>
                  <a:lnTo>
                    <a:pt x="101" y="55"/>
                  </a:lnTo>
                  <a:lnTo>
                    <a:pt x="142" y="31"/>
                  </a:lnTo>
                  <a:lnTo>
                    <a:pt x="190" y="13"/>
                  </a:lnTo>
                  <a:lnTo>
                    <a:pt x="247" y="2"/>
                  </a:lnTo>
                  <a:lnTo>
                    <a:pt x="314" y="0"/>
                  </a:lnTo>
                  <a:lnTo>
                    <a:pt x="380" y="9"/>
                  </a:lnTo>
                  <a:lnTo>
                    <a:pt x="436" y="33"/>
                  </a:lnTo>
                  <a:lnTo>
                    <a:pt x="484" y="68"/>
                  </a:lnTo>
                  <a:lnTo>
                    <a:pt x="524" y="113"/>
                  </a:lnTo>
                  <a:lnTo>
                    <a:pt x="554" y="165"/>
                  </a:lnTo>
                  <a:lnTo>
                    <a:pt x="577" y="222"/>
                  </a:lnTo>
                  <a:lnTo>
                    <a:pt x="591" y="284"/>
                  </a:lnTo>
                  <a:lnTo>
                    <a:pt x="596" y="347"/>
                  </a:lnTo>
                  <a:lnTo>
                    <a:pt x="595" y="409"/>
                  </a:lnTo>
                  <a:lnTo>
                    <a:pt x="585" y="469"/>
                  </a:lnTo>
                  <a:lnTo>
                    <a:pt x="566" y="525"/>
                  </a:lnTo>
                  <a:lnTo>
                    <a:pt x="540" y="574"/>
                  </a:lnTo>
                  <a:lnTo>
                    <a:pt x="507" y="615"/>
                  </a:lnTo>
                  <a:lnTo>
                    <a:pt x="465" y="645"/>
                  </a:lnTo>
                  <a:lnTo>
                    <a:pt x="417" y="663"/>
                  </a:lnTo>
                  <a:lnTo>
                    <a:pt x="360" y="666"/>
                  </a:lnTo>
                  <a:lnTo>
                    <a:pt x="389" y="659"/>
                  </a:lnTo>
                  <a:lnTo>
                    <a:pt x="417" y="642"/>
                  </a:lnTo>
                  <a:lnTo>
                    <a:pt x="441" y="617"/>
                  </a:lnTo>
                  <a:lnTo>
                    <a:pt x="463" y="583"/>
                  </a:lnTo>
                  <a:lnTo>
                    <a:pt x="482" y="544"/>
                  </a:lnTo>
                  <a:lnTo>
                    <a:pt x="497" y="501"/>
                  </a:lnTo>
                  <a:lnTo>
                    <a:pt x="509" y="454"/>
                  </a:lnTo>
                  <a:lnTo>
                    <a:pt x="517" y="404"/>
                  </a:lnTo>
                  <a:lnTo>
                    <a:pt x="520" y="355"/>
                  </a:lnTo>
                  <a:lnTo>
                    <a:pt x="519" y="305"/>
                  </a:lnTo>
                  <a:lnTo>
                    <a:pt x="514" y="258"/>
                  </a:lnTo>
                  <a:lnTo>
                    <a:pt x="502" y="213"/>
                  </a:lnTo>
                  <a:lnTo>
                    <a:pt x="485" y="174"/>
                  </a:lnTo>
                  <a:lnTo>
                    <a:pt x="462" y="139"/>
                  </a:lnTo>
                  <a:lnTo>
                    <a:pt x="433" y="112"/>
                  </a:lnTo>
                  <a:lnTo>
                    <a:pt x="397" y="93"/>
                  </a:lnTo>
                  <a:lnTo>
                    <a:pt x="341" y="75"/>
                  </a:lnTo>
                  <a:lnTo>
                    <a:pt x="290" y="65"/>
                  </a:lnTo>
                  <a:lnTo>
                    <a:pt x="246" y="61"/>
                  </a:lnTo>
                  <a:lnTo>
                    <a:pt x="207" y="63"/>
                  </a:lnTo>
                  <a:lnTo>
                    <a:pt x="174" y="71"/>
                  </a:lnTo>
                  <a:lnTo>
                    <a:pt x="146" y="84"/>
                  </a:lnTo>
                  <a:lnTo>
                    <a:pt x="121" y="101"/>
                  </a:lnTo>
                  <a:lnTo>
                    <a:pt x="101" y="123"/>
                  </a:lnTo>
                  <a:lnTo>
                    <a:pt x="84" y="149"/>
                  </a:lnTo>
                  <a:lnTo>
                    <a:pt x="69" y="176"/>
                  </a:lnTo>
                  <a:lnTo>
                    <a:pt x="57" y="206"/>
                  </a:lnTo>
                  <a:lnTo>
                    <a:pt x="48" y="239"/>
                  </a:lnTo>
                  <a:lnTo>
                    <a:pt x="40" y="272"/>
                  </a:lnTo>
                  <a:lnTo>
                    <a:pt x="33" y="305"/>
                  </a:lnTo>
                  <a:lnTo>
                    <a:pt x="28" y="339"/>
                  </a:lnTo>
                  <a:lnTo>
                    <a:pt x="22" y="37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006699"/>
                </a:solidFill>
                <a:latin typeface="Arial" charset="0"/>
              </a:endParaRPr>
            </a:p>
          </p:txBody>
        </p:sp>
      </p:grpSp>
      <p:sp>
        <p:nvSpPr>
          <p:cNvPr id="115757" name="Rectangle 45"/>
          <p:cNvSpPr>
            <a:spLocks noGrp="1" noChangeArrowheads="1"/>
          </p:cNvSpPr>
          <p:nvPr>
            <p:ph type="title"/>
          </p:nvPr>
        </p:nvSpPr>
        <p:spPr bwMode="auto">
          <a:xfrm>
            <a:off x="442913" y="103188"/>
            <a:ext cx="8243887" cy="1314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3076" name="Rectangle 46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45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15759" name="Rectangle 4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>
                <a:latin typeface="+mn-lt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6699"/>
              </a:solidFill>
            </a:endParaRPr>
          </a:p>
        </p:txBody>
      </p:sp>
      <p:sp>
        <p:nvSpPr>
          <p:cNvPr id="115760" name="Rectangle 4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>
                <a:latin typeface="+mn-lt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6699"/>
              </a:solidFill>
            </a:endParaRPr>
          </a:p>
        </p:txBody>
      </p:sp>
      <p:sp>
        <p:nvSpPr>
          <p:cNvPr id="115761" name="Rectangle 4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>
                <a:latin typeface="+mn-lt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27B7F5B-4452-4A06-90B8-EA8C1BF77092}" type="slidenum">
              <a:rPr lang="ru-RU">
                <a:solidFill>
                  <a:srgbClr val="006699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srgbClr val="0066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636393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Verdana" pitchFamily="34" charset="0"/>
        </a:defRPr>
      </a:lvl2pPr>
      <a:lvl3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Verdana" pitchFamily="34" charset="0"/>
        </a:defRPr>
      </a:lvl3pPr>
      <a:lvl4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Verdana" pitchFamily="34" charset="0"/>
        </a:defRPr>
      </a:lvl4pPr>
      <a:lvl5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Verdana" pitchFamily="34" charset="0"/>
        </a:defRPr>
      </a:lvl5pPr>
      <a:lvl6pPr marL="457200" algn="ctr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Verdana" pitchFamily="34" charset="0"/>
        </a:defRPr>
      </a:lvl6pPr>
      <a:lvl7pPr marL="914400" algn="ctr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Verdana" pitchFamily="34" charset="0"/>
        </a:defRPr>
      </a:lvl7pPr>
      <a:lvl8pPr marL="1371600" algn="ctr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Verdana" pitchFamily="34" charset="0"/>
        </a:defRPr>
      </a:lvl8pPr>
      <a:lvl9pPr marL="1828800" algn="ctr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Verdan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4" name="Group 2"/>
          <p:cNvGrpSpPr>
            <a:grpSpLocks/>
          </p:cNvGrpSpPr>
          <p:nvPr/>
        </p:nvGrpSpPr>
        <p:grpSpPr bwMode="auto">
          <a:xfrm>
            <a:off x="-7938" y="0"/>
            <a:ext cx="2833688" cy="6856413"/>
            <a:chOff x="-5" y="0"/>
            <a:chExt cx="1785" cy="4319"/>
          </a:xfrm>
        </p:grpSpPr>
        <p:sp>
          <p:nvSpPr>
            <p:cNvPr id="3080" name="Freeform 3"/>
            <p:cNvSpPr>
              <a:spLocks/>
            </p:cNvSpPr>
            <p:nvPr/>
          </p:nvSpPr>
          <p:spPr bwMode="ltGray">
            <a:xfrm>
              <a:off x="-5" y="3262"/>
              <a:ext cx="472" cy="802"/>
            </a:xfrm>
            <a:custGeom>
              <a:avLst/>
              <a:gdLst>
                <a:gd name="T0" fmla="*/ 5 w 472"/>
                <a:gd name="T1" fmla="*/ 32 h 802"/>
                <a:gd name="T2" fmla="*/ 189 w 472"/>
                <a:gd name="T3" fmla="*/ 26 h 802"/>
                <a:gd name="T4" fmla="*/ 309 w 472"/>
                <a:gd name="T5" fmla="*/ 66 h 802"/>
                <a:gd name="T6" fmla="*/ 357 w 472"/>
                <a:gd name="T7" fmla="*/ 98 h 802"/>
                <a:gd name="T8" fmla="*/ 413 w 472"/>
                <a:gd name="T9" fmla="*/ 162 h 802"/>
                <a:gd name="T10" fmla="*/ 437 w 472"/>
                <a:gd name="T11" fmla="*/ 250 h 802"/>
                <a:gd name="T12" fmla="*/ 397 w 472"/>
                <a:gd name="T13" fmla="*/ 530 h 802"/>
                <a:gd name="T14" fmla="*/ 341 w 472"/>
                <a:gd name="T15" fmla="*/ 634 h 802"/>
                <a:gd name="T16" fmla="*/ 173 w 472"/>
                <a:gd name="T17" fmla="*/ 714 h 802"/>
                <a:gd name="T18" fmla="*/ 77 w 472"/>
                <a:gd name="T19" fmla="*/ 730 h 802"/>
                <a:gd name="T20" fmla="*/ 69 w 472"/>
                <a:gd name="T21" fmla="*/ 802 h 802"/>
                <a:gd name="T22" fmla="*/ 7 w 472"/>
                <a:gd name="T23" fmla="*/ 788 h 802"/>
                <a:gd name="T24" fmla="*/ 5 w 472"/>
                <a:gd name="T25" fmla="*/ 751 h 802"/>
                <a:gd name="T26" fmla="*/ 37 w 472"/>
                <a:gd name="T27" fmla="*/ 722 h 802"/>
                <a:gd name="T28" fmla="*/ 5 w 472"/>
                <a:gd name="T29" fmla="*/ 670 h 802"/>
                <a:gd name="T30" fmla="*/ 5 w 472"/>
                <a:gd name="T31" fmla="*/ 32 h 802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472" h="802">
                  <a:moveTo>
                    <a:pt x="5" y="32"/>
                  </a:moveTo>
                  <a:cubicBezTo>
                    <a:pt x="101" y="0"/>
                    <a:pt x="20" y="17"/>
                    <a:pt x="189" y="26"/>
                  </a:cubicBezTo>
                  <a:cubicBezTo>
                    <a:pt x="221" y="37"/>
                    <a:pt x="280" y="47"/>
                    <a:pt x="309" y="66"/>
                  </a:cubicBezTo>
                  <a:cubicBezTo>
                    <a:pt x="325" y="77"/>
                    <a:pt x="357" y="98"/>
                    <a:pt x="357" y="98"/>
                  </a:cubicBezTo>
                  <a:cubicBezTo>
                    <a:pt x="394" y="154"/>
                    <a:pt x="373" y="135"/>
                    <a:pt x="413" y="162"/>
                  </a:cubicBezTo>
                  <a:cubicBezTo>
                    <a:pt x="433" y="223"/>
                    <a:pt x="426" y="193"/>
                    <a:pt x="437" y="250"/>
                  </a:cubicBezTo>
                  <a:cubicBezTo>
                    <a:pt x="433" y="370"/>
                    <a:pt x="472" y="455"/>
                    <a:pt x="397" y="530"/>
                  </a:cubicBezTo>
                  <a:cubicBezTo>
                    <a:pt x="385" y="567"/>
                    <a:pt x="368" y="607"/>
                    <a:pt x="341" y="634"/>
                  </a:cubicBezTo>
                  <a:cubicBezTo>
                    <a:pt x="319" y="701"/>
                    <a:pt x="233" y="707"/>
                    <a:pt x="173" y="714"/>
                  </a:cubicBezTo>
                  <a:cubicBezTo>
                    <a:pt x="142" y="724"/>
                    <a:pt x="100" y="707"/>
                    <a:pt x="77" y="730"/>
                  </a:cubicBezTo>
                  <a:cubicBezTo>
                    <a:pt x="60" y="747"/>
                    <a:pt x="72" y="778"/>
                    <a:pt x="69" y="802"/>
                  </a:cubicBezTo>
                  <a:cubicBezTo>
                    <a:pt x="53" y="799"/>
                    <a:pt x="23" y="792"/>
                    <a:pt x="7" y="788"/>
                  </a:cubicBezTo>
                  <a:cubicBezTo>
                    <a:pt x="5" y="788"/>
                    <a:pt x="0" y="762"/>
                    <a:pt x="5" y="751"/>
                  </a:cubicBezTo>
                  <a:cubicBezTo>
                    <a:pt x="10" y="740"/>
                    <a:pt x="37" y="735"/>
                    <a:pt x="37" y="722"/>
                  </a:cubicBezTo>
                  <a:cubicBezTo>
                    <a:pt x="26" y="682"/>
                    <a:pt x="22" y="685"/>
                    <a:pt x="5" y="670"/>
                  </a:cubicBezTo>
                  <a:cubicBezTo>
                    <a:pt x="5" y="541"/>
                    <a:pt x="5" y="233"/>
                    <a:pt x="5" y="32"/>
                  </a:cubicBezTo>
                  <a:close/>
                </a:path>
              </a:pathLst>
            </a:custGeom>
            <a:solidFill>
              <a:schemeClr val="folHlink">
                <a:alpha val="50195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006699"/>
                </a:solidFill>
                <a:latin typeface="Arial" charset="0"/>
              </a:endParaRPr>
            </a:p>
          </p:txBody>
        </p:sp>
        <p:grpSp>
          <p:nvGrpSpPr>
            <p:cNvPr id="3081" name="Group 4"/>
            <p:cNvGrpSpPr>
              <a:grpSpLocks/>
            </p:cNvGrpSpPr>
            <p:nvPr/>
          </p:nvGrpSpPr>
          <p:grpSpPr bwMode="auto">
            <a:xfrm rot="14964908" flipH="1">
              <a:off x="104" y="2441"/>
              <a:ext cx="452" cy="444"/>
              <a:chOff x="1727" y="866"/>
              <a:chExt cx="129" cy="157"/>
            </a:xfrm>
          </p:grpSpPr>
          <p:sp>
            <p:nvSpPr>
              <p:cNvPr id="3119" name="Freeform 5"/>
              <p:cNvSpPr>
                <a:spLocks/>
              </p:cNvSpPr>
              <p:nvPr userDrawn="1"/>
            </p:nvSpPr>
            <p:spPr bwMode="ltGray">
              <a:xfrm>
                <a:off x="1727" y="866"/>
                <a:ext cx="41" cy="59"/>
              </a:xfrm>
              <a:custGeom>
                <a:avLst/>
                <a:gdLst>
                  <a:gd name="T0" fmla="*/ 41 w 83"/>
                  <a:gd name="T1" fmla="*/ 14 h 117"/>
                  <a:gd name="T2" fmla="*/ 13 w 83"/>
                  <a:gd name="T3" fmla="*/ 0 h 117"/>
                  <a:gd name="T4" fmla="*/ 0 w 83"/>
                  <a:gd name="T5" fmla="*/ 59 h 117"/>
                  <a:gd name="T6" fmla="*/ 41 w 83"/>
                  <a:gd name="T7" fmla="*/ 14 h 117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83" h="117">
                    <a:moveTo>
                      <a:pt x="83" y="28"/>
                    </a:moveTo>
                    <a:lnTo>
                      <a:pt x="27" y="0"/>
                    </a:lnTo>
                    <a:lnTo>
                      <a:pt x="0" y="117"/>
                    </a:lnTo>
                    <a:lnTo>
                      <a:pt x="83" y="28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006699"/>
                  </a:solidFill>
                  <a:latin typeface="Arial" charset="0"/>
                </a:endParaRPr>
              </a:p>
            </p:txBody>
          </p:sp>
          <p:sp>
            <p:nvSpPr>
              <p:cNvPr id="3120" name="Freeform 6"/>
              <p:cNvSpPr>
                <a:spLocks/>
              </p:cNvSpPr>
              <p:nvPr userDrawn="1"/>
            </p:nvSpPr>
            <p:spPr bwMode="ltGray">
              <a:xfrm>
                <a:off x="1786" y="894"/>
                <a:ext cx="70" cy="49"/>
              </a:xfrm>
              <a:custGeom>
                <a:avLst/>
                <a:gdLst>
                  <a:gd name="T0" fmla="*/ 0 w 140"/>
                  <a:gd name="T1" fmla="*/ 49 h 98"/>
                  <a:gd name="T2" fmla="*/ 59 w 140"/>
                  <a:gd name="T3" fmla="*/ 0 h 98"/>
                  <a:gd name="T4" fmla="*/ 70 w 140"/>
                  <a:gd name="T5" fmla="*/ 25 h 98"/>
                  <a:gd name="T6" fmla="*/ 0 w 140"/>
                  <a:gd name="T7" fmla="*/ 49 h 98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40" h="98">
                    <a:moveTo>
                      <a:pt x="0" y="98"/>
                    </a:moveTo>
                    <a:lnTo>
                      <a:pt x="118" y="0"/>
                    </a:lnTo>
                    <a:lnTo>
                      <a:pt x="140" y="49"/>
                    </a:lnTo>
                    <a:lnTo>
                      <a:pt x="0" y="98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006699"/>
                  </a:solidFill>
                  <a:latin typeface="Arial" charset="0"/>
                </a:endParaRPr>
              </a:p>
            </p:txBody>
          </p:sp>
          <p:sp>
            <p:nvSpPr>
              <p:cNvPr id="3121" name="Freeform 7"/>
              <p:cNvSpPr>
                <a:spLocks/>
              </p:cNvSpPr>
              <p:nvPr userDrawn="1"/>
            </p:nvSpPr>
            <p:spPr bwMode="ltGray">
              <a:xfrm>
                <a:off x="1772" y="998"/>
                <a:ext cx="73" cy="25"/>
              </a:xfrm>
              <a:custGeom>
                <a:avLst/>
                <a:gdLst>
                  <a:gd name="T0" fmla="*/ 0 w 145"/>
                  <a:gd name="T1" fmla="*/ 4 h 49"/>
                  <a:gd name="T2" fmla="*/ 73 w 145"/>
                  <a:gd name="T3" fmla="*/ 0 h 49"/>
                  <a:gd name="T4" fmla="*/ 66 w 145"/>
                  <a:gd name="T5" fmla="*/ 25 h 49"/>
                  <a:gd name="T6" fmla="*/ 0 w 145"/>
                  <a:gd name="T7" fmla="*/ 4 h 4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45" h="49">
                    <a:moveTo>
                      <a:pt x="0" y="7"/>
                    </a:moveTo>
                    <a:lnTo>
                      <a:pt x="145" y="0"/>
                    </a:lnTo>
                    <a:lnTo>
                      <a:pt x="131" y="49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006699"/>
                  </a:solidFill>
                  <a:latin typeface="Arial" charset="0"/>
                </a:endParaRPr>
              </a:p>
            </p:txBody>
          </p:sp>
        </p:grpSp>
        <p:sp>
          <p:nvSpPr>
            <p:cNvPr id="3082" name="Freeform 8"/>
            <p:cNvSpPr>
              <a:spLocks/>
            </p:cNvSpPr>
            <p:nvPr/>
          </p:nvSpPr>
          <p:spPr bwMode="ltGray">
            <a:xfrm>
              <a:off x="90" y="1736"/>
              <a:ext cx="710" cy="768"/>
            </a:xfrm>
            <a:custGeom>
              <a:avLst/>
              <a:gdLst>
                <a:gd name="T0" fmla="*/ 14 w 710"/>
                <a:gd name="T1" fmla="*/ 416 h 768"/>
                <a:gd name="T2" fmla="*/ 14 w 710"/>
                <a:gd name="T3" fmla="*/ 272 h 768"/>
                <a:gd name="T4" fmla="*/ 102 w 710"/>
                <a:gd name="T5" fmla="*/ 144 h 768"/>
                <a:gd name="T6" fmla="*/ 150 w 710"/>
                <a:gd name="T7" fmla="*/ 96 h 768"/>
                <a:gd name="T8" fmla="*/ 198 w 710"/>
                <a:gd name="T9" fmla="*/ 64 h 768"/>
                <a:gd name="T10" fmla="*/ 350 w 710"/>
                <a:gd name="T11" fmla="*/ 0 h 768"/>
                <a:gd name="T12" fmla="*/ 534 w 710"/>
                <a:gd name="T13" fmla="*/ 8 h 768"/>
                <a:gd name="T14" fmla="*/ 662 w 710"/>
                <a:gd name="T15" fmla="*/ 96 h 768"/>
                <a:gd name="T16" fmla="*/ 710 w 710"/>
                <a:gd name="T17" fmla="*/ 200 h 768"/>
                <a:gd name="T18" fmla="*/ 702 w 710"/>
                <a:gd name="T19" fmla="*/ 400 h 768"/>
                <a:gd name="T20" fmla="*/ 678 w 710"/>
                <a:gd name="T21" fmla="*/ 448 h 768"/>
                <a:gd name="T22" fmla="*/ 550 w 710"/>
                <a:gd name="T23" fmla="*/ 632 h 768"/>
                <a:gd name="T24" fmla="*/ 518 w 710"/>
                <a:gd name="T25" fmla="*/ 656 h 768"/>
                <a:gd name="T26" fmla="*/ 470 w 710"/>
                <a:gd name="T27" fmla="*/ 664 h 768"/>
                <a:gd name="T28" fmla="*/ 518 w 710"/>
                <a:gd name="T29" fmla="*/ 680 h 768"/>
                <a:gd name="T30" fmla="*/ 566 w 710"/>
                <a:gd name="T31" fmla="*/ 696 h 768"/>
                <a:gd name="T32" fmla="*/ 574 w 710"/>
                <a:gd name="T33" fmla="*/ 720 h 768"/>
                <a:gd name="T34" fmla="*/ 526 w 710"/>
                <a:gd name="T35" fmla="*/ 736 h 768"/>
                <a:gd name="T36" fmla="*/ 502 w 710"/>
                <a:gd name="T37" fmla="*/ 752 h 768"/>
                <a:gd name="T38" fmla="*/ 454 w 710"/>
                <a:gd name="T39" fmla="*/ 768 h 768"/>
                <a:gd name="T40" fmla="*/ 438 w 710"/>
                <a:gd name="T41" fmla="*/ 712 h 768"/>
                <a:gd name="T42" fmla="*/ 246 w 710"/>
                <a:gd name="T43" fmla="*/ 688 h 768"/>
                <a:gd name="T44" fmla="*/ 134 w 710"/>
                <a:gd name="T45" fmla="*/ 648 h 768"/>
                <a:gd name="T46" fmla="*/ 110 w 710"/>
                <a:gd name="T47" fmla="*/ 624 h 768"/>
                <a:gd name="T48" fmla="*/ 78 w 710"/>
                <a:gd name="T49" fmla="*/ 576 h 768"/>
                <a:gd name="T50" fmla="*/ 54 w 710"/>
                <a:gd name="T51" fmla="*/ 464 h 768"/>
                <a:gd name="T52" fmla="*/ 30 w 710"/>
                <a:gd name="T53" fmla="*/ 408 h 768"/>
                <a:gd name="T54" fmla="*/ 22 w 710"/>
                <a:gd name="T55" fmla="*/ 384 h 768"/>
                <a:gd name="T56" fmla="*/ 14 w 710"/>
                <a:gd name="T57" fmla="*/ 416 h 768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710" h="768">
                  <a:moveTo>
                    <a:pt x="14" y="416"/>
                  </a:moveTo>
                  <a:cubicBezTo>
                    <a:pt x="6" y="353"/>
                    <a:pt x="0" y="339"/>
                    <a:pt x="14" y="272"/>
                  </a:cubicBezTo>
                  <a:cubicBezTo>
                    <a:pt x="24" y="227"/>
                    <a:pt x="72" y="178"/>
                    <a:pt x="102" y="144"/>
                  </a:cubicBezTo>
                  <a:cubicBezTo>
                    <a:pt x="117" y="127"/>
                    <a:pt x="134" y="112"/>
                    <a:pt x="150" y="96"/>
                  </a:cubicBezTo>
                  <a:cubicBezTo>
                    <a:pt x="164" y="82"/>
                    <a:pt x="198" y="64"/>
                    <a:pt x="198" y="64"/>
                  </a:cubicBezTo>
                  <a:cubicBezTo>
                    <a:pt x="231" y="14"/>
                    <a:pt x="294" y="7"/>
                    <a:pt x="350" y="0"/>
                  </a:cubicBezTo>
                  <a:cubicBezTo>
                    <a:pt x="411" y="3"/>
                    <a:pt x="473" y="1"/>
                    <a:pt x="534" y="8"/>
                  </a:cubicBezTo>
                  <a:cubicBezTo>
                    <a:pt x="582" y="13"/>
                    <a:pt x="624" y="71"/>
                    <a:pt x="662" y="96"/>
                  </a:cubicBezTo>
                  <a:cubicBezTo>
                    <a:pt x="691" y="140"/>
                    <a:pt x="698" y="151"/>
                    <a:pt x="710" y="200"/>
                  </a:cubicBezTo>
                  <a:cubicBezTo>
                    <a:pt x="707" y="267"/>
                    <a:pt x="707" y="333"/>
                    <a:pt x="702" y="400"/>
                  </a:cubicBezTo>
                  <a:cubicBezTo>
                    <a:pt x="700" y="423"/>
                    <a:pt x="688" y="428"/>
                    <a:pt x="678" y="448"/>
                  </a:cubicBezTo>
                  <a:cubicBezTo>
                    <a:pt x="646" y="512"/>
                    <a:pt x="626" y="607"/>
                    <a:pt x="550" y="632"/>
                  </a:cubicBezTo>
                  <a:cubicBezTo>
                    <a:pt x="539" y="640"/>
                    <a:pt x="530" y="651"/>
                    <a:pt x="518" y="656"/>
                  </a:cubicBezTo>
                  <a:cubicBezTo>
                    <a:pt x="503" y="662"/>
                    <a:pt x="470" y="648"/>
                    <a:pt x="470" y="664"/>
                  </a:cubicBezTo>
                  <a:cubicBezTo>
                    <a:pt x="470" y="681"/>
                    <a:pt x="502" y="675"/>
                    <a:pt x="518" y="680"/>
                  </a:cubicBezTo>
                  <a:cubicBezTo>
                    <a:pt x="534" y="685"/>
                    <a:pt x="566" y="696"/>
                    <a:pt x="566" y="696"/>
                  </a:cubicBezTo>
                  <a:cubicBezTo>
                    <a:pt x="569" y="704"/>
                    <a:pt x="580" y="714"/>
                    <a:pt x="574" y="720"/>
                  </a:cubicBezTo>
                  <a:cubicBezTo>
                    <a:pt x="562" y="732"/>
                    <a:pt x="542" y="731"/>
                    <a:pt x="526" y="736"/>
                  </a:cubicBezTo>
                  <a:cubicBezTo>
                    <a:pt x="517" y="739"/>
                    <a:pt x="511" y="748"/>
                    <a:pt x="502" y="752"/>
                  </a:cubicBezTo>
                  <a:cubicBezTo>
                    <a:pt x="487" y="759"/>
                    <a:pt x="454" y="768"/>
                    <a:pt x="454" y="768"/>
                  </a:cubicBezTo>
                  <a:cubicBezTo>
                    <a:pt x="448" y="750"/>
                    <a:pt x="453" y="725"/>
                    <a:pt x="438" y="712"/>
                  </a:cubicBezTo>
                  <a:cubicBezTo>
                    <a:pt x="407" y="685"/>
                    <a:pt x="256" y="689"/>
                    <a:pt x="246" y="688"/>
                  </a:cubicBezTo>
                  <a:cubicBezTo>
                    <a:pt x="207" y="680"/>
                    <a:pt x="166" y="674"/>
                    <a:pt x="134" y="648"/>
                  </a:cubicBezTo>
                  <a:cubicBezTo>
                    <a:pt x="125" y="641"/>
                    <a:pt x="117" y="633"/>
                    <a:pt x="110" y="624"/>
                  </a:cubicBezTo>
                  <a:cubicBezTo>
                    <a:pt x="98" y="609"/>
                    <a:pt x="78" y="576"/>
                    <a:pt x="78" y="576"/>
                  </a:cubicBezTo>
                  <a:cubicBezTo>
                    <a:pt x="66" y="506"/>
                    <a:pt x="74" y="544"/>
                    <a:pt x="54" y="464"/>
                  </a:cubicBezTo>
                  <a:cubicBezTo>
                    <a:pt x="37" y="397"/>
                    <a:pt x="58" y="463"/>
                    <a:pt x="30" y="408"/>
                  </a:cubicBezTo>
                  <a:cubicBezTo>
                    <a:pt x="26" y="400"/>
                    <a:pt x="30" y="380"/>
                    <a:pt x="22" y="384"/>
                  </a:cubicBezTo>
                  <a:cubicBezTo>
                    <a:pt x="12" y="389"/>
                    <a:pt x="17" y="405"/>
                    <a:pt x="14" y="416"/>
                  </a:cubicBezTo>
                  <a:close/>
                </a:path>
              </a:pathLst>
            </a:custGeom>
            <a:solidFill>
              <a:schemeClr val="accent2">
                <a:alpha val="50195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006699"/>
                </a:solidFill>
                <a:latin typeface="Arial" charset="0"/>
              </a:endParaRPr>
            </a:p>
          </p:txBody>
        </p:sp>
        <p:grpSp>
          <p:nvGrpSpPr>
            <p:cNvPr id="3083" name="Group 9"/>
            <p:cNvGrpSpPr>
              <a:grpSpLocks/>
            </p:cNvGrpSpPr>
            <p:nvPr/>
          </p:nvGrpSpPr>
          <p:grpSpPr bwMode="auto">
            <a:xfrm rot="416244">
              <a:off x="9" y="1746"/>
              <a:ext cx="1771" cy="1741"/>
              <a:chOff x="41" y="2787"/>
              <a:chExt cx="902" cy="833"/>
            </a:xfrm>
          </p:grpSpPr>
          <p:sp>
            <p:nvSpPr>
              <p:cNvPr id="3110" name="Freeform 10"/>
              <p:cNvSpPr>
                <a:spLocks/>
              </p:cNvSpPr>
              <p:nvPr userDrawn="1"/>
            </p:nvSpPr>
            <p:spPr bwMode="ltGray">
              <a:xfrm rot="373331" flipH="1">
                <a:off x="125" y="2787"/>
                <a:ext cx="313" cy="303"/>
              </a:xfrm>
              <a:custGeom>
                <a:avLst/>
                <a:gdLst>
                  <a:gd name="T0" fmla="*/ 66 w 217"/>
                  <a:gd name="T1" fmla="*/ 303 h 210"/>
                  <a:gd name="T2" fmla="*/ 53 w 217"/>
                  <a:gd name="T3" fmla="*/ 286 h 210"/>
                  <a:gd name="T4" fmla="*/ 38 w 217"/>
                  <a:gd name="T5" fmla="*/ 261 h 210"/>
                  <a:gd name="T6" fmla="*/ 22 w 217"/>
                  <a:gd name="T7" fmla="*/ 229 h 210"/>
                  <a:gd name="T8" fmla="*/ 7 w 217"/>
                  <a:gd name="T9" fmla="*/ 195 h 210"/>
                  <a:gd name="T10" fmla="*/ 0 w 217"/>
                  <a:gd name="T11" fmla="*/ 157 h 210"/>
                  <a:gd name="T12" fmla="*/ 1 w 217"/>
                  <a:gd name="T13" fmla="*/ 118 h 210"/>
                  <a:gd name="T14" fmla="*/ 13 w 217"/>
                  <a:gd name="T15" fmla="*/ 82 h 210"/>
                  <a:gd name="T16" fmla="*/ 39 w 217"/>
                  <a:gd name="T17" fmla="*/ 51 h 210"/>
                  <a:gd name="T18" fmla="*/ 65 w 217"/>
                  <a:gd name="T19" fmla="*/ 32 h 210"/>
                  <a:gd name="T20" fmla="*/ 87 w 217"/>
                  <a:gd name="T21" fmla="*/ 17 h 210"/>
                  <a:gd name="T22" fmla="*/ 104 w 217"/>
                  <a:gd name="T23" fmla="*/ 10 h 210"/>
                  <a:gd name="T24" fmla="*/ 117 w 217"/>
                  <a:gd name="T25" fmla="*/ 7 h 210"/>
                  <a:gd name="T26" fmla="*/ 127 w 217"/>
                  <a:gd name="T27" fmla="*/ 7 h 210"/>
                  <a:gd name="T28" fmla="*/ 150 w 217"/>
                  <a:gd name="T29" fmla="*/ 0 h 210"/>
                  <a:gd name="T30" fmla="*/ 213 w 217"/>
                  <a:gd name="T31" fmla="*/ 12 h 210"/>
                  <a:gd name="T32" fmla="*/ 231 w 217"/>
                  <a:gd name="T33" fmla="*/ 17 h 210"/>
                  <a:gd name="T34" fmla="*/ 248 w 217"/>
                  <a:gd name="T35" fmla="*/ 22 h 210"/>
                  <a:gd name="T36" fmla="*/ 263 w 217"/>
                  <a:gd name="T37" fmla="*/ 27 h 210"/>
                  <a:gd name="T38" fmla="*/ 274 w 217"/>
                  <a:gd name="T39" fmla="*/ 33 h 210"/>
                  <a:gd name="T40" fmla="*/ 286 w 217"/>
                  <a:gd name="T41" fmla="*/ 39 h 210"/>
                  <a:gd name="T42" fmla="*/ 296 w 217"/>
                  <a:gd name="T43" fmla="*/ 46 h 210"/>
                  <a:gd name="T44" fmla="*/ 304 w 217"/>
                  <a:gd name="T45" fmla="*/ 55 h 210"/>
                  <a:gd name="T46" fmla="*/ 313 w 217"/>
                  <a:gd name="T47" fmla="*/ 65 h 210"/>
                  <a:gd name="T48" fmla="*/ 296 w 217"/>
                  <a:gd name="T49" fmla="*/ 58 h 210"/>
                  <a:gd name="T50" fmla="*/ 280 w 217"/>
                  <a:gd name="T51" fmla="*/ 52 h 210"/>
                  <a:gd name="T52" fmla="*/ 264 w 217"/>
                  <a:gd name="T53" fmla="*/ 48 h 210"/>
                  <a:gd name="T54" fmla="*/ 248 w 217"/>
                  <a:gd name="T55" fmla="*/ 43 h 210"/>
                  <a:gd name="T56" fmla="*/ 235 w 217"/>
                  <a:gd name="T57" fmla="*/ 39 h 210"/>
                  <a:gd name="T58" fmla="*/ 221 w 217"/>
                  <a:gd name="T59" fmla="*/ 38 h 210"/>
                  <a:gd name="T60" fmla="*/ 206 w 217"/>
                  <a:gd name="T61" fmla="*/ 35 h 210"/>
                  <a:gd name="T62" fmla="*/ 193 w 217"/>
                  <a:gd name="T63" fmla="*/ 35 h 210"/>
                  <a:gd name="T64" fmla="*/ 180 w 217"/>
                  <a:gd name="T65" fmla="*/ 35 h 210"/>
                  <a:gd name="T66" fmla="*/ 167 w 217"/>
                  <a:gd name="T67" fmla="*/ 36 h 210"/>
                  <a:gd name="T68" fmla="*/ 154 w 217"/>
                  <a:gd name="T69" fmla="*/ 39 h 210"/>
                  <a:gd name="T70" fmla="*/ 143 w 217"/>
                  <a:gd name="T71" fmla="*/ 42 h 210"/>
                  <a:gd name="T72" fmla="*/ 131 w 217"/>
                  <a:gd name="T73" fmla="*/ 48 h 210"/>
                  <a:gd name="T74" fmla="*/ 118 w 217"/>
                  <a:gd name="T75" fmla="*/ 52 h 210"/>
                  <a:gd name="T76" fmla="*/ 107 w 217"/>
                  <a:gd name="T77" fmla="*/ 59 h 210"/>
                  <a:gd name="T78" fmla="*/ 95 w 217"/>
                  <a:gd name="T79" fmla="*/ 66 h 210"/>
                  <a:gd name="T80" fmla="*/ 75 w 217"/>
                  <a:gd name="T81" fmla="*/ 88 h 210"/>
                  <a:gd name="T82" fmla="*/ 61 w 217"/>
                  <a:gd name="T83" fmla="*/ 115 h 210"/>
                  <a:gd name="T84" fmla="*/ 53 w 217"/>
                  <a:gd name="T85" fmla="*/ 149 h 210"/>
                  <a:gd name="T86" fmla="*/ 50 w 217"/>
                  <a:gd name="T87" fmla="*/ 182 h 210"/>
                  <a:gd name="T88" fmla="*/ 50 w 217"/>
                  <a:gd name="T89" fmla="*/ 218 h 210"/>
                  <a:gd name="T90" fmla="*/ 55 w 217"/>
                  <a:gd name="T91" fmla="*/ 251 h 210"/>
                  <a:gd name="T92" fmla="*/ 59 w 217"/>
                  <a:gd name="T93" fmla="*/ 280 h 210"/>
                  <a:gd name="T94" fmla="*/ 66 w 217"/>
                  <a:gd name="T95" fmla="*/ 303 h 210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</a:gdLst>
                <a:ahLst/>
                <a:cxnLst>
                  <a:cxn ang="T96">
                    <a:pos x="T0" y="T1"/>
                  </a:cxn>
                  <a:cxn ang="T97">
                    <a:pos x="T2" y="T3"/>
                  </a:cxn>
                  <a:cxn ang="T98">
                    <a:pos x="T4" y="T5"/>
                  </a:cxn>
                  <a:cxn ang="T99">
                    <a:pos x="T6" y="T7"/>
                  </a:cxn>
                  <a:cxn ang="T100">
                    <a:pos x="T8" y="T9"/>
                  </a:cxn>
                  <a:cxn ang="T101">
                    <a:pos x="T10" y="T11"/>
                  </a:cxn>
                  <a:cxn ang="T102">
                    <a:pos x="T12" y="T13"/>
                  </a:cxn>
                  <a:cxn ang="T103">
                    <a:pos x="T14" y="T15"/>
                  </a:cxn>
                  <a:cxn ang="T104">
                    <a:pos x="T16" y="T17"/>
                  </a:cxn>
                  <a:cxn ang="T105">
                    <a:pos x="T18" y="T19"/>
                  </a:cxn>
                  <a:cxn ang="T106">
                    <a:pos x="T20" y="T21"/>
                  </a:cxn>
                  <a:cxn ang="T107">
                    <a:pos x="T22" y="T23"/>
                  </a:cxn>
                  <a:cxn ang="T108">
                    <a:pos x="T24" y="T25"/>
                  </a:cxn>
                  <a:cxn ang="T109">
                    <a:pos x="T26" y="T27"/>
                  </a:cxn>
                  <a:cxn ang="T110">
                    <a:pos x="T28" y="T29"/>
                  </a:cxn>
                  <a:cxn ang="T111">
                    <a:pos x="T30" y="T31"/>
                  </a:cxn>
                  <a:cxn ang="T112">
                    <a:pos x="T32" y="T33"/>
                  </a:cxn>
                  <a:cxn ang="T113">
                    <a:pos x="T34" y="T35"/>
                  </a:cxn>
                  <a:cxn ang="T114">
                    <a:pos x="T36" y="T37"/>
                  </a:cxn>
                  <a:cxn ang="T115">
                    <a:pos x="T38" y="T39"/>
                  </a:cxn>
                  <a:cxn ang="T116">
                    <a:pos x="T40" y="T41"/>
                  </a:cxn>
                  <a:cxn ang="T117">
                    <a:pos x="T42" y="T43"/>
                  </a:cxn>
                  <a:cxn ang="T118">
                    <a:pos x="T44" y="T45"/>
                  </a:cxn>
                  <a:cxn ang="T119">
                    <a:pos x="T46" y="T47"/>
                  </a:cxn>
                  <a:cxn ang="T120">
                    <a:pos x="T48" y="T49"/>
                  </a:cxn>
                  <a:cxn ang="T121">
                    <a:pos x="T50" y="T51"/>
                  </a:cxn>
                  <a:cxn ang="T122">
                    <a:pos x="T52" y="T53"/>
                  </a:cxn>
                  <a:cxn ang="T123">
                    <a:pos x="T54" y="T55"/>
                  </a:cxn>
                  <a:cxn ang="T124">
                    <a:pos x="T56" y="T57"/>
                  </a:cxn>
                  <a:cxn ang="T125">
                    <a:pos x="T58" y="T59"/>
                  </a:cxn>
                  <a:cxn ang="T126">
                    <a:pos x="T60" y="T61"/>
                  </a:cxn>
                  <a:cxn ang="T127">
                    <a:pos x="T62" y="T63"/>
                  </a:cxn>
                  <a:cxn ang="T128">
                    <a:pos x="T64" y="T65"/>
                  </a:cxn>
                  <a:cxn ang="T129">
                    <a:pos x="T66" y="T67"/>
                  </a:cxn>
                  <a:cxn ang="T130">
                    <a:pos x="T68" y="T69"/>
                  </a:cxn>
                  <a:cxn ang="T131">
                    <a:pos x="T70" y="T71"/>
                  </a:cxn>
                  <a:cxn ang="T132">
                    <a:pos x="T72" y="T73"/>
                  </a:cxn>
                  <a:cxn ang="T133">
                    <a:pos x="T74" y="T75"/>
                  </a:cxn>
                  <a:cxn ang="T134">
                    <a:pos x="T76" y="T77"/>
                  </a:cxn>
                  <a:cxn ang="T135">
                    <a:pos x="T78" y="T79"/>
                  </a:cxn>
                  <a:cxn ang="T136">
                    <a:pos x="T80" y="T81"/>
                  </a:cxn>
                  <a:cxn ang="T137">
                    <a:pos x="T82" y="T83"/>
                  </a:cxn>
                  <a:cxn ang="T138">
                    <a:pos x="T84" y="T85"/>
                  </a:cxn>
                  <a:cxn ang="T139">
                    <a:pos x="T86" y="T87"/>
                  </a:cxn>
                  <a:cxn ang="T140">
                    <a:pos x="T88" y="T89"/>
                  </a:cxn>
                  <a:cxn ang="T141">
                    <a:pos x="T90" y="T91"/>
                  </a:cxn>
                  <a:cxn ang="T142">
                    <a:pos x="T92" y="T93"/>
                  </a:cxn>
                  <a:cxn ang="T143">
                    <a:pos x="T94" y="T95"/>
                  </a:cxn>
                </a:cxnLst>
                <a:rect l="0" t="0" r="r" b="b"/>
                <a:pathLst>
                  <a:path w="217" h="210">
                    <a:moveTo>
                      <a:pt x="46" y="210"/>
                    </a:moveTo>
                    <a:lnTo>
                      <a:pt x="37" y="198"/>
                    </a:lnTo>
                    <a:lnTo>
                      <a:pt x="26" y="181"/>
                    </a:lnTo>
                    <a:lnTo>
                      <a:pt x="15" y="159"/>
                    </a:lnTo>
                    <a:lnTo>
                      <a:pt x="5" y="135"/>
                    </a:lnTo>
                    <a:lnTo>
                      <a:pt x="0" y="109"/>
                    </a:lnTo>
                    <a:lnTo>
                      <a:pt x="1" y="82"/>
                    </a:lnTo>
                    <a:lnTo>
                      <a:pt x="9" y="57"/>
                    </a:lnTo>
                    <a:lnTo>
                      <a:pt x="27" y="35"/>
                    </a:lnTo>
                    <a:lnTo>
                      <a:pt x="45" y="22"/>
                    </a:lnTo>
                    <a:lnTo>
                      <a:pt x="60" y="12"/>
                    </a:lnTo>
                    <a:lnTo>
                      <a:pt x="72" y="7"/>
                    </a:lnTo>
                    <a:lnTo>
                      <a:pt x="81" y="5"/>
                    </a:lnTo>
                    <a:lnTo>
                      <a:pt x="88" y="5"/>
                    </a:lnTo>
                    <a:lnTo>
                      <a:pt x="104" y="0"/>
                    </a:lnTo>
                    <a:lnTo>
                      <a:pt x="148" y="8"/>
                    </a:lnTo>
                    <a:lnTo>
                      <a:pt x="160" y="12"/>
                    </a:lnTo>
                    <a:lnTo>
                      <a:pt x="172" y="15"/>
                    </a:lnTo>
                    <a:lnTo>
                      <a:pt x="182" y="19"/>
                    </a:lnTo>
                    <a:lnTo>
                      <a:pt x="190" y="23"/>
                    </a:lnTo>
                    <a:lnTo>
                      <a:pt x="198" y="27"/>
                    </a:lnTo>
                    <a:lnTo>
                      <a:pt x="205" y="32"/>
                    </a:lnTo>
                    <a:lnTo>
                      <a:pt x="211" y="38"/>
                    </a:lnTo>
                    <a:lnTo>
                      <a:pt x="217" y="45"/>
                    </a:lnTo>
                    <a:lnTo>
                      <a:pt x="205" y="40"/>
                    </a:lnTo>
                    <a:lnTo>
                      <a:pt x="194" y="36"/>
                    </a:lnTo>
                    <a:lnTo>
                      <a:pt x="183" y="33"/>
                    </a:lnTo>
                    <a:lnTo>
                      <a:pt x="172" y="30"/>
                    </a:lnTo>
                    <a:lnTo>
                      <a:pt x="163" y="27"/>
                    </a:lnTo>
                    <a:lnTo>
                      <a:pt x="153" y="26"/>
                    </a:lnTo>
                    <a:lnTo>
                      <a:pt x="143" y="24"/>
                    </a:lnTo>
                    <a:lnTo>
                      <a:pt x="134" y="24"/>
                    </a:lnTo>
                    <a:lnTo>
                      <a:pt x="125" y="24"/>
                    </a:lnTo>
                    <a:lnTo>
                      <a:pt x="116" y="25"/>
                    </a:lnTo>
                    <a:lnTo>
                      <a:pt x="107" y="27"/>
                    </a:lnTo>
                    <a:lnTo>
                      <a:pt x="99" y="29"/>
                    </a:lnTo>
                    <a:lnTo>
                      <a:pt x="91" y="33"/>
                    </a:lnTo>
                    <a:lnTo>
                      <a:pt x="82" y="36"/>
                    </a:lnTo>
                    <a:lnTo>
                      <a:pt x="74" y="41"/>
                    </a:lnTo>
                    <a:lnTo>
                      <a:pt x="66" y="46"/>
                    </a:lnTo>
                    <a:lnTo>
                      <a:pt x="52" y="61"/>
                    </a:lnTo>
                    <a:lnTo>
                      <a:pt x="42" y="80"/>
                    </a:lnTo>
                    <a:lnTo>
                      <a:pt x="37" y="103"/>
                    </a:lnTo>
                    <a:lnTo>
                      <a:pt x="35" y="126"/>
                    </a:lnTo>
                    <a:lnTo>
                      <a:pt x="35" y="151"/>
                    </a:lnTo>
                    <a:lnTo>
                      <a:pt x="38" y="174"/>
                    </a:lnTo>
                    <a:lnTo>
                      <a:pt x="41" y="194"/>
                    </a:lnTo>
                    <a:lnTo>
                      <a:pt x="46" y="21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006699"/>
                  </a:solidFill>
                  <a:latin typeface="Arial" charset="0"/>
                </a:endParaRPr>
              </a:p>
            </p:txBody>
          </p:sp>
          <p:sp>
            <p:nvSpPr>
              <p:cNvPr id="3111" name="Freeform 11"/>
              <p:cNvSpPr>
                <a:spLocks/>
              </p:cNvSpPr>
              <p:nvPr userDrawn="1"/>
            </p:nvSpPr>
            <p:spPr bwMode="ltGray">
              <a:xfrm rot="373331" flipH="1">
                <a:off x="41" y="2843"/>
                <a:ext cx="262" cy="308"/>
              </a:xfrm>
              <a:custGeom>
                <a:avLst/>
                <a:gdLst>
                  <a:gd name="T0" fmla="*/ 157 w 182"/>
                  <a:gd name="T1" fmla="*/ 0 h 213"/>
                  <a:gd name="T2" fmla="*/ 161 w 182"/>
                  <a:gd name="T3" fmla="*/ 3 h 213"/>
                  <a:gd name="T4" fmla="*/ 170 w 182"/>
                  <a:gd name="T5" fmla="*/ 12 h 213"/>
                  <a:gd name="T6" fmla="*/ 183 w 182"/>
                  <a:gd name="T7" fmla="*/ 26 h 213"/>
                  <a:gd name="T8" fmla="*/ 197 w 182"/>
                  <a:gd name="T9" fmla="*/ 48 h 213"/>
                  <a:gd name="T10" fmla="*/ 209 w 182"/>
                  <a:gd name="T11" fmla="*/ 75 h 213"/>
                  <a:gd name="T12" fmla="*/ 216 w 182"/>
                  <a:gd name="T13" fmla="*/ 110 h 213"/>
                  <a:gd name="T14" fmla="*/ 216 w 182"/>
                  <a:gd name="T15" fmla="*/ 152 h 213"/>
                  <a:gd name="T16" fmla="*/ 207 w 182"/>
                  <a:gd name="T17" fmla="*/ 201 h 213"/>
                  <a:gd name="T18" fmla="*/ 202 w 182"/>
                  <a:gd name="T19" fmla="*/ 215 h 213"/>
                  <a:gd name="T20" fmla="*/ 196 w 182"/>
                  <a:gd name="T21" fmla="*/ 227 h 213"/>
                  <a:gd name="T22" fmla="*/ 189 w 182"/>
                  <a:gd name="T23" fmla="*/ 239 h 213"/>
                  <a:gd name="T24" fmla="*/ 180 w 182"/>
                  <a:gd name="T25" fmla="*/ 250 h 213"/>
                  <a:gd name="T26" fmla="*/ 168 w 182"/>
                  <a:gd name="T27" fmla="*/ 260 h 213"/>
                  <a:gd name="T28" fmla="*/ 158 w 182"/>
                  <a:gd name="T29" fmla="*/ 268 h 213"/>
                  <a:gd name="T30" fmla="*/ 147 w 182"/>
                  <a:gd name="T31" fmla="*/ 276 h 213"/>
                  <a:gd name="T32" fmla="*/ 132 w 182"/>
                  <a:gd name="T33" fmla="*/ 282 h 213"/>
                  <a:gd name="T34" fmla="*/ 118 w 182"/>
                  <a:gd name="T35" fmla="*/ 285 h 213"/>
                  <a:gd name="T36" fmla="*/ 104 w 182"/>
                  <a:gd name="T37" fmla="*/ 289 h 213"/>
                  <a:gd name="T38" fmla="*/ 88 w 182"/>
                  <a:gd name="T39" fmla="*/ 291 h 213"/>
                  <a:gd name="T40" fmla="*/ 71 w 182"/>
                  <a:gd name="T41" fmla="*/ 291 h 213"/>
                  <a:gd name="T42" fmla="*/ 53 w 182"/>
                  <a:gd name="T43" fmla="*/ 289 h 213"/>
                  <a:gd name="T44" fmla="*/ 36 w 182"/>
                  <a:gd name="T45" fmla="*/ 285 h 213"/>
                  <a:gd name="T46" fmla="*/ 17 w 182"/>
                  <a:gd name="T47" fmla="*/ 279 h 213"/>
                  <a:gd name="T48" fmla="*/ 0 w 182"/>
                  <a:gd name="T49" fmla="*/ 272 h 213"/>
                  <a:gd name="T50" fmla="*/ 16 w 182"/>
                  <a:gd name="T51" fmla="*/ 282 h 213"/>
                  <a:gd name="T52" fmla="*/ 32 w 182"/>
                  <a:gd name="T53" fmla="*/ 289 h 213"/>
                  <a:gd name="T54" fmla="*/ 48 w 182"/>
                  <a:gd name="T55" fmla="*/ 296 h 213"/>
                  <a:gd name="T56" fmla="*/ 62 w 182"/>
                  <a:gd name="T57" fmla="*/ 301 h 213"/>
                  <a:gd name="T58" fmla="*/ 76 w 182"/>
                  <a:gd name="T59" fmla="*/ 305 h 213"/>
                  <a:gd name="T60" fmla="*/ 91 w 182"/>
                  <a:gd name="T61" fmla="*/ 307 h 213"/>
                  <a:gd name="T62" fmla="*/ 105 w 182"/>
                  <a:gd name="T63" fmla="*/ 308 h 213"/>
                  <a:gd name="T64" fmla="*/ 119 w 182"/>
                  <a:gd name="T65" fmla="*/ 308 h 213"/>
                  <a:gd name="T66" fmla="*/ 131 w 182"/>
                  <a:gd name="T67" fmla="*/ 307 h 213"/>
                  <a:gd name="T68" fmla="*/ 144 w 182"/>
                  <a:gd name="T69" fmla="*/ 304 h 213"/>
                  <a:gd name="T70" fmla="*/ 155 w 182"/>
                  <a:gd name="T71" fmla="*/ 301 h 213"/>
                  <a:gd name="T72" fmla="*/ 167 w 182"/>
                  <a:gd name="T73" fmla="*/ 298 h 213"/>
                  <a:gd name="T74" fmla="*/ 177 w 182"/>
                  <a:gd name="T75" fmla="*/ 294 h 213"/>
                  <a:gd name="T76" fmla="*/ 187 w 182"/>
                  <a:gd name="T77" fmla="*/ 288 h 213"/>
                  <a:gd name="T78" fmla="*/ 196 w 182"/>
                  <a:gd name="T79" fmla="*/ 282 h 213"/>
                  <a:gd name="T80" fmla="*/ 204 w 182"/>
                  <a:gd name="T81" fmla="*/ 276 h 213"/>
                  <a:gd name="T82" fmla="*/ 227 w 182"/>
                  <a:gd name="T83" fmla="*/ 254 h 213"/>
                  <a:gd name="T84" fmla="*/ 243 w 182"/>
                  <a:gd name="T85" fmla="*/ 233 h 213"/>
                  <a:gd name="T86" fmla="*/ 253 w 182"/>
                  <a:gd name="T87" fmla="*/ 208 h 213"/>
                  <a:gd name="T88" fmla="*/ 258 w 182"/>
                  <a:gd name="T89" fmla="*/ 185 h 213"/>
                  <a:gd name="T90" fmla="*/ 261 w 182"/>
                  <a:gd name="T91" fmla="*/ 161 h 213"/>
                  <a:gd name="T92" fmla="*/ 261 w 182"/>
                  <a:gd name="T93" fmla="*/ 137 h 213"/>
                  <a:gd name="T94" fmla="*/ 262 w 182"/>
                  <a:gd name="T95" fmla="*/ 114 h 213"/>
                  <a:gd name="T96" fmla="*/ 249 w 182"/>
                  <a:gd name="T97" fmla="*/ 67 h 213"/>
                  <a:gd name="T98" fmla="*/ 225 w 182"/>
                  <a:gd name="T99" fmla="*/ 30 h 213"/>
                  <a:gd name="T100" fmla="*/ 217 w 182"/>
                  <a:gd name="T101" fmla="*/ 26 h 213"/>
                  <a:gd name="T102" fmla="*/ 212 w 182"/>
                  <a:gd name="T103" fmla="*/ 22 h 213"/>
                  <a:gd name="T104" fmla="*/ 204 w 182"/>
                  <a:gd name="T105" fmla="*/ 19 h 213"/>
                  <a:gd name="T106" fmla="*/ 199 w 182"/>
                  <a:gd name="T107" fmla="*/ 16 h 213"/>
                  <a:gd name="T108" fmla="*/ 190 w 182"/>
                  <a:gd name="T109" fmla="*/ 13 h 213"/>
                  <a:gd name="T110" fmla="*/ 181 w 182"/>
                  <a:gd name="T111" fmla="*/ 9 h 213"/>
                  <a:gd name="T112" fmla="*/ 171 w 182"/>
                  <a:gd name="T113" fmla="*/ 4 h 213"/>
                  <a:gd name="T114" fmla="*/ 157 w 182"/>
                  <a:gd name="T115" fmla="*/ 0 h 213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</a:gdLst>
                <a:ahLst/>
                <a:cxnLst>
                  <a:cxn ang="T116">
                    <a:pos x="T0" y="T1"/>
                  </a:cxn>
                  <a:cxn ang="T117">
                    <a:pos x="T2" y="T3"/>
                  </a:cxn>
                  <a:cxn ang="T118">
                    <a:pos x="T4" y="T5"/>
                  </a:cxn>
                  <a:cxn ang="T119">
                    <a:pos x="T6" y="T7"/>
                  </a:cxn>
                  <a:cxn ang="T120">
                    <a:pos x="T8" y="T9"/>
                  </a:cxn>
                  <a:cxn ang="T121">
                    <a:pos x="T10" y="T11"/>
                  </a:cxn>
                  <a:cxn ang="T122">
                    <a:pos x="T12" y="T13"/>
                  </a:cxn>
                  <a:cxn ang="T123">
                    <a:pos x="T14" y="T15"/>
                  </a:cxn>
                  <a:cxn ang="T124">
                    <a:pos x="T16" y="T17"/>
                  </a:cxn>
                  <a:cxn ang="T125">
                    <a:pos x="T18" y="T19"/>
                  </a:cxn>
                  <a:cxn ang="T126">
                    <a:pos x="T20" y="T21"/>
                  </a:cxn>
                  <a:cxn ang="T127">
                    <a:pos x="T22" y="T23"/>
                  </a:cxn>
                  <a:cxn ang="T128">
                    <a:pos x="T24" y="T25"/>
                  </a:cxn>
                  <a:cxn ang="T129">
                    <a:pos x="T26" y="T27"/>
                  </a:cxn>
                  <a:cxn ang="T130">
                    <a:pos x="T28" y="T29"/>
                  </a:cxn>
                  <a:cxn ang="T131">
                    <a:pos x="T30" y="T31"/>
                  </a:cxn>
                  <a:cxn ang="T132">
                    <a:pos x="T32" y="T33"/>
                  </a:cxn>
                  <a:cxn ang="T133">
                    <a:pos x="T34" y="T35"/>
                  </a:cxn>
                  <a:cxn ang="T134">
                    <a:pos x="T36" y="T37"/>
                  </a:cxn>
                  <a:cxn ang="T135">
                    <a:pos x="T38" y="T39"/>
                  </a:cxn>
                  <a:cxn ang="T136">
                    <a:pos x="T40" y="T41"/>
                  </a:cxn>
                  <a:cxn ang="T137">
                    <a:pos x="T42" y="T43"/>
                  </a:cxn>
                  <a:cxn ang="T138">
                    <a:pos x="T44" y="T45"/>
                  </a:cxn>
                  <a:cxn ang="T139">
                    <a:pos x="T46" y="T47"/>
                  </a:cxn>
                  <a:cxn ang="T140">
                    <a:pos x="T48" y="T49"/>
                  </a:cxn>
                  <a:cxn ang="T141">
                    <a:pos x="T50" y="T51"/>
                  </a:cxn>
                  <a:cxn ang="T142">
                    <a:pos x="T52" y="T53"/>
                  </a:cxn>
                  <a:cxn ang="T143">
                    <a:pos x="T54" y="T55"/>
                  </a:cxn>
                  <a:cxn ang="T144">
                    <a:pos x="T56" y="T57"/>
                  </a:cxn>
                  <a:cxn ang="T145">
                    <a:pos x="T58" y="T59"/>
                  </a:cxn>
                  <a:cxn ang="T146">
                    <a:pos x="T60" y="T61"/>
                  </a:cxn>
                  <a:cxn ang="T147">
                    <a:pos x="T62" y="T63"/>
                  </a:cxn>
                  <a:cxn ang="T148">
                    <a:pos x="T64" y="T65"/>
                  </a:cxn>
                  <a:cxn ang="T149">
                    <a:pos x="T66" y="T67"/>
                  </a:cxn>
                  <a:cxn ang="T150">
                    <a:pos x="T68" y="T69"/>
                  </a:cxn>
                  <a:cxn ang="T151">
                    <a:pos x="T70" y="T71"/>
                  </a:cxn>
                  <a:cxn ang="T152">
                    <a:pos x="T72" y="T73"/>
                  </a:cxn>
                  <a:cxn ang="T153">
                    <a:pos x="T74" y="T75"/>
                  </a:cxn>
                  <a:cxn ang="T154">
                    <a:pos x="T76" y="T77"/>
                  </a:cxn>
                  <a:cxn ang="T155">
                    <a:pos x="T78" y="T79"/>
                  </a:cxn>
                  <a:cxn ang="T156">
                    <a:pos x="T80" y="T81"/>
                  </a:cxn>
                  <a:cxn ang="T157">
                    <a:pos x="T82" y="T83"/>
                  </a:cxn>
                  <a:cxn ang="T158">
                    <a:pos x="T84" y="T85"/>
                  </a:cxn>
                  <a:cxn ang="T159">
                    <a:pos x="T86" y="T87"/>
                  </a:cxn>
                  <a:cxn ang="T160">
                    <a:pos x="T88" y="T89"/>
                  </a:cxn>
                  <a:cxn ang="T161">
                    <a:pos x="T90" y="T91"/>
                  </a:cxn>
                  <a:cxn ang="T162">
                    <a:pos x="T92" y="T93"/>
                  </a:cxn>
                  <a:cxn ang="T163">
                    <a:pos x="T94" y="T95"/>
                  </a:cxn>
                  <a:cxn ang="T164">
                    <a:pos x="T96" y="T97"/>
                  </a:cxn>
                  <a:cxn ang="T165">
                    <a:pos x="T98" y="T99"/>
                  </a:cxn>
                  <a:cxn ang="T166">
                    <a:pos x="T100" y="T101"/>
                  </a:cxn>
                  <a:cxn ang="T167">
                    <a:pos x="T102" y="T103"/>
                  </a:cxn>
                  <a:cxn ang="T168">
                    <a:pos x="T104" y="T105"/>
                  </a:cxn>
                  <a:cxn ang="T169">
                    <a:pos x="T106" y="T107"/>
                  </a:cxn>
                  <a:cxn ang="T170">
                    <a:pos x="T108" y="T109"/>
                  </a:cxn>
                  <a:cxn ang="T171">
                    <a:pos x="T110" y="T111"/>
                  </a:cxn>
                  <a:cxn ang="T172">
                    <a:pos x="T112" y="T113"/>
                  </a:cxn>
                  <a:cxn ang="T173">
                    <a:pos x="T114" y="T115"/>
                  </a:cxn>
                </a:cxnLst>
                <a:rect l="0" t="0" r="r" b="b"/>
                <a:pathLst>
                  <a:path w="182" h="213">
                    <a:moveTo>
                      <a:pt x="109" y="0"/>
                    </a:moveTo>
                    <a:lnTo>
                      <a:pt x="112" y="2"/>
                    </a:lnTo>
                    <a:lnTo>
                      <a:pt x="118" y="8"/>
                    </a:lnTo>
                    <a:lnTo>
                      <a:pt x="127" y="18"/>
                    </a:lnTo>
                    <a:lnTo>
                      <a:pt x="137" y="33"/>
                    </a:lnTo>
                    <a:lnTo>
                      <a:pt x="145" y="52"/>
                    </a:lnTo>
                    <a:lnTo>
                      <a:pt x="150" y="76"/>
                    </a:lnTo>
                    <a:lnTo>
                      <a:pt x="150" y="105"/>
                    </a:lnTo>
                    <a:lnTo>
                      <a:pt x="144" y="139"/>
                    </a:lnTo>
                    <a:lnTo>
                      <a:pt x="140" y="149"/>
                    </a:lnTo>
                    <a:lnTo>
                      <a:pt x="136" y="157"/>
                    </a:lnTo>
                    <a:lnTo>
                      <a:pt x="131" y="165"/>
                    </a:lnTo>
                    <a:lnTo>
                      <a:pt x="125" y="173"/>
                    </a:lnTo>
                    <a:lnTo>
                      <a:pt x="117" y="180"/>
                    </a:lnTo>
                    <a:lnTo>
                      <a:pt x="110" y="185"/>
                    </a:lnTo>
                    <a:lnTo>
                      <a:pt x="102" y="191"/>
                    </a:lnTo>
                    <a:lnTo>
                      <a:pt x="92" y="195"/>
                    </a:lnTo>
                    <a:lnTo>
                      <a:pt x="82" y="197"/>
                    </a:lnTo>
                    <a:lnTo>
                      <a:pt x="72" y="200"/>
                    </a:lnTo>
                    <a:lnTo>
                      <a:pt x="61" y="201"/>
                    </a:lnTo>
                    <a:lnTo>
                      <a:pt x="49" y="201"/>
                    </a:lnTo>
                    <a:lnTo>
                      <a:pt x="37" y="200"/>
                    </a:lnTo>
                    <a:lnTo>
                      <a:pt x="25" y="197"/>
                    </a:lnTo>
                    <a:lnTo>
                      <a:pt x="12" y="193"/>
                    </a:lnTo>
                    <a:lnTo>
                      <a:pt x="0" y="188"/>
                    </a:lnTo>
                    <a:lnTo>
                      <a:pt x="11" y="195"/>
                    </a:lnTo>
                    <a:lnTo>
                      <a:pt x="22" y="200"/>
                    </a:lnTo>
                    <a:lnTo>
                      <a:pt x="33" y="205"/>
                    </a:lnTo>
                    <a:lnTo>
                      <a:pt x="43" y="208"/>
                    </a:lnTo>
                    <a:lnTo>
                      <a:pt x="53" y="211"/>
                    </a:lnTo>
                    <a:lnTo>
                      <a:pt x="63" y="212"/>
                    </a:lnTo>
                    <a:lnTo>
                      <a:pt x="73" y="213"/>
                    </a:lnTo>
                    <a:lnTo>
                      <a:pt x="83" y="213"/>
                    </a:lnTo>
                    <a:lnTo>
                      <a:pt x="91" y="212"/>
                    </a:lnTo>
                    <a:lnTo>
                      <a:pt x="100" y="210"/>
                    </a:lnTo>
                    <a:lnTo>
                      <a:pt x="108" y="208"/>
                    </a:lnTo>
                    <a:lnTo>
                      <a:pt x="116" y="206"/>
                    </a:lnTo>
                    <a:lnTo>
                      <a:pt x="123" y="203"/>
                    </a:lnTo>
                    <a:lnTo>
                      <a:pt x="130" y="199"/>
                    </a:lnTo>
                    <a:lnTo>
                      <a:pt x="136" y="195"/>
                    </a:lnTo>
                    <a:lnTo>
                      <a:pt x="142" y="191"/>
                    </a:lnTo>
                    <a:lnTo>
                      <a:pt x="158" y="176"/>
                    </a:lnTo>
                    <a:lnTo>
                      <a:pt x="169" y="161"/>
                    </a:lnTo>
                    <a:lnTo>
                      <a:pt x="176" y="144"/>
                    </a:lnTo>
                    <a:lnTo>
                      <a:pt x="179" y="128"/>
                    </a:lnTo>
                    <a:lnTo>
                      <a:pt x="181" y="111"/>
                    </a:lnTo>
                    <a:lnTo>
                      <a:pt x="181" y="95"/>
                    </a:lnTo>
                    <a:lnTo>
                      <a:pt x="182" y="79"/>
                    </a:lnTo>
                    <a:lnTo>
                      <a:pt x="173" y="46"/>
                    </a:lnTo>
                    <a:lnTo>
                      <a:pt x="156" y="21"/>
                    </a:lnTo>
                    <a:lnTo>
                      <a:pt x="151" y="18"/>
                    </a:lnTo>
                    <a:lnTo>
                      <a:pt x="147" y="15"/>
                    </a:lnTo>
                    <a:lnTo>
                      <a:pt x="142" y="13"/>
                    </a:lnTo>
                    <a:lnTo>
                      <a:pt x="138" y="11"/>
                    </a:lnTo>
                    <a:lnTo>
                      <a:pt x="132" y="9"/>
                    </a:lnTo>
                    <a:lnTo>
                      <a:pt x="126" y="6"/>
                    </a:lnTo>
                    <a:lnTo>
                      <a:pt x="119" y="3"/>
                    </a:lnTo>
                    <a:lnTo>
                      <a:pt x="109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006699"/>
                  </a:solidFill>
                  <a:latin typeface="Arial" charset="0"/>
                </a:endParaRPr>
              </a:p>
            </p:txBody>
          </p:sp>
          <p:sp>
            <p:nvSpPr>
              <p:cNvPr id="3112" name="Freeform 12"/>
              <p:cNvSpPr>
                <a:spLocks/>
              </p:cNvSpPr>
              <p:nvPr userDrawn="1"/>
            </p:nvSpPr>
            <p:spPr bwMode="ltGray">
              <a:xfrm rot="373331" flipH="1">
                <a:off x="121" y="2907"/>
                <a:ext cx="93" cy="156"/>
              </a:xfrm>
              <a:custGeom>
                <a:avLst/>
                <a:gdLst>
                  <a:gd name="T0" fmla="*/ 68 w 128"/>
                  <a:gd name="T1" fmla="*/ 0 h 217"/>
                  <a:gd name="T2" fmla="*/ 76 w 128"/>
                  <a:gd name="T3" fmla="*/ 6 h 217"/>
                  <a:gd name="T4" fmla="*/ 84 w 128"/>
                  <a:gd name="T5" fmla="*/ 19 h 217"/>
                  <a:gd name="T6" fmla="*/ 89 w 128"/>
                  <a:gd name="T7" fmla="*/ 36 h 217"/>
                  <a:gd name="T8" fmla="*/ 93 w 128"/>
                  <a:gd name="T9" fmla="*/ 56 h 217"/>
                  <a:gd name="T10" fmla="*/ 92 w 128"/>
                  <a:gd name="T11" fmla="*/ 80 h 217"/>
                  <a:gd name="T12" fmla="*/ 84 w 128"/>
                  <a:gd name="T13" fmla="*/ 104 h 217"/>
                  <a:gd name="T14" fmla="*/ 68 w 128"/>
                  <a:gd name="T15" fmla="*/ 130 h 217"/>
                  <a:gd name="T16" fmla="*/ 44 w 128"/>
                  <a:gd name="T17" fmla="*/ 156 h 217"/>
                  <a:gd name="T18" fmla="*/ 36 w 128"/>
                  <a:gd name="T19" fmla="*/ 153 h 217"/>
                  <a:gd name="T20" fmla="*/ 28 w 128"/>
                  <a:gd name="T21" fmla="*/ 151 h 217"/>
                  <a:gd name="T22" fmla="*/ 19 w 128"/>
                  <a:gd name="T23" fmla="*/ 147 h 217"/>
                  <a:gd name="T24" fmla="*/ 12 w 128"/>
                  <a:gd name="T25" fmla="*/ 144 h 217"/>
                  <a:gd name="T26" fmla="*/ 6 w 128"/>
                  <a:gd name="T27" fmla="*/ 141 h 217"/>
                  <a:gd name="T28" fmla="*/ 1 w 128"/>
                  <a:gd name="T29" fmla="*/ 137 h 217"/>
                  <a:gd name="T30" fmla="*/ 0 w 128"/>
                  <a:gd name="T31" fmla="*/ 132 h 217"/>
                  <a:gd name="T32" fmla="*/ 1 w 128"/>
                  <a:gd name="T33" fmla="*/ 128 h 217"/>
                  <a:gd name="T34" fmla="*/ 9 w 128"/>
                  <a:gd name="T35" fmla="*/ 123 h 217"/>
                  <a:gd name="T36" fmla="*/ 21 w 128"/>
                  <a:gd name="T37" fmla="*/ 116 h 217"/>
                  <a:gd name="T38" fmla="*/ 33 w 128"/>
                  <a:gd name="T39" fmla="*/ 108 h 217"/>
                  <a:gd name="T40" fmla="*/ 46 w 128"/>
                  <a:gd name="T41" fmla="*/ 96 h 217"/>
                  <a:gd name="T42" fmla="*/ 57 w 128"/>
                  <a:gd name="T43" fmla="*/ 81 h 217"/>
                  <a:gd name="T44" fmla="*/ 66 w 128"/>
                  <a:gd name="T45" fmla="*/ 60 h 217"/>
                  <a:gd name="T46" fmla="*/ 70 w 128"/>
                  <a:gd name="T47" fmla="*/ 33 h 217"/>
                  <a:gd name="T48" fmla="*/ 68 w 128"/>
                  <a:gd name="T49" fmla="*/ 0 h 217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0" t="0" r="r" b="b"/>
                <a:pathLst>
                  <a:path w="128" h="217">
                    <a:moveTo>
                      <a:pt x="94" y="0"/>
                    </a:moveTo>
                    <a:lnTo>
                      <a:pt x="105" y="9"/>
                    </a:lnTo>
                    <a:lnTo>
                      <a:pt x="115" y="27"/>
                    </a:lnTo>
                    <a:lnTo>
                      <a:pt x="123" y="50"/>
                    </a:lnTo>
                    <a:lnTo>
                      <a:pt x="128" y="78"/>
                    </a:lnTo>
                    <a:lnTo>
                      <a:pt x="127" y="111"/>
                    </a:lnTo>
                    <a:lnTo>
                      <a:pt x="116" y="145"/>
                    </a:lnTo>
                    <a:lnTo>
                      <a:pt x="94" y="181"/>
                    </a:lnTo>
                    <a:lnTo>
                      <a:pt x="60" y="217"/>
                    </a:lnTo>
                    <a:lnTo>
                      <a:pt x="49" y="213"/>
                    </a:lnTo>
                    <a:lnTo>
                      <a:pt x="38" y="210"/>
                    </a:lnTo>
                    <a:lnTo>
                      <a:pt x="26" y="205"/>
                    </a:lnTo>
                    <a:lnTo>
                      <a:pt x="16" y="201"/>
                    </a:lnTo>
                    <a:lnTo>
                      <a:pt x="8" y="196"/>
                    </a:lnTo>
                    <a:lnTo>
                      <a:pt x="2" y="190"/>
                    </a:lnTo>
                    <a:lnTo>
                      <a:pt x="0" y="183"/>
                    </a:lnTo>
                    <a:lnTo>
                      <a:pt x="1" y="178"/>
                    </a:lnTo>
                    <a:lnTo>
                      <a:pt x="13" y="171"/>
                    </a:lnTo>
                    <a:lnTo>
                      <a:pt x="29" y="161"/>
                    </a:lnTo>
                    <a:lnTo>
                      <a:pt x="46" y="150"/>
                    </a:lnTo>
                    <a:lnTo>
                      <a:pt x="63" y="134"/>
                    </a:lnTo>
                    <a:lnTo>
                      <a:pt x="79" y="112"/>
                    </a:lnTo>
                    <a:lnTo>
                      <a:pt x="91" y="83"/>
                    </a:lnTo>
                    <a:lnTo>
                      <a:pt x="97" y="46"/>
                    </a:lnTo>
                    <a:lnTo>
                      <a:pt x="94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006699"/>
                  </a:solidFill>
                  <a:latin typeface="Arial" charset="0"/>
                </a:endParaRPr>
              </a:p>
            </p:txBody>
          </p:sp>
          <p:sp>
            <p:nvSpPr>
              <p:cNvPr id="3113" name="Freeform 13"/>
              <p:cNvSpPr>
                <a:spLocks/>
              </p:cNvSpPr>
              <p:nvPr userDrawn="1"/>
            </p:nvSpPr>
            <p:spPr bwMode="ltGray">
              <a:xfrm rot="373331" flipH="1">
                <a:off x="313" y="3110"/>
                <a:ext cx="85" cy="93"/>
              </a:xfrm>
              <a:custGeom>
                <a:avLst/>
                <a:gdLst>
                  <a:gd name="T0" fmla="*/ 54 w 117"/>
                  <a:gd name="T1" fmla="*/ 0 h 132"/>
                  <a:gd name="T2" fmla="*/ 0 w 117"/>
                  <a:gd name="T3" fmla="*/ 18 h 132"/>
                  <a:gd name="T4" fmla="*/ 2 w 117"/>
                  <a:gd name="T5" fmla="*/ 18 h 132"/>
                  <a:gd name="T6" fmla="*/ 10 w 117"/>
                  <a:gd name="T7" fmla="*/ 20 h 132"/>
                  <a:gd name="T8" fmla="*/ 21 w 117"/>
                  <a:gd name="T9" fmla="*/ 25 h 132"/>
                  <a:gd name="T10" fmla="*/ 33 w 117"/>
                  <a:gd name="T11" fmla="*/ 33 h 132"/>
                  <a:gd name="T12" fmla="*/ 48 w 117"/>
                  <a:gd name="T13" fmla="*/ 44 h 132"/>
                  <a:gd name="T14" fmla="*/ 61 w 117"/>
                  <a:gd name="T15" fmla="*/ 56 h 132"/>
                  <a:gd name="T16" fmla="*/ 74 w 117"/>
                  <a:gd name="T17" fmla="*/ 73 h 132"/>
                  <a:gd name="T18" fmla="*/ 84 w 117"/>
                  <a:gd name="T19" fmla="*/ 93 h 132"/>
                  <a:gd name="T20" fmla="*/ 85 w 117"/>
                  <a:gd name="T21" fmla="*/ 85 h 132"/>
                  <a:gd name="T22" fmla="*/ 84 w 117"/>
                  <a:gd name="T23" fmla="*/ 75 h 132"/>
                  <a:gd name="T24" fmla="*/ 78 w 117"/>
                  <a:gd name="T25" fmla="*/ 63 h 132"/>
                  <a:gd name="T26" fmla="*/ 72 w 117"/>
                  <a:gd name="T27" fmla="*/ 52 h 132"/>
                  <a:gd name="T28" fmla="*/ 65 w 117"/>
                  <a:gd name="T29" fmla="*/ 41 h 132"/>
                  <a:gd name="T30" fmla="*/ 57 w 117"/>
                  <a:gd name="T31" fmla="*/ 32 h 132"/>
                  <a:gd name="T32" fmla="*/ 49 w 117"/>
                  <a:gd name="T33" fmla="*/ 25 h 132"/>
                  <a:gd name="T34" fmla="*/ 42 w 117"/>
                  <a:gd name="T35" fmla="*/ 23 h 132"/>
                  <a:gd name="T36" fmla="*/ 50 w 117"/>
                  <a:gd name="T37" fmla="*/ 20 h 132"/>
                  <a:gd name="T38" fmla="*/ 57 w 117"/>
                  <a:gd name="T39" fmla="*/ 20 h 132"/>
                  <a:gd name="T40" fmla="*/ 65 w 117"/>
                  <a:gd name="T41" fmla="*/ 18 h 132"/>
                  <a:gd name="T42" fmla="*/ 71 w 117"/>
                  <a:gd name="T43" fmla="*/ 18 h 132"/>
                  <a:gd name="T44" fmla="*/ 76 w 117"/>
                  <a:gd name="T45" fmla="*/ 17 h 132"/>
                  <a:gd name="T46" fmla="*/ 79 w 117"/>
                  <a:gd name="T47" fmla="*/ 16 h 132"/>
                  <a:gd name="T48" fmla="*/ 82 w 117"/>
                  <a:gd name="T49" fmla="*/ 15 h 132"/>
                  <a:gd name="T50" fmla="*/ 83 w 117"/>
                  <a:gd name="T51" fmla="*/ 15 h 132"/>
                  <a:gd name="T52" fmla="*/ 54 w 117"/>
                  <a:gd name="T53" fmla="*/ 0 h 132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0" t="0" r="r" b="b"/>
                <a:pathLst>
                  <a:path w="117" h="132">
                    <a:moveTo>
                      <a:pt x="75" y="0"/>
                    </a:moveTo>
                    <a:lnTo>
                      <a:pt x="0" y="25"/>
                    </a:lnTo>
                    <a:lnTo>
                      <a:pt x="3" y="26"/>
                    </a:lnTo>
                    <a:lnTo>
                      <a:pt x="14" y="29"/>
                    </a:lnTo>
                    <a:lnTo>
                      <a:pt x="29" y="36"/>
                    </a:lnTo>
                    <a:lnTo>
                      <a:pt x="46" y="47"/>
                    </a:lnTo>
                    <a:lnTo>
                      <a:pt x="66" y="62"/>
                    </a:lnTo>
                    <a:lnTo>
                      <a:pt x="84" y="80"/>
                    </a:lnTo>
                    <a:lnTo>
                      <a:pt x="102" y="103"/>
                    </a:lnTo>
                    <a:lnTo>
                      <a:pt x="116" y="132"/>
                    </a:lnTo>
                    <a:lnTo>
                      <a:pt x="117" y="120"/>
                    </a:lnTo>
                    <a:lnTo>
                      <a:pt x="115" y="107"/>
                    </a:lnTo>
                    <a:lnTo>
                      <a:pt x="108" y="90"/>
                    </a:lnTo>
                    <a:lnTo>
                      <a:pt x="99" y="74"/>
                    </a:lnTo>
                    <a:lnTo>
                      <a:pt x="89" y="58"/>
                    </a:lnTo>
                    <a:lnTo>
                      <a:pt x="78" y="45"/>
                    </a:lnTo>
                    <a:lnTo>
                      <a:pt x="67" y="36"/>
                    </a:lnTo>
                    <a:lnTo>
                      <a:pt x="58" y="32"/>
                    </a:lnTo>
                    <a:lnTo>
                      <a:pt x="69" y="29"/>
                    </a:lnTo>
                    <a:lnTo>
                      <a:pt x="79" y="28"/>
                    </a:lnTo>
                    <a:lnTo>
                      <a:pt x="89" y="26"/>
                    </a:lnTo>
                    <a:lnTo>
                      <a:pt x="98" y="25"/>
                    </a:lnTo>
                    <a:lnTo>
                      <a:pt x="105" y="24"/>
                    </a:lnTo>
                    <a:lnTo>
                      <a:pt x="109" y="22"/>
                    </a:lnTo>
                    <a:lnTo>
                      <a:pt x="113" y="21"/>
                    </a:lnTo>
                    <a:lnTo>
                      <a:pt x="114" y="21"/>
                    </a:lnTo>
                    <a:lnTo>
                      <a:pt x="75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006699"/>
                  </a:solidFill>
                  <a:latin typeface="Arial" charset="0"/>
                </a:endParaRPr>
              </a:p>
            </p:txBody>
          </p:sp>
          <p:sp>
            <p:nvSpPr>
              <p:cNvPr id="3114" name="Freeform 14"/>
              <p:cNvSpPr>
                <a:spLocks/>
              </p:cNvSpPr>
              <p:nvPr userDrawn="1"/>
            </p:nvSpPr>
            <p:spPr bwMode="ltGray">
              <a:xfrm rot="373331" flipH="1">
                <a:off x="289" y="3135"/>
                <a:ext cx="21" cy="55"/>
              </a:xfrm>
              <a:custGeom>
                <a:avLst/>
                <a:gdLst>
                  <a:gd name="T0" fmla="*/ 21 w 29"/>
                  <a:gd name="T1" fmla="*/ 0 h 77"/>
                  <a:gd name="T2" fmla="*/ 17 w 29"/>
                  <a:gd name="T3" fmla="*/ 0 h 77"/>
                  <a:gd name="T4" fmla="*/ 12 w 29"/>
                  <a:gd name="T5" fmla="*/ 3 h 77"/>
                  <a:gd name="T6" fmla="*/ 7 w 29"/>
                  <a:gd name="T7" fmla="*/ 6 h 77"/>
                  <a:gd name="T8" fmla="*/ 3 w 29"/>
                  <a:gd name="T9" fmla="*/ 14 h 77"/>
                  <a:gd name="T10" fmla="*/ 1 w 29"/>
                  <a:gd name="T11" fmla="*/ 21 h 77"/>
                  <a:gd name="T12" fmla="*/ 0 w 29"/>
                  <a:gd name="T13" fmla="*/ 31 h 77"/>
                  <a:gd name="T14" fmla="*/ 2 w 29"/>
                  <a:gd name="T15" fmla="*/ 43 h 77"/>
                  <a:gd name="T16" fmla="*/ 8 w 29"/>
                  <a:gd name="T17" fmla="*/ 55 h 77"/>
                  <a:gd name="T18" fmla="*/ 11 w 29"/>
                  <a:gd name="T19" fmla="*/ 38 h 77"/>
                  <a:gd name="T20" fmla="*/ 14 w 29"/>
                  <a:gd name="T21" fmla="*/ 26 h 77"/>
                  <a:gd name="T22" fmla="*/ 17 w 29"/>
                  <a:gd name="T23" fmla="*/ 16 h 77"/>
                  <a:gd name="T24" fmla="*/ 21 w 29"/>
                  <a:gd name="T25" fmla="*/ 0 h 77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29" h="77">
                    <a:moveTo>
                      <a:pt x="29" y="0"/>
                    </a:moveTo>
                    <a:lnTo>
                      <a:pt x="23" y="0"/>
                    </a:lnTo>
                    <a:lnTo>
                      <a:pt x="16" y="4"/>
                    </a:lnTo>
                    <a:lnTo>
                      <a:pt x="9" y="9"/>
                    </a:lnTo>
                    <a:lnTo>
                      <a:pt x="4" y="19"/>
                    </a:lnTo>
                    <a:lnTo>
                      <a:pt x="1" y="30"/>
                    </a:lnTo>
                    <a:lnTo>
                      <a:pt x="0" y="44"/>
                    </a:lnTo>
                    <a:lnTo>
                      <a:pt x="3" y="60"/>
                    </a:lnTo>
                    <a:lnTo>
                      <a:pt x="11" y="77"/>
                    </a:lnTo>
                    <a:lnTo>
                      <a:pt x="15" y="53"/>
                    </a:lnTo>
                    <a:lnTo>
                      <a:pt x="19" y="37"/>
                    </a:lnTo>
                    <a:lnTo>
                      <a:pt x="23" y="22"/>
                    </a:lnTo>
                    <a:lnTo>
                      <a:pt x="29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006699"/>
                  </a:solidFill>
                  <a:latin typeface="Arial" charset="0"/>
                </a:endParaRPr>
              </a:p>
            </p:txBody>
          </p:sp>
          <p:grpSp>
            <p:nvGrpSpPr>
              <p:cNvPr id="3115" name="Group 15"/>
              <p:cNvGrpSpPr>
                <a:grpSpLocks/>
              </p:cNvGrpSpPr>
              <p:nvPr userDrawn="1"/>
            </p:nvGrpSpPr>
            <p:grpSpPr bwMode="auto">
              <a:xfrm rot="10886446" flipH="1">
                <a:off x="335" y="3251"/>
                <a:ext cx="608" cy="369"/>
                <a:chOff x="-366" y="1704"/>
                <a:chExt cx="608" cy="369"/>
              </a:xfrm>
            </p:grpSpPr>
            <p:sp>
              <p:nvSpPr>
                <p:cNvPr id="3116" name="Freeform 16"/>
                <p:cNvSpPr>
                  <a:spLocks/>
                </p:cNvSpPr>
                <p:nvPr userDrawn="1"/>
              </p:nvSpPr>
              <p:spPr bwMode="ltGray">
                <a:xfrm rot="4200091">
                  <a:off x="-243" y="1807"/>
                  <a:ext cx="143" cy="390"/>
                </a:xfrm>
                <a:custGeom>
                  <a:avLst/>
                  <a:gdLst>
                    <a:gd name="T0" fmla="*/ 8 w 207"/>
                    <a:gd name="T1" fmla="*/ 30 h 564"/>
                    <a:gd name="T2" fmla="*/ 4 w 207"/>
                    <a:gd name="T3" fmla="*/ 50 h 564"/>
                    <a:gd name="T4" fmla="*/ 2 w 207"/>
                    <a:gd name="T5" fmla="*/ 68 h 564"/>
                    <a:gd name="T6" fmla="*/ 0 w 207"/>
                    <a:gd name="T7" fmla="*/ 86 h 564"/>
                    <a:gd name="T8" fmla="*/ 0 w 207"/>
                    <a:gd name="T9" fmla="*/ 104 h 564"/>
                    <a:gd name="T10" fmla="*/ 2 w 207"/>
                    <a:gd name="T11" fmla="*/ 124 h 564"/>
                    <a:gd name="T12" fmla="*/ 5 w 207"/>
                    <a:gd name="T13" fmla="*/ 146 h 564"/>
                    <a:gd name="T14" fmla="*/ 11 w 207"/>
                    <a:gd name="T15" fmla="*/ 171 h 564"/>
                    <a:gd name="T16" fmla="*/ 20 w 207"/>
                    <a:gd name="T17" fmla="*/ 198 h 564"/>
                    <a:gd name="T18" fmla="*/ 30 w 207"/>
                    <a:gd name="T19" fmla="*/ 225 h 564"/>
                    <a:gd name="T20" fmla="*/ 42 w 207"/>
                    <a:gd name="T21" fmla="*/ 252 h 564"/>
                    <a:gd name="T22" fmla="*/ 57 w 207"/>
                    <a:gd name="T23" fmla="*/ 281 h 564"/>
                    <a:gd name="T24" fmla="*/ 73 w 207"/>
                    <a:gd name="T25" fmla="*/ 308 h 564"/>
                    <a:gd name="T26" fmla="*/ 91 w 207"/>
                    <a:gd name="T27" fmla="*/ 334 h 564"/>
                    <a:gd name="T28" fmla="*/ 108 w 207"/>
                    <a:gd name="T29" fmla="*/ 357 h 564"/>
                    <a:gd name="T30" fmla="*/ 126 w 207"/>
                    <a:gd name="T31" fmla="*/ 376 h 564"/>
                    <a:gd name="T32" fmla="*/ 143 w 207"/>
                    <a:gd name="T33" fmla="*/ 390 h 564"/>
                    <a:gd name="T34" fmla="*/ 111 w 207"/>
                    <a:gd name="T35" fmla="*/ 346 h 564"/>
                    <a:gd name="T36" fmla="*/ 88 w 207"/>
                    <a:gd name="T37" fmla="*/ 310 h 564"/>
                    <a:gd name="T38" fmla="*/ 71 w 207"/>
                    <a:gd name="T39" fmla="*/ 280 h 564"/>
                    <a:gd name="T40" fmla="*/ 60 w 207"/>
                    <a:gd name="T41" fmla="*/ 254 h 564"/>
                    <a:gd name="T42" fmla="*/ 52 w 207"/>
                    <a:gd name="T43" fmla="*/ 233 h 564"/>
                    <a:gd name="T44" fmla="*/ 47 w 207"/>
                    <a:gd name="T45" fmla="*/ 214 h 564"/>
                    <a:gd name="T46" fmla="*/ 44 w 207"/>
                    <a:gd name="T47" fmla="*/ 197 h 564"/>
                    <a:gd name="T48" fmla="*/ 39 w 207"/>
                    <a:gd name="T49" fmla="*/ 180 h 564"/>
                    <a:gd name="T50" fmla="*/ 30 w 207"/>
                    <a:gd name="T51" fmla="*/ 142 h 564"/>
                    <a:gd name="T52" fmla="*/ 28 w 207"/>
                    <a:gd name="T53" fmla="*/ 97 h 564"/>
                    <a:gd name="T54" fmla="*/ 30 w 207"/>
                    <a:gd name="T55" fmla="*/ 47 h 564"/>
                    <a:gd name="T56" fmla="*/ 35 w 207"/>
                    <a:gd name="T57" fmla="*/ 0 h 564"/>
                    <a:gd name="T58" fmla="*/ 8 w 207"/>
                    <a:gd name="T59" fmla="*/ 30 h 564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</a:gdLst>
                  <a:ahLst/>
                  <a:cxnLst>
                    <a:cxn ang="T60">
                      <a:pos x="T0" y="T1"/>
                    </a:cxn>
                    <a:cxn ang="T61">
                      <a:pos x="T2" y="T3"/>
                    </a:cxn>
                    <a:cxn ang="T62">
                      <a:pos x="T4" y="T5"/>
                    </a:cxn>
                    <a:cxn ang="T63">
                      <a:pos x="T6" y="T7"/>
                    </a:cxn>
                    <a:cxn ang="T64">
                      <a:pos x="T8" y="T9"/>
                    </a:cxn>
                    <a:cxn ang="T65">
                      <a:pos x="T10" y="T11"/>
                    </a:cxn>
                    <a:cxn ang="T66">
                      <a:pos x="T12" y="T13"/>
                    </a:cxn>
                    <a:cxn ang="T67">
                      <a:pos x="T14" y="T15"/>
                    </a:cxn>
                    <a:cxn ang="T68">
                      <a:pos x="T16" y="T17"/>
                    </a:cxn>
                    <a:cxn ang="T69">
                      <a:pos x="T18" y="T19"/>
                    </a:cxn>
                    <a:cxn ang="T70">
                      <a:pos x="T20" y="T21"/>
                    </a:cxn>
                    <a:cxn ang="T71">
                      <a:pos x="T22" y="T23"/>
                    </a:cxn>
                    <a:cxn ang="T72">
                      <a:pos x="T24" y="T25"/>
                    </a:cxn>
                    <a:cxn ang="T73">
                      <a:pos x="T26" y="T27"/>
                    </a:cxn>
                    <a:cxn ang="T74">
                      <a:pos x="T28" y="T29"/>
                    </a:cxn>
                    <a:cxn ang="T75">
                      <a:pos x="T30" y="T31"/>
                    </a:cxn>
                    <a:cxn ang="T76">
                      <a:pos x="T32" y="T33"/>
                    </a:cxn>
                    <a:cxn ang="T77">
                      <a:pos x="T34" y="T35"/>
                    </a:cxn>
                    <a:cxn ang="T78">
                      <a:pos x="T36" y="T37"/>
                    </a:cxn>
                    <a:cxn ang="T79">
                      <a:pos x="T38" y="T39"/>
                    </a:cxn>
                    <a:cxn ang="T80">
                      <a:pos x="T40" y="T41"/>
                    </a:cxn>
                    <a:cxn ang="T81">
                      <a:pos x="T42" y="T43"/>
                    </a:cxn>
                    <a:cxn ang="T82">
                      <a:pos x="T44" y="T45"/>
                    </a:cxn>
                    <a:cxn ang="T83">
                      <a:pos x="T46" y="T47"/>
                    </a:cxn>
                    <a:cxn ang="T84">
                      <a:pos x="T48" y="T49"/>
                    </a:cxn>
                    <a:cxn ang="T85">
                      <a:pos x="T50" y="T51"/>
                    </a:cxn>
                    <a:cxn ang="T86">
                      <a:pos x="T52" y="T53"/>
                    </a:cxn>
                    <a:cxn ang="T87">
                      <a:pos x="T54" y="T55"/>
                    </a:cxn>
                    <a:cxn ang="T88">
                      <a:pos x="T56" y="T57"/>
                    </a:cxn>
                    <a:cxn ang="T89">
                      <a:pos x="T58" y="T59"/>
                    </a:cxn>
                  </a:cxnLst>
                  <a:rect l="0" t="0" r="r" b="b"/>
                  <a:pathLst>
                    <a:path w="207" h="564">
                      <a:moveTo>
                        <a:pt x="12" y="44"/>
                      </a:moveTo>
                      <a:lnTo>
                        <a:pt x="6" y="72"/>
                      </a:lnTo>
                      <a:lnTo>
                        <a:pt x="3" y="99"/>
                      </a:lnTo>
                      <a:lnTo>
                        <a:pt x="0" y="125"/>
                      </a:lnTo>
                      <a:lnTo>
                        <a:pt x="0" y="151"/>
                      </a:lnTo>
                      <a:lnTo>
                        <a:pt x="3" y="180"/>
                      </a:lnTo>
                      <a:lnTo>
                        <a:pt x="7" y="211"/>
                      </a:lnTo>
                      <a:lnTo>
                        <a:pt x="16" y="247"/>
                      </a:lnTo>
                      <a:lnTo>
                        <a:pt x="29" y="287"/>
                      </a:lnTo>
                      <a:lnTo>
                        <a:pt x="43" y="325"/>
                      </a:lnTo>
                      <a:lnTo>
                        <a:pt x="61" y="364"/>
                      </a:lnTo>
                      <a:lnTo>
                        <a:pt x="83" y="406"/>
                      </a:lnTo>
                      <a:lnTo>
                        <a:pt x="106" y="446"/>
                      </a:lnTo>
                      <a:lnTo>
                        <a:pt x="132" y="483"/>
                      </a:lnTo>
                      <a:lnTo>
                        <a:pt x="157" y="516"/>
                      </a:lnTo>
                      <a:lnTo>
                        <a:pt x="182" y="544"/>
                      </a:lnTo>
                      <a:lnTo>
                        <a:pt x="207" y="564"/>
                      </a:lnTo>
                      <a:lnTo>
                        <a:pt x="160" y="501"/>
                      </a:lnTo>
                      <a:lnTo>
                        <a:pt x="127" y="448"/>
                      </a:lnTo>
                      <a:lnTo>
                        <a:pt x="103" y="405"/>
                      </a:lnTo>
                      <a:lnTo>
                        <a:pt x="87" y="368"/>
                      </a:lnTo>
                      <a:lnTo>
                        <a:pt x="75" y="337"/>
                      </a:lnTo>
                      <a:lnTo>
                        <a:pt x="68" y="309"/>
                      </a:lnTo>
                      <a:lnTo>
                        <a:pt x="63" y="285"/>
                      </a:lnTo>
                      <a:lnTo>
                        <a:pt x="56" y="261"/>
                      </a:lnTo>
                      <a:lnTo>
                        <a:pt x="44" y="205"/>
                      </a:lnTo>
                      <a:lnTo>
                        <a:pt x="41" y="140"/>
                      </a:lnTo>
                      <a:lnTo>
                        <a:pt x="43" y="68"/>
                      </a:lnTo>
                      <a:lnTo>
                        <a:pt x="50" y="0"/>
                      </a:lnTo>
                      <a:lnTo>
                        <a:pt x="12" y="44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>
                    <a:solidFill>
                      <a:srgbClr val="006699"/>
                    </a:solidFill>
                    <a:latin typeface="Arial" charset="0"/>
                  </a:endParaRPr>
                </a:p>
              </p:txBody>
            </p:sp>
            <p:sp>
              <p:nvSpPr>
                <p:cNvPr id="3117" name="Freeform 17"/>
                <p:cNvSpPr>
                  <a:spLocks/>
                </p:cNvSpPr>
                <p:nvPr userDrawn="1"/>
              </p:nvSpPr>
              <p:spPr bwMode="ltGray">
                <a:xfrm rot="4200091">
                  <a:off x="124" y="1761"/>
                  <a:ext cx="33" cy="160"/>
                </a:xfrm>
                <a:custGeom>
                  <a:avLst/>
                  <a:gdLst>
                    <a:gd name="T0" fmla="*/ 0 w 47"/>
                    <a:gd name="T1" fmla="*/ 13 h 232"/>
                    <a:gd name="T2" fmla="*/ 10 w 47"/>
                    <a:gd name="T3" fmla="*/ 38 h 232"/>
                    <a:gd name="T4" fmla="*/ 15 w 47"/>
                    <a:gd name="T5" fmla="*/ 70 h 232"/>
                    <a:gd name="T6" fmla="*/ 17 w 47"/>
                    <a:gd name="T7" fmla="*/ 110 h 232"/>
                    <a:gd name="T8" fmla="*/ 13 w 47"/>
                    <a:gd name="T9" fmla="*/ 160 h 232"/>
                    <a:gd name="T10" fmla="*/ 32 w 47"/>
                    <a:gd name="T11" fmla="*/ 150 h 232"/>
                    <a:gd name="T12" fmla="*/ 33 w 47"/>
                    <a:gd name="T13" fmla="*/ 123 h 232"/>
                    <a:gd name="T14" fmla="*/ 33 w 47"/>
                    <a:gd name="T15" fmla="*/ 97 h 232"/>
                    <a:gd name="T16" fmla="*/ 32 w 47"/>
                    <a:gd name="T17" fmla="*/ 71 h 232"/>
                    <a:gd name="T18" fmla="*/ 29 w 47"/>
                    <a:gd name="T19" fmla="*/ 49 h 232"/>
                    <a:gd name="T20" fmla="*/ 25 w 47"/>
                    <a:gd name="T21" fmla="*/ 36 h 232"/>
                    <a:gd name="T22" fmla="*/ 20 w 47"/>
                    <a:gd name="T23" fmla="*/ 23 h 232"/>
                    <a:gd name="T24" fmla="*/ 15 w 47"/>
                    <a:gd name="T25" fmla="*/ 12 h 232"/>
                    <a:gd name="T26" fmla="*/ 9 w 47"/>
                    <a:gd name="T27" fmla="*/ 0 h 232"/>
                    <a:gd name="T28" fmla="*/ 0 w 47"/>
                    <a:gd name="T29" fmla="*/ 13 h 232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</a:gdLst>
                  <a:ahLst/>
                  <a:cxnLst>
                    <a:cxn ang="T30">
                      <a:pos x="T0" y="T1"/>
                    </a:cxn>
                    <a:cxn ang="T31">
                      <a:pos x="T2" y="T3"/>
                    </a:cxn>
                    <a:cxn ang="T32">
                      <a:pos x="T4" y="T5"/>
                    </a:cxn>
                    <a:cxn ang="T33">
                      <a:pos x="T6" y="T7"/>
                    </a:cxn>
                    <a:cxn ang="T34">
                      <a:pos x="T8" y="T9"/>
                    </a:cxn>
                    <a:cxn ang="T35">
                      <a:pos x="T10" y="T11"/>
                    </a:cxn>
                    <a:cxn ang="T36">
                      <a:pos x="T12" y="T13"/>
                    </a:cxn>
                    <a:cxn ang="T37">
                      <a:pos x="T14" y="T15"/>
                    </a:cxn>
                    <a:cxn ang="T38">
                      <a:pos x="T16" y="T17"/>
                    </a:cxn>
                    <a:cxn ang="T39">
                      <a:pos x="T18" y="T19"/>
                    </a:cxn>
                    <a:cxn ang="T40">
                      <a:pos x="T20" y="T21"/>
                    </a:cxn>
                    <a:cxn ang="T41">
                      <a:pos x="T22" y="T23"/>
                    </a:cxn>
                    <a:cxn ang="T42">
                      <a:pos x="T24" y="T25"/>
                    </a:cxn>
                    <a:cxn ang="T43">
                      <a:pos x="T26" y="T27"/>
                    </a:cxn>
                    <a:cxn ang="T44">
                      <a:pos x="T28" y="T29"/>
                    </a:cxn>
                  </a:cxnLst>
                  <a:rect l="0" t="0" r="r" b="b"/>
                  <a:pathLst>
                    <a:path w="47" h="232">
                      <a:moveTo>
                        <a:pt x="0" y="19"/>
                      </a:moveTo>
                      <a:lnTo>
                        <a:pt x="14" y="55"/>
                      </a:lnTo>
                      <a:lnTo>
                        <a:pt x="22" y="101"/>
                      </a:lnTo>
                      <a:lnTo>
                        <a:pt x="24" y="159"/>
                      </a:lnTo>
                      <a:lnTo>
                        <a:pt x="19" y="232"/>
                      </a:lnTo>
                      <a:lnTo>
                        <a:pt x="45" y="217"/>
                      </a:lnTo>
                      <a:lnTo>
                        <a:pt x="47" y="178"/>
                      </a:lnTo>
                      <a:lnTo>
                        <a:pt x="47" y="140"/>
                      </a:lnTo>
                      <a:lnTo>
                        <a:pt x="45" y="103"/>
                      </a:lnTo>
                      <a:lnTo>
                        <a:pt x="41" y="71"/>
                      </a:lnTo>
                      <a:lnTo>
                        <a:pt x="36" y="52"/>
                      </a:lnTo>
                      <a:lnTo>
                        <a:pt x="29" y="34"/>
                      </a:lnTo>
                      <a:lnTo>
                        <a:pt x="22" y="17"/>
                      </a:lnTo>
                      <a:lnTo>
                        <a:pt x="13" y="0"/>
                      </a:lnTo>
                      <a:lnTo>
                        <a:pt x="0" y="19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>
                    <a:solidFill>
                      <a:srgbClr val="006699"/>
                    </a:solidFill>
                    <a:latin typeface="Arial" charset="0"/>
                  </a:endParaRPr>
                </a:p>
              </p:txBody>
            </p:sp>
            <p:sp>
              <p:nvSpPr>
                <p:cNvPr id="3118" name="Freeform 18"/>
                <p:cNvSpPr>
                  <a:spLocks/>
                </p:cNvSpPr>
                <p:nvPr userDrawn="1"/>
              </p:nvSpPr>
              <p:spPr bwMode="ltGray">
                <a:xfrm rot="4200091">
                  <a:off x="199" y="1720"/>
                  <a:ext cx="60" cy="27"/>
                </a:xfrm>
                <a:custGeom>
                  <a:avLst/>
                  <a:gdLst>
                    <a:gd name="T0" fmla="*/ 60 w 87"/>
                    <a:gd name="T1" fmla="*/ 15 h 40"/>
                    <a:gd name="T2" fmla="*/ 53 w 87"/>
                    <a:gd name="T3" fmla="*/ 11 h 40"/>
                    <a:gd name="T4" fmla="*/ 47 w 87"/>
                    <a:gd name="T5" fmla="*/ 8 h 40"/>
                    <a:gd name="T6" fmla="*/ 40 w 87"/>
                    <a:gd name="T7" fmla="*/ 5 h 40"/>
                    <a:gd name="T8" fmla="*/ 32 w 87"/>
                    <a:gd name="T9" fmla="*/ 3 h 40"/>
                    <a:gd name="T10" fmla="*/ 26 w 87"/>
                    <a:gd name="T11" fmla="*/ 2 h 40"/>
                    <a:gd name="T12" fmla="*/ 18 w 87"/>
                    <a:gd name="T13" fmla="*/ 1 h 40"/>
                    <a:gd name="T14" fmla="*/ 9 w 87"/>
                    <a:gd name="T15" fmla="*/ 0 h 40"/>
                    <a:gd name="T16" fmla="*/ 0 w 87"/>
                    <a:gd name="T17" fmla="*/ 1 h 40"/>
                    <a:gd name="T18" fmla="*/ 4 w 87"/>
                    <a:gd name="T19" fmla="*/ 4 h 40"/>
                    <a:gd name="T20" fmla="*/ 10 w 87"/>
                    <a:gd name="T21" fmla="*/ 7 h 40"/>
                    <a:gd name="T22" fmla="*/ 15 w 87"/>
                    <a:gd name="T23" fmla="*/ 9 h 40"/>
                    <a:gd name="T24" fmla="*/ 23 w 87"/>
                    <a:gd name="T25" fmla="*/ 12 h 40"/>
                    <a:gd name="T26" fmla="*/ 29 w 87"/>
                    <a:gd name="T27" fmla="*/ 15 h 40"/>
                    <a:gd name="T28" fmla="*/ 36 w 87"/>
                    <a:gd name="T29" fmla="*/ 18 h 40"/>
                    <a:gd name="T30" fmla="*/ 44 w 87"/>
                    <a:gd name="T31" fmla="*/ 22 h 40"/>
                    <a:gd name="T32" fmla="*/ 51 w 87"/>
                    <a:gd name="T33" fmla="*/ 27 h 40"/>
                    <a:gd name="T34" fmla="*/ 60 w 87"/>
                    <a:gd name="T35" fmla="*/ 15 h 40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0" t="0" r="r" b="b"/>
                  <a:pathLst>
                    <a:path w="87" h="40">
                      <a:moveTo>
                        <a:pt x="87" y="22"/>
                      </a:moveTo>
                      <a:lnTo>
                        <a:pt x="77" y="17"/>
                      </a:lnTo>
                      <a:lnTo>
                        <a:pt x="68" y="12"/>
                      </a:lnTo>
                      <a:lnTo>
                        <a:pt x="58" y="7"/>
                      </a:lnTo>
                      <a:lnTo>
                        <a:pt x="47" y="5"/>
                      </a:lnTo>
                      <a:lnTo>
                        <a:pt x="37" y="3"/>
                      </a:lnTo>
                      <a:lnTo>
                        <a:pt x="26" y="2"/>
                      </a:lnTo>
                      <a:lnTo>
                        <a:pt x="13" y="0"/>
                      </a:lnTo>
                      <a:lnTo>
                        <a:pt x="0" y="2"/>
                      </a:lnTo>
                      <a:lnTo>
                        <a:pt x="6" y="6"/>
                      </a:lnTo>
                      <a:lnTo>
                        <a:pt x="14" y="10"/>
                      </a:lnTo>
                      <a:lnTo>
                        <a:pt x="22" y="14"/>
                      </a:lnTo>
                      <a:lnTo>
                        <a:pt x="33" y="18"/>
                      </a:lnTo>
                      <a:lnTo>
                        <a:pt x="42" y="22"/>
                      </a:lnTo>
                      <a:lnTo>
                        <a:pt x="52" y="27"/>
                      </a:lnTo>
                      <a:lnTo>
                        <a:pt x="64" y="33"/>
                      </a:lnTo>
                      <a:lnTo>
                        <a:pt x="74" y="40"/>
                      </a:lnTo>
                      <a:lnTo>
                        <a:pt x="87" y="22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>
                    <a:solidFill>
                      <a:srgbClr val="006699"/>
                    </a:solidFill>
                    <a:latin typeface="Arial" charset="0"/>
                  </a:endParaRPr>
                </a:p>
              </p:txBody>
            </p:sp>
          </p:grpSp>
        </p:grpSp>
        <p:grpSp>
          <p:nvGrpSpPr>
            <p:cNvPr id="3084" name="Group 19"/>
            <p:cNvGrpSpPr>
              <a:grpSpLocks/>
            </p:cNvGrpSpPr>
            <p:nvPr/>
          </p:nvGrpSpPr>
          <p:grpSpPr bwMode="auto">
            <a:xfrm rot="6248562">
              <a:off x="343" y="3854"/>
              <a:ext cx="392" cy="424"/>
              <a:chOff x="1727" y="866"/>
              <a:chExt cx="129" cy="157"/>
            </a:xfrm>
          </p:grpSpPr>
          <p:sp>
            <p:nvSpPr>
              <p:cNvPr id="3107" name="Freeform 20"/>
              <p:cNvSpPr>
                <a:spLocks/>
              </p:cNvSpPr>
              <p:nvPr userDrawn="1"/>
            </p:nvSpPr>
            <p:spPr bwMode="ltGray">
              <a:xfrm>
                <a:off x="1727" y="866"/>
                <a:ext cx="41" cy="59"/>
              </a:xfrm>
              <a:custGeom>
                <a:avLst/>
                <a:gdLst>
                  <a:gd name="T0" fmla="*/ 41 w 83"/>
                  <a:gd name="T1" fmla="*/ 14 h 117"/>
                  <a:gd name="T2" fmla="*/ 13 w 83"/>
                  <a:gd name="T3" fmla="*/ 0 h 117"/>
                  <a:gd name="T4" fmla="*/ 0 w 83"/>
                  <a:gd name="T5" fmla="*/ 59 h 117"/>
                  <a:gd name="T6" fmla="*/ 41 w 83"/>
                  <a:gd name="T7" fmla="*/ 14 h 117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83" h="117">
                    <a:moveTo>
                      <a:pt x="83" y="28"/>
                    </a:moveTo>
                    <a:lnTo>
                      <a:pt x="27" y="0"/>
                    </a:lnTo>
                    <a:lnTo>
                      <a:pt x="0" y="117"/>
                    </a:lnTo>
                    <a:lnTo>
                      <a:pt x="83" y="28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006699"/>
                  </a:solidFill>
                  <a:latin typeface="Arial" charset="0"/>
                </a:endParaRPr>
              </a:p>
            </p:txBody>
          </p:sp>
          <p:sp>
            <p:nvSpPr>
              <p:cNvPr id="3108" name="Freeform 21"/>
              <p:cNvSpPr>
                <a:spLocks/>
              </p:cNvSpPr>
              <p:nvPr userDrawn="1"/>
            </p:nvSpPr>
            <p:spPr bwMode="ltGray">
              <a:xfrm>
                <a:off x="1786" y="894"/>
                <a:ext cx="70" cy="49"/>
              </a:xfrm>
              <a:custGeom>
                <a:avLst/>
                <a:gdLst>
                  <a:gd name="T0" fmla="*/ 0 w 140"/>
                  <a:gd name="T1" fmla="*/ 49 h 98"/>
                  <a:gd name="T2" fmla="*/ 59 w 140"/>
                  <a:gd name="T3" fmla="*/ 0 h 98"/>
                  <a:gd name="T4" fmla="*/ 70 w 140"/>
                  <a:gd name="T5" fmla="*/ 25 h 98"/>
                  <a:gd name="T6" fmla="*/ 0 w 140"/>
                  <a:gd name="T7" fmla="*/ 49 h 98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40" h="98">
                    <a:moveTo>
                      <a:pt x="0" y="98"/>
                    </a:moveTo>
                    <a:lnTo>
                      <a:pt x="118" y="0"/>
                    </a:lnTo>
                    <a:lnTo>
                      <a:pt x="140" y="49"/>
                    </a:lnTo>
                    <a:lnTo>
                      <a:pt x="0" y="98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006699"/>
                  </a:solidFill>
                  <a:latin typeface="Arial" charset="0"/>
                </a:endParaRPr>
              </a:p>
            </p:txBody>
          </p:sp>
          <p:sp>
            <p:nvSpPr>
              <p:cNvPr id="3109" name="Freeform 22"/>
              <p:cNvSpPr>
                <a:spLocks/>
              </p:cNvSpPr>
              <p:nvPr userDrawn="1"/>
            </p:nvSpPr>
            <p:spPr bwMode="ltGray">
              <a:xfrm>
                <a:off x="1772" y="998"/>
                <a:ext cx="73" cy="25"/>
              </a:xfrm>
              <a:custGeom>
                <a:avLst/>
                <a:gdLst>
                  <a:gd name="T0" fmla="*/ 0 w 145"/>
                  <a:gd name="T1" fmla="*/ 4 h 49"/>
                  <a:gd name="T2" fmla="*/ 73 w 145"/>
                  <a:gd name="T3" fmla="*/ 0 h 49"/>
                  <a:gd name="T4" fmla="*/ 66 w 145"/>
                  <a:gd name="T5" fmla="*/ 25 h 49"/>
                  <a:gd name="T6" fmla="*/ 0 w 145"/>
                  <a:gd name="T7" fmla="*/ 4 h 4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45" h="49">
                    <a:moveTo>
                      <a:pt x="0" y="7"/>
                    </a:moveTo>
                    <a:lnTo>
                      <a:pt x="145" y="0"/>
                    </a:lnTo>
                    <a:lnTo>
                      <a:pt x="131" y="49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006699"/>
                  </a:solidFill>
                  <a:latin typeface="Arial" charset="0"/>
                </a:endParaRPr>
              </a:p>
            </p:txBody>
          </p:sp>
        </p:grpSp>
        <p:grpSp>
          <p:nvGrpSpPr>
            <p:cNvPr id="3085" name="Group 23"/>
            <p:cNvGrpSpPr>
              <a:grpSpLocks/>
            </p:cNvGrpSpPr>
            <p:nvPr/>
          </p:nvGrpSpPr>
          <p:grpSpPr bwMode="auto">
            <a:xfrm rot="5003157">
              <a:off x="249" y="1102"/>
              <a:ext cx="412" cy="500"/>
              <a:chOff x="1727" y="866"/>
              <a:chExt cx="129" cy="157"/>
            </a:xfrm>
          </p:grpSpPr>
          <p:sp>
            <p:nvSpPr>
              <p:cNvPr id="3104" name="Freeform 24"/>
              <p:cNvSpPr>
                <a:spLocks/>
              </p:cNvSpPr>
              <p:nvPr userDrawn="1"/>
            </p:nvSpPr>
            <p:spPr bwMode="ltGray">
              <a:xfrm>
                <a:off x="1727" y="866"/>
                <a:ext cx="41" cy="59"/>
              </a:xfrm>
              <a:custGeom>
                <a:avLst/>
                <a:gdLst>
                  <a:gd name="T0" fmla="*/ 41 w 83"/>
                  <a:gd name="T1" fmla="*/ 14 h 117"/>
                  <a:gd name="T2" fmla="*/ 13 w 83"/>
                  <a:gd name="T3" fmla="*/ 0 h 117"/>
                  <a:gd name="T4" fmla="*/ 0 w 83"/>
                  <a:gd name="T5" fmla="*/ 59 h 117"/>
                  <a:gd name="T6" fmla="*/ 41 w 83"/>
                  <a:gd name="T7" fmla="*/ 14 h 117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83" h="117">
                    <a:moveTo>
                      <a:pt x="83" y="28"/>
                    </a:moveTo>
                    <a:lnTo>
                      <a:pt x="27" y="0"/>
                    </a:lnTo>
                    <a:lnTo>
                      <a:pt x="0" y="117"/>
                    </a:lnTo>
                    <a:lnTo>
                      <a:pt x="83" y="28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006699"/>
                  </a:solidFill>
                  <a:latin typeface="Arial" charset="0"/>
                </a:endParaRPr>
              </a:p>
            </p:txBody>
          </p:sp>
          <p:sp>
            <p:nvSpPr>
              <p:cNvPr id="3105" name="Freeform 25"/>
              <p:cNvSpPr>
                <a:spLocks/>
              </p:cNvSpPr>
              <p:nvPr userDrawn="1"/>
            </p:nvSpPr>
            <p:spPr bwMode="ltGray">
              <a:xfrm>
                <a:off x="1786" y="894"/>
                <a:ext cx="70" cy="49"/>
              </a:xfrm>
              <a:custGeom>
                <a:avLst/>
                <a:gdLst>
                  <a:gd name="T0" fmla="*/ 0 w 140"/>
                  <a:gd name="T1" fmla="*/ 49 h 98"/>
                  <a:gd name="T2" fmla="*/ 59 w 140"/>
                  <a:gd name="T3" fmla="*/ 0 h 98"/>
                  <a:gd name="T4" fmla="*/ 70 w 140"/>
                  <a:gd name="T5" fmla="*/ 25 h 98"/>
                  <a:gd name="T6" fmla="*/ 0 w 140"/>
                  <a:gd name="T7" fmla="*/ 49 h 98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40" h="98">
                    <a:moveTo>
                      <a:pt x="0" y="98"/>
                    </a:moveTo>
                    <a:lnTo>
                      <a:pt x="118" y="0"/>
                    </a:lnTo>
                    <a:lnTo>
                      <a:pt x="140" y="49"/>
                    </a:lnTo>
                    <a:lnTo>
                      <a:pt x="0" y="98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006699"/>
                  </a:solidFill>
                  <a:latin typeface="Arial" charset="0"/>
                </a:endParaRPr>
              </a:p>
            </p:txBody>
          </p:sp>
          <p:sp>
            <p:nvSpPr>
              <p:cNvPr id="3106" name="Freeform 26"/>
              <p:cNvSpPr>
                <a:spLocks/>
              </p:cNvSpPr>
              <p:nvPr userDrawn="1"/>
            </p:nvSpPr>
            <p:spPr bwMode="ltGray">
              <a:xfrm>
                <a:off x="1772" y="998"/>
                <a:ext cx="73" cy="25"/>
              </a:xfrm>
              <a:custGeom>
                <a:avLst/>
                <a:gdLst>
                  <a:gd name="T0" fmla="*/ 0 w 145"/>
                  <a:gd name="T1" fmla="*/ 4 h 49"/>
                  <a:gd name="T2" fmla="*/ 73 w 145"/>
                  <a:gd name="T3" fmla="*/ 0 h 49"/>
                  <a:gd name="T4" fmla="*/ 66 w 145"/>
                  <a:gd name="T5" fmla="*/ 25 h 49"/>
                  <a:gd name="T6" fmla="*/ 0 w 145"/>
                  <a:gd name="T7" fmla="*/ 4 h 4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45" h="49">
                    <a:moveTo>
                      <a:pt x="0" y="7"/>
                    </a:moveTo>
                    <a:lnTo>
                      <a:pt x="145" y="0"/>
                    </a:lnTo>
                    <a:lnTo>
                      <a:pt x="131" y="49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006699"/>
                  </a:solidFill>
                  <a:latin typeface="Arial" charset="0"/>
                </a:endParaRPr>
              </a:p>
            </p:txBody>
          </p:sp>
        </p:grpSp>
        <p:grpSp>
          <p:nvGrpSpPr>
            <p:cNvPr id="3086" name="Group 27"/>
            <p:cNvGrpSpPr>
              <a:grpSpLocks/>
            </p:cNvGrpSpPr>
            <p:nvPr/>
          </p:nvGrpSpPr>
          <p:grpSpPr bwMode="auto">
            <a:xfrm>
              <a:off x="815" y="0"/>
              <a:ext cx="345" cy="367"/>
              <a:chOff x="1727" y="866"/>
              <a:chExt cx="129" cy="157"/>
            </a:xfrm>
          </p:grpSpPr>
          <p:sp>
            <p:nvSpPr>
              <p:cNvPr id="3101" name="Freeform 28"/>
              <p:cNvSpPr>
                <a:spLocks/>
              </p:cNvSpPr>
              <p:nvPr userDrawn="1"/>
            </p:nvSpPr>
            <p:spPr bwMode="ltGray">
              <a:xfrm>
                <a:off x="1727" y="866"/>
                <a:ext cx="41" cy="59"/>
              </a:xfrm>
              <a:custGeom>
                <a:avLst/>
                <a:gdLst>
                  <a:gd name="T0" fmla="*/ 41 w 83"/>
                  <a:gd name="T1" fmla="*/ 14 h 117"/>
                  <a:gd name="T2" fmla="*/ 13 w 83"/>
                  <a:gd name="T3" fmla="*/ 0 h 117"/>
                  <a:gd name="T4" fmla="*/ 0 w 83"/>
                  <a:gd name="T5" fmla="*/ 59 h 117"/>
                  <a:gd name="T6" fmla="*/ 41 w 83"/>
                  <a:gd name="T7" fmla="*/ 14 h 117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83" h="117">
                    <a:moveTo>
                      <a:pt x="83" y="28"/>
                    </a:moveTo>
                    <a:lnTo>
                      <a:pt x="27" y="0"/>
                    </a:lnTo>
                    <a:lnTo>
                      <a:pt x="0" y="117"/>
                    </a:lnTo>
                    <a:lnTo>
                      <a:pt x="83" y="28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006699"/>
                  </a:solidFill>
                  <a:latin typeface="Arial" charset="0"/>
                </a:endParaRPr>
              </a:p>
            </p:txBody>
          </p:sp>
          <p:sp>
            <p:nvSpPr>
              <p:cNvPr id="3102" name="Freeform 29"/>
              <p:cNvSpPr>
                <a:spLocks/>
              </p:cNvSpPr>
              <p:nvPr userDrawn="1"/>
            </p:nvSpPr>
            <p:spPr bwMode="ltGray">
              <a:xfrm>
                <a:off x="1786" y="894"/>
                <a:ext cx="70" cy="49"/>
              </a:xfrm>
              <a:custGeom>
                <a:avLst/>
                <a:gdLst>
                  <a:gd name="T0" fmla="*/ 0 w 140"/>
                  <a:gd name="T1" fmla="*/ 49 h 98"/>
                  <a:gd name="T2" fmla="*/ 59 w 140"/>
                  <a:gd name="T3" fmla="*/ 0 h 98"/>
                  <a:gd name="T4" fmla="*/ 70 w 140"/>
                  <a:gd name="T5" fmla="*/ 25 h 98"/>
                  <a:gd name="T6" fmla="*/ 0 w 140"/>
                  <a:gd name="T7" fmla="*/ 49 h 98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40" h="98">
                    <a:moveTo>
                      <a:pt x="0" y="98"/>
                    </a:moveTo>
                    <a:lnTo>
                      <a:pt x="118" y="0"/>
                    </a:lnTo>
                    <a:lnTo>
                      <a:pt x="140" y="49"/>
                    </a:lnTo>
                    <a:lnTo>
                      <a:pt x="0" y="98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006699"/>
                  </a:solidFill>
                  <a:latin typeface="Arial" charset="0"/>
                </a:endParaRPr>
              </a:p>
            </p:txBody>
          </p:sp>
          <p:sp>
            <p:nvSpPr>
              <p:cNvPr id="3103" name="Freeform 30"/>
              <p:cNvSpPr>
                <a:spLocks/>
              </p:cNvSpPr>
              <p:nvPr userDrawn="1"/>
            </p:nvSpPr>
            <p:spPr bwMode="ltGray">
              <a:xfrm>
                <a:off x="1772" y="998"/>
                <a:ext cx="73" cy="25"/>
              </a:xfrm>
              <a:custGeom>
                <a:avLst/>
                <a:gdLst>
                  <a:gd name="T0" fmla="*/ 0 w 145"/>
                  <a:gd name="T1" fmla="*/ 4 h 49"/>
                  <a:gd name="T2" fmla="*/ 73 w 145"/>
                  <a:gd name="T3" fmla="*/ 0 h 49"/>
                  <a:gd name="T4" fmla="*/ 66 w 145"/>
                  <a:gd name="T5" fmla="*/ 25 h 49"/>
                  <a:gd name="T6" fmla="*/ 0 w 145"/>
                  <a:gd name="T7" fmla="*/ 4 h 4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45" h="49">
                    <a:moveTo>
                      <a:pt x="0" y="7"/>
                    </a:moveTo>
                    <a:lnTo>
                      <a:pt x="145" y="0"/>
                    </a:lnTo>
                    <a:lnTo>
                      <a:pt x="131" y="49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006699"/>
                  </a:solidFill>
                  <a:latin typeface="Arial" charset="0"/>
                </a:endParaRPr>
              </a:p>
            </p:txBody>
          </p:sp>
        </p:grpSp>
        <p:sp>
          <p:nvSpPr>
            <p:cNvPr id="3087" name="Freeform 31"/>
            <p:cNvSpPr>
              <a:spLocks/>
            </p:cNvSpPr>
            <p:nvPr/>
          </p:nvSpPr>
          <p:spPr bwMode="ltGray">
            <a:xfrm>
              <a:off x="87" y="94"/>
              <a:ext cx="699" cy="756"/>
            </a:xfrm>
            <a:custGeom>
              <a:avLst/>
              <a:gdLst>
                <a:gd name="T0" fmla="*/ 1 w 699"/>
                <a:gd name="T1" fmla="*/ 392 h 756"/>
                <a:gd name="T2" fmla="*/ 3 w 699"/>
                <a:gd name="T3" fmla="*/ 252 h 756"/>
                <a:gd name="T4" fmla="*/ 21 w 699"/>
                <a:gd name="T5" fmla="*/ 210 h 756"/>
                <a:gd name="T6" fmla="*/ 29 w 699"/>
                <a:gd name="T7" fmla="*/ 182 h 756"/>
                <a:gd name="T8" fmla="*/ 39 w 699"/>
                <a:gd name="T9" fmla="*/ 154 h 756"/>
                <a:gd name="T10" fmla="*/ 51 w 699"/>
                <a:gd name="T11" fmla="*/ 138 h 756"/>
                <a:gd name="T12" fmla="*/ 111 w 699"/>
                <a:gd name="T13" fmla="*/ 74 h 756"/>
                <a:gd name="T14" fmla="*/ 169 w 699"/>
                <a:gd name="T15" fmla="*/ 30 h 756"/>
                <a:gd name="T16" fmla="*/ 225 w 699"/>
                <a:gd name="T17" fmla="*/ 10 h 756"/>
                <a:gd name="T18" fmla="*/ 249 w 699"/>
                <a:gd name="T19" fmla="*/ 4 h 756"/>
                <a:gd name="T20" fmla="*/ 265 w 699"/>
                <a:gd name="T21" fmla="*/ 0 h 756"/>
                <a:gd name="T22" fmla="*/ 357 w 699"/>
                <a:gd name="T23" fmla="*/ 2 h 756"/>
                <a:gd name="T24" fmla="*/ 385 w 699"/>
                <a:gd name="T25" fmla="*/ 6 h 756"/>
                <a:gd name="T26" fmla="*/ 489 w 699"/>
                <a:gd name="T27" fmla="*/ 40 h 756"/>
                <a:gd name="T28" fmla="*/ 619 w 699"/>
                <a:gd name="T29" fmla="*/ 128 h 756"/>
                <a:gd name="T30" fmla="*/ 653 w 699"/>
                <a:gd name="T31" fmla="*/ 178 h 756"/>
                <a:gd name="T32" fmla="*/ 693 w 699"/>
                <a:gd name="T33" fmla="*/ 322 h 756"/>
                <a:gd name="T34" fmla="*/ 687 w 699"/>
                <a:gd name="T35" fmla="*/ 434 h 756"/>
                <a:gd name="T36" fmla="*/ 665 w 699"/>
                <a:gd name="T37" fmla="*/ 538 h 756"/>
                <a:gd name="T38" fmla="*/ 639 w 699"/>
                <a:gd name="T39" fmla="*/ 564 h 756"/>
                <a:gd name="T40" fmla="*/ 631 w 699"/>
                <a:gd name="T41" fmla="*/ 580 h 756"/>
                <a:gd name="T42" fmla="*/ 607 w 699"/>
                <a:gd name="T43" fmla="*/ 588 h 756"/>
                <a:gd name="T44" fmla="*/ 473 w 699"/>
                <a:gd name="T45" fmla="*/ 664 h 756"/>
                <a:gd name="T46" fmla="*/ 449 w 699"/>
                <a:gd name="T47" fmla="*/ 678 h 756"/>
                <a:gd name="T48" fmla="*/ 405 w 699"/>
                <a:gd name="T49" fmla="*/ 684 h 756"/>
                <a:gd name="T50" fmla="*/ 375 w 699"/>
                <a:gd name="T51" fmla="*/ 690 h 756"/>
                <a:gd name="T52" fmla="*/ 267 w 699"/>
                <a:gd name="T53" fmla="*/ 684 h 756"/>
                <a:gd name="T54" fmla="*/ 259 w 699"/>
                <a:gd name="T55" fmla="*/ 722 h 756"/>
                <a:gd name="T56" fmla="*/ 241 w 699"/>
                <a:gd name="T57" fmla="*/ 756 h 756"/>
                <a:gd name="T58" fmla="*/ 185 w 699"/>
                <a:gd name="T59" fmla="*/ 728 h 756"/>
                <a:gd name="T60" fmla="*/ 163 w 699"/>
                <a:gd name="T61" fmla="*/ 720 h 756"/>
                <a:gd name="T62" fmla="*/ 151 w 699"/>
                <a:gd name="T63" fmla="*/ 716 h 756"/>
                <a:gd name="T64" fmla="*/ 195 w 699"/>
                <a:gd name="T65" fmla="*/ 674 h 756"/>
                <a:gd name="T66" fmla="*/ 211 w 699"/>
                <a:gd name="T67" fmla="*/ 644 h 756"/>
                <a:gd name="T68" fmla="*/ 209 w 699"/>
                <a:gd name="T69" fmla="*/ 626 h 756"/>
                <a:gd name="T70" fmla="*/ 195 w 699"/>
                <a:gd name="T71" fmla="*/ 620 h 756"/>
                <a:gd name="T72" fmla="*/ 165 w 699"/>
                <a:gd name="T73" fmla="*/ 596 h 756"/>
                <a:gd name="T74" fmla="*/ 99 w 699"/>
                <a:gd name="T75" fmla="*/ 534 h 756"/>
                <a:gd name="T76" fmla="*/ 61 w 699"/>
                <a:gd name="T77" fmla="*/ 506 h 756"/>
                <a:gd name="T78" fmla="*/ 23 w 699"/>
                <a:gd name="T79" fmla="*/ 470 h 756"/>
                <a:gd name="T80" fmla="*/ 7 w 699"/>
                <a:gd name="T81" fmla="*/ 434 h 756"/>
                <a:gd name="T82" fmla="*/ 5 w 699"/>
                <a:gd name="T83" fmla="*/ 396 h 756"/>
                <a:gd name="T84" fmla="*/ 1 w 699"/>
                <a:gd name="T85" fmla="*/ 392 h 75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699" h="756">
                  <a:moveTo>
                    <a:pt x="1" y="392"/>
                  </a:moveTo>
                  <a:cubicBezTo>
                    <a:pt x="2" y="345"/>
                    <a:pt x="2" y="299"/>
                    <a:pt x="3" y="252"/>
                  </a:cubicBezTo>
                  <a:cubicBezTo>
                    <a:pt x="3" y="238"/>
                    <a:pt x="16" y="224"/>
                    <a:pt x="21" y="210"/>
                  </a:cubicBezTo>
                  <a:cubicBezTo>
                    <a:pt x="24" y="202"/>
                    <a:pt x="29" y="182"/>
                    <a:pt x="29" y="182"/>
                  </a:cubicBezTo>
                  <a:cubicBezTo>
                    <a:pt x="32" y="173"/>
                    <a:pt x="34" y="163"/>
                    <a:pt x="39" y="154"/>
                  </a:cubicBezTo>
                  <a:cubicBezTo>
                    <a:pt x="42" y="148"/>
                    <a:pt x="51" y="138"/>
                    <a:pt x="51" y="138"/>
                  </a:cubicBezTo>
                  <a:cubicBezTo>
                    <a:pt x="58" y="116"/>
                    <a:pt x="88" y="82"/>
                    <a:pt x="111" y="74"/>
                  </a:cubicBezTo>
                  <a:cubicBezTo>
                    <a:pt x="128" y="61"/>
                    <a:pt x="149" y="37"/>
                    <a:pt x="169" y="30"/>
                  </a:cubicBezTo>
                  <a:cubicBezTo>
                    <a:pt x="182" y="17"/>
                    <a:pt x="207" y="15"/>
                    <a:pt x="225" y="10"/>
                  </a:cubicBezTo>
                  <a:cubicBezTo>
                    <a:pt x="233" y="8"/>
                    <a:pt x="241" y="6"/>
                    <a:pt x="249" y="4"/>
                  </a:cubicBezTo>
                  <a:cubicBezTo>
                    <a:pt x="254" y="3"/>
                    <a:pt x="265" y="0"/>
                    <a:pt x="265" y="0"/>
                  </a:cubicBezTo>
                  <a:cubicBezTo>
                    <a:pt x="296" y="1"/>
                    <a:pt x="326" y="0"/>
                    <a:pt x="357" y="2"/>
                  </a:cubicBezTo>
                  <a:cubicBezTo>
                    <a:pt x="366" y="2"/>
                    <a:pt x="385" y="6"/>
                    <a:pt x="385" y="6"/>
                  </a:cubicBezTo>
                  <a:cubicBezTo>
                    <a:pt x="417" y="17"/>
                    <a:pt x="463" y="14"/>
                    <a:pt x="489" y="40"/>
                  </a:cubicBezTo>
                  <a:cubicBezTo>
                    <a:pt x="528" y="60"/>
                    <a:pt x="592" y="105"/>
                    <a:pt x="619" y="128"/>
                  </a:cubicBezTo>
                  <a:cubicBezTo>
                    <a:pt x="635" y="134"/>
                    <a:pt x="643" y="164"/>
                    <a:pt x="653" y="178"/>
                  </a:cubicBezTo>
                  <a:cubicBezTo>
                    <a:pt x="667" y="234"/>
                    <a:pt x="687" y="265"/>
                    <a:pt x="693" y="322"/>
                  </a:cubicBezTo>
                  <a:cubicBezTo>
                    <a:pt x="699" y="365"/>
                    <a:pt x="692" y="398"/>
                    <a:pt x="687" y="434"/>
                  </a:cubicBezTo>
                  <a:cubicBezTo>
                    <a:pt x="686" y="469"/>
                    <a:pt x="691" y="510"/>
                    <a:pt x="665" y="538"/>
                  </a:cubicBezTo>
                  <a:cubicBezTo>
                    <a:pt x="657" y="547"/>
                    <a:pt x="644" y="553"/>
                    <a:pt x="639" y="564"/>
                  </a:cubicBezTo>
                  <a:cubicBezTo>
                    <a:pt x="636" y="569"/>
                    <a:pt x="636" y="576"/>
                    <a:pt x="631" y="580"/>
                  </a:cubicBezTo>
                  <a:cubicBezTo>
                    <a:pt x="624" y="585"/>
                    <a:pt x="607" y="588"/>
                    <a:pt x="607" y="588"/>
                  </a:cubicBezTo>
                  <a:cubicBezTo>
                    <a:pt x="581" y="602"/>
                    <a:pt x="499" y="649"/>
                    <a:pt x="473" y="664"/>
                  </a:cubicBezTo>
                  <a:cubicBezTo>
                    <a:pt x="465" y="666"/>
                    <a:pt x="449" y="678"/>
                    <a:pt x="449" y="678"/>
                  </a:cubicBezTo>
                  <a:cubicBezTo>
                    <a:pt x="438" y="685"/>
                    <a:pt x="417" y="679"/>
                    <a:pt x="405" y="684"/>
                  </a:cubicBezTo>
                  <a:cubicBezTo>
                    <a:pt x="396" y="687"/>
                    <a:pt x="385" y="688"/>
                    <a:pt x="375" y="690"/>
                  </a:cubicBezTo>
                  <a:cubicBezTo>
                    <a:pt x="328" y="689"/>
                    <a:pt x="307" y="687"/>
                    <a:pt x="267" y="684"/>
                  </a:cubicBezTo>
                  <a:cubicBezTo>
                    <a:pt x="249" y="690"/>
                    <a:pt x="264" y="683"/>
                    <a:pt x="259" y="722"/>
                  </a:cubicBezTo>
                  <a:cubicBezTo>
                    <a:pt x="258" y="733"/>
                    <a:pt x="250" y="750"/>
                    <a:pt x="241" y="756"/>
                  </a:cubicBezTo>
                  <a:cubicBezTo>
                    <a:pt x="218" y="752"/>
                    <a:pt x="207" y="735"/>
                    <a:pt x="185" y="728"/>
                  </a:cubicBezTo>
                  <a:cubicBezTo>
                    <a:pt x="176" y="725"/>
                    <a:pt x="171" y="724"/>
                    <a:pt x="163" y="720"/>
                  </a:cubicBezTo>
                  <a:cubicBezTo>
                    <a:pt x="159" y="718"/>
                    <a:pt x="151" y="716"/>
                    <a:pt x="151" y="716"/>
                  </a:cubicBezTo>
                  <a:cubicBezTo>
                    <a:pt x="157" y="695"/>
                    <a:pt x="180" y="689"/>
                    <a:pt x="195" y="674"/>
                  </a:cubicBezTo>
                  <a:cubicBezTo>
                    <a:pt x="198" y="665"/>
                    <a:pt x="205" y="652"/>
                    <a:pt x="211" y="644"/>
                  </a:cubicBezTo>
                  <a:cubicBezTo>
                    <a:pt x="210" y="638"/>
                    <a:pt x="212" y="631"/>
                    <a:pt x="209" y="626"/>
                  </a:cubicBezTo>
                  <a:cubicBezTo>
                    <a:pt x="207" y="621"/>
                    <a:pt x="199" y="623"/>
                    <a:pt x="195" y="620"/>
                  </a:cubicBezTo>
                  <a:cubicBezTo>
                    <a:pt x="185" y="612"/>
                    <a:pt x="173" y="606"/>
                    <a:pt x="165" y="596"/>
                  </a:cubicBezTo>
                  <a:cubicBezTo>
                    <a:pt x="146" y="573"/>
                    <a:pt x="123" y="552"/>
                    <a:pt x="99" y="534"/>
                  </a:cubicBezTo>
                  <a:cubicBezTo>
                    <a:pt x="87" y="525"/>
                    <a:pt x="72" y="517"/>
                    <a:pt x="61" y="506"/>
                  </a:cubicBezTo>
                  <a:cubicBezTo>
                    <a:pt x="49" y="494"/>
                    <a:pt x="37" y="480"/>
                    <a:pt x="23" y="470"/>
                  </a:cubicBezTo>
                  <a:cubicBezTo>
                    <a:pt x="13" y="456"/>
                    <a:pt x="10" y="451"/>
                    <a:pt x="7" y="434"/>
                  </a:cubicBezTo>
                  <a:cubicBezTo>
                    <a:pt x="6" y="421"/>
                    <a:pt x="7" y="408"/>
                    <a:pt x="5" y="396"/>
                  </a:cubicBezTo>
                  <a:cubicBezTo>
                    <a:pt x="5" y="394"/>
                    <a:pt x="0" y="391"/>
                    <a:pt x="1" y="392"/>
                  </a:cubicBezTo>
                  <a:close/>
                </a:path>
              </a:pathLst>
            </a:custGeom>
            <a:solidFill>
              <a:schemeClr val="accent1">
                <a:alpha val="50195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006699"/>
                </a:solidFill>
                <a:latin typeface="Arial" charset="0"/>
              </a:endParaRPr>
            </a:p>
          </p:txBody>
        </p:sp>
        <p:sp>
          <p:nvSpPr>
            <p:cNvPr id="3088" name="Freeform 32"/>
            <p:cNvSpPr>
              <a:spLocks/>
            </p:cNvSpPr>
            <p:nvPr/>
          </p:nvSpPr>
          <p:spPr bwMode="ltGray">
            <a:xfrm rot="828663">
              <a:off x="242" y="3404"/>
              <a:ext cx="132" cy="167"/>
            </a:xfrm>
            <a:custGeom>
              <a:avLst/>
              <a:gdLst>
                <a:gd name="T0" fmla="*/ 0 w 109"/>
                <a:gd name="T1" fmla="*/ 0 h 156"/>
                <a:gd name="T2" fmla="*/ 6 w 109"/>
                <a:gd name="T3" fmla="*/ 1 h 156"/>
                <a:gd name="T4" fmla="*/ 22 w 109"/>
                <a:gd name="T5" fmla="*/ 5 h 156"/>
                <a:gd name="T6" fmla="*/ 45 w 109"/>
                <a:gd name="T7" fmla="*/ 13 h 156"/>
                <a:gd name="T8" fmla="*/ 70 w 109"/>
                <a:gd name="T9" fmla="*/ 26 h 156"/>
                <a:gd name="T10" fmla="*/ 94 w 109"/>
                <a:gd name="T11" fmla="*/ 47 h 156"/>
                <a:gd name="T12" fmla="*/ 116 w 109"/>
                <a:gd name="T13" fmla="*/ 76 h 156"/>
                <a:gd name="T14" fmla="*/ 130 w 109"/>
                <a:gd name="T15" fmla="*/ 116 h 156"/>
                <a:gd name="T16" fmla="*/ 132 w 109"/>
                <a:gd name="T17" fmla="*/ 167 h 156"/>
                <a:gd name="T18" fmla="*/ 127 w 109"/>
                <a:gd name="T19" fmla="*/ 167 h 156"/>
                <a:gd name="T20" fmla="*/ 120 w 109"/>
                <a:gd name="T21" fmla="*/ 167 h 156"/>
                <a:gd name="T22" fmla="*/ 113 w 109"/>
                <a:gd name="T23" fmla="*/ 167 h 156"/>
                <a:gd name="T24" fmla="*/ 105 w 109"/>
                <a:gd name="T25" fmla="*/ 165 h 156"/>
                <a:gd name="T26" fmla="*/ 98 w 109"/>
                <a:gd name="T27" fmla="*/ 164 h 156"/>
                <a:gd name="T28" fmla="*/ 90 w 109"/>
                <a:gd name="T29" fmla="*/ 161 h 156"/>
                <a:gd name="T30" fmla="*/ 80 w 109"/>
                <a:gd name="T31" fmla="*/ 155 h 156"/>
                <a:gd name="T32" fmla="*/ 70 w 109"/>
                <a:gd name="T33" fmla="*/ 149 h 156"/>
                <a:gd name="T34" fmla="*/ 64 w 109"/>
                <a:gd name="T35" fmla="*/ 135 h 156"/>
                <a:gd name="T36" fmla="*/ 64 w 109"/>
                <a:gd name="T37" fmla="*/ 119 h 156"/>
                <a:gd name="T38" fmla="*/ 68 w 109"/>
                <a:gd name="T39" fmla="*/ 103 h 156"/>
                <a:gd name="T40" fmla="*/ 71 w 109"/>
                <a:gd name="T41" fmla="*/ 86 h 156"/>
                <a:gd name="T42" fmla="*/ 68 w 109"/>
                <a:gd name="T43" fmla="*/ 66 h 156"/>
                <a:gd name="T44" fmla="*/ 58 w 109"/>
                <a:gd name="T45" fmla="*/ 46 h 156"/>
                <a:gd name="T46" fmla="*/ 38 w 109"/>
                <a:gd name="T47" fmla="*/ 25 h 156"/>
                <a:gd name="T48" fmla="*/ 0 w 109"/>
                <a:gd name="T49" fmla="*/ 0 h 15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109" h="156">
                  <a:moveTo>
                    <a:pt x="0" y="0"/>
                  </a:moveTo>
                  <a:lnTo>
                    <a:pt x="5" y="1"/>
                  </a:lnTo>
                  <a:lnTo>
                    <a:pt x="18" y="5"/>
                  </a:lnTo>
                  <a:lnTo>
                    <a:pt x="37" y="12"/>
                  </a:lnTo>
                  <a:lnTo>
                    <a:pt x="58" y="24"/>
                  </a:lnTo>
                  <a:lnTo>
                    <a:pt x="78" y="44"/>
                  </a:lnTo>
                  <a:lnTo>
                    <a:pt x="96" y="71"/>
                  </a:lnTo>
                  <a:lnTo>
                    <a:pt x="107" y="108"/>
                  </a:lnTo>
                  <a:lnTo>
                    <a:pt x="109" y="156"/>
                  </a:lnTo>
                  <a:lnTo>
                    <a:pt x="105" y="156"/>
                  </a:lnTo>
                  <a:lnTo>
                    <a:pt x="99" y="156"/>
                  </a:lnTo>
                  <a:lnTo>
                    <a:pt x="93" y="156"/>
                  </a:lnTo>
                  <a:lnTo>
                    <a:pt x="87" y="154"/>
                  </a:lnTo>
                  <a:lnTo>
                    <a:pt x="81" y="153"/>
                  </a:lnTo>
                  <a:lnTo>
                    <a:pt x="74" y="150"/>
                  </a:lnTo>
                  <a:lnTo>
                    <a:pt x="66" y="145"/>
                  </a:lnTo>
                  <a:lnTo>
                    <a:pt x="58" y="139"/>
                  </a:lnTo>
                  <a:lnTo>
                    <a:pt x="53" y="126"/>
                  </a:lnTo>
                  <a:lnTo>
                    <a:pt x="53" y="111"/>
                  </a:lnTo>
                  <a:lnTo>
                    <a:pt x="56" y="96"/>
                  </a:lnTo>
                  <a:lnTo>
                    <a:pt x="59" y="80"/>
                  </a:lnTo>
                  <a:lnTo>
                    <a:pt x="56" y="62"/>
                  </a:lnTo>
                  <a:lnTo>
                    <a:pt x="48" y="43"/>
                  </a:lnTo>
                  <a:lnTo>
                    <a:pt x="31" y="2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006699"/>
                </a:solidFill>
                <a:latin typeface="Arial" charset="0"/>
              </a:endParaRPr>
            </a:p>
          </p:txBody>
        </p:sp>
        <p:sp>
          <p:nvSpPr>
            <p:cNvPr id="3089" name="Freeform 33"/>
            <p:cNvSpPr>
              <a:spLocks/>
            </p:cNvSpPr>
            <p:nvPr/>
          </p:nvSpPr>
          <p:spPr bwMode="ltGray">
            <a:xfrm rot="828663">
              <a:off x="266" y="3592"/>
              <a:ext cx="66" cy="43"/>
            </a:xfrm>
            <a:custGeom>
              <a:avLst/>
              <a:gdLst>
                <a:gd name="T0" fmla="*/ 0 w 54"/>
                <a:gd name="T1" fmla="*/ 0 h 40"/>
                <a:gd name="T2" fmla="*/ 1 w 54"/>
                <a:gd name="T3" fmla="*/ 1 h 40"/>
                <a:gd name="T4" fmla="*/ 7 w 54"/>
                <a:gd name="T5" fmla="*/ 3 h 40"/>
                <a:gd name="T6" fmla="*/ 16 w 54"/>
                <a:gd name="T7" fmla="*/ 9 h 40"/>
                <a:gd name="T8" fmla="*/ 26 w 54"/>
                <a:gd name="T9" fmla="*/ 13 h 40"/>
                <a:gd name="T10" fmla="*/ 35 w 54"/>
                <a:gd name="T11" fmla="*/ 16 h 40"/>
                <a:gd name="T12" fmla="*/ 46 w 54"/>
                <a:gd name="T13" fmla="*/ 18 h 40"/>
                <a:gd name="T14" fmla="*/ 56 w 54"/>
                <a:gd name="T15" fmla="*/ 19 h 40"/>
                <a:gd name="T16" fmla="*/ 66 w 54"/>
                <a:gd name="T17" fmla="*/ 17 h 40"/>
                <a:gd name="T18" fmla="*/ 65 w 54"/>
                <a:gd name="T19" fmla="*/ 27 h 40"/>
                <a:gd name="T20" fmla="*/ 61 w 54"/>
                <a:gd name="T21" fmla="*/ 35 h 40"/>
                <a:gd name="T22" fmla="*/ 54 w 54"/>
                <a:gd name="T23" fmla="*/ 41 h 40"/>
                <a:gd name="T24" fmla="*/ 45 w 54"/>
                <a:gd name="T25" fmla="*/ 43 h 40"/>
                <a:gd name="T26" fmla="*/ 34 w 54"/>
                <a:gd name="T27" fmla="*/ 42 h 40"/>
                <a:gd name="T28" fmla="*/ 23 w 54"/>
                <a:gd name="T29" fmla="*/ 34 h 40"/>
                <a:gd name="T30" fmla="*/ 12 w 54"/>
                <a:gd name="T31" fmla="*/ 22 h 40"/>
                <a:gd name="T32" fmla="*/ 0 w 54"/>
                <a:gd name="T33" fmla="*/ 0 h 40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54" h="40">
                  <a:moveTo>
                    <a:pt x="0" y="0"/>
                  </a:moveTo>
                  <a:lnTo>
                    <a:pt x="1" y="1"/>
                  </a:lnTo>
                  <a:lnTo>
                    <a:pt x="6" y="3"/>
                  </a:lnTo>
                  <a:lnTo>
                    <a:pt x="13" y="8"/>
                  </a:lnTo>
                  <a:lnTo>
                    <a:pt x="21" y="12"/>
                  </a:lnTo>
                  <a:lnTo>
                    <a:pt x="29" y="15"/>
                  </a:lnTo>
                  <a:lnTo>
                    <a:pt x="38" y="17"/>
                  </a:lnTo>
                  <a:lnTo>
                    <a:pt x="46" y="18"/>
                  </a:lnTo>
                  <a:lnTo>
                    <a:pt x="54" y="16"/>
                  </a:lnTo>
                  <a:lnTo>
                    <a:pt x="53" y="25"/>
                  </a:lnTo>
                  <a:lnTo>
                    <a:pt x="50" y="33"/>
                  </a:lnTo>
                  <a:lnTo>
                    <a:pt x="44" y="38"/>
                  </a:lnTo>
                  <a:lnTo>
                    <a:pt x="37" y="40"/>
                  </a:lnTo>
                  <a:lnTo>
                    <a:pt x="28" y="39"/>
                  </a:lnTo>
                  <a:lnTo>
                    <a:pt x="19" y="32"/>
                  </a:lnTo>
                  <a:lnTo>
                    <a:pt x="10" y="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006699"/>
                </a:solidFill>
                <a:latin typeface="Arial" charset="0"/>
              </a:endParaRPr>
            </a:p>
          </p:txBody>
        </p:sp>
        <p:sp>
          <p:nvSpPr>
            <p:cNvPr id="3090" name="Freeform 34"/>
            <p:cNvSpPr>
              <a:spLocks/>
            </p:cNvSpPr>
            <p:nvPr/>
          </p:nvSpPr>
          <p:spPr bwMode="ltGray">
            <a:xfrm>
              <a:off x="11" y="4110"/>
              <a:ext cx="118" cy="209"/>
            </a:xfrm>
            <a:custGeom>
              <a:avLst/>
              <a:gdLst>
                <a:gd name="T0" fmla="*/ 0 w 118"/>
                <a:gd name="T1" fmla="*/ 0 h 209"/>
                <a:gd name="T2" fmla="*/ 6 w 118"/>
                <a:gd name="T3" fmla="*/ 8 h 209"/>
                <a:gd name="T4" fmla="*/ 15 w 118"/>
                <a:gd name="T5" fmla="*/ 19 h 209"/>
                <a:gd name="T6" fmla="*/ 26 w 118"/>
                <a:gd name="T7" fmla="*/ 33 h 209"/>
                <a:gd name="T8" fmla="*/ 38 w 118"/>
                <a:gd name="T9" fmla="*/ 51 h 209"/>
                <a:gd name="T10" fmla="*/ 54 w 118"/>
                <a:gd name="T11" fmla="*/ 72 h 209"/>
                <a:gd name="T12" fmla="*/ 67 w 118"/>
                <a:gd name="T13" fmla="*/ 94 h 209"/>
                <a:gd name="T14" fmla="*/ 79 w 118"/>
                <a:gd name="T15" fmla="*/ 119 h 209"/>
                <a:gd name="T16" fmla="*/ 87 w 118"/>
                <a:gd name="T17" fmla="*/ 146 h 209"/>
                <a:gd name="T18" fmla="*/ 94 w 118"/>
                <a:gd name="T19" fmla="*/ 175 h 209"/>
                <a:gd name="T20" fmla="*/ 91 w 118"/>
                <a:gd name="T21" fmla="*/ 209 h 209"/>
                <a:gd name="T22" fmla="*/ 118 w 118"/>
                <a:gd name="T23" fmla="*/ 209 h 209"/>
                <a:gd name="T24" fmla="*/ 117 w 118"/>
                <a:gd name="T25" fmla="*/ 177 h 209"/>
                <a:gd name="T26" fmla="*/ 104 w 118"/>
                <a:gd name="T27" fmla="*/ 119 h 209"/>
                <a:gd name="T28" fmla="*/ 82 w 118"/>
                <a:gd name="T29" fmla="*/ 69 h 209"/>
                <a:gd name="T30" fmla="*/ 47 w 118"/>
                <a:gd name="T31" fmla="*/ 27 h 209"/>
                <a:gd name="T32" fmla="*/ 0 w 118"/>
                <a:gd name="T33" fmla="*/ 0 h 209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118" h="209">
                  <a:moveTo>
                    <a:pt x="0" y="0"/>
                  </a:moveTo>
                  <a:lnTo>
                    <a:pt x="6" y="8"/>
                  </a:lnTo>
                  <a:lnTo>
                    <a:pt x="15" y="19"/>
                  </a:lnTo>
                  <a:lnTo>
                    <a:pt x="26" y="33"/>
                  </a:lnTo>
                  <a:lnTo>
                    <a:pt x="38" y="51"/>
                  </a:lnTo>
                  <a:lnTo>
                    <a:pt x="54" y="72"/>
                  </a:lnTo>
                  <a:lnTo>
                    <a:pt x="67" y="94"/>
                  </a:lnTo>
                  <a:lnTo>
                    <a:pt x="79" y="119"/>
                  </a:lnTo>
                  <a:lnTo>
                    <a:pt x="87" y="146"/>
                  </a:lnTo>
                  <a:lnTo>
                    <a:pt x="94" y="175"/>
                  </a:lnTo>
                  <a:lnTo>
                    <a:pt x="91" y="209"/>
                  </a:lnTo>
                  <a:lnTo>
                    <a:pt x="118" y="209"/>
                  </a:lnTo>
                  <a:lnTo>
                    <a:pt x="117" y="177"/>
                  </a:lnTo>
                  <a:lnTo>
                    <a:pt x="104" y="119"/>
                  </a:lnTo>
                  <a:lnTo>
                    <a:pt x="82" y="69"/>
                  </a:lnTo>
                  <a:lnTo>
                    <a:pt x="47" y="2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006699"/>
                </a:solidFill>
                <a:latin typeface="Arial" charset="0"/>
              </a:endParaRPr>
            </a:p>
          </p:txBody>
        </p:sp>
        <p:sp>
          <p:nvSpPr>
            <p:cNvPr id="3091" name="Freeform 35"/>
            <p:cNvSpPr>
              <a:spLocks/>
            </p:cNvSpPr>
            <p:nvPr/>
          </p:nvSpPr>
          <p:spPr bwMode="ltGray">
            <a:xfrm>
              <a:off x="0" y="3968"/>
              <a:ext cx="130" cy="128"/>
            </a:xfrm>
            <a:custGeom>
              <a:avLst/>
              <a:gdLst>
                <a:gd name="T0" fmla="*/ 103 w 130"/>
                <a:gd name="T1" fmla="*/ 0 h 128"/>
                <a:gd name="T2" fmla="*/ 130 w 130"/>
                <a:gd name="T3" fmla="*/ 128 h 128"/>
                <a:gd name="T4" fmla="*/ 125 w 130"/>
                <a:gd name="T5" fmla="*/ 126 h 128"/>
                <a:gd name="T6" fmla="*/ 111 w 130"/>
                <a:gd name="T7" fmla="*/ 121 h 128"/>
                <a:gd name="T8" fmla="*/ 92 w 130"/>
                <a:gd name="T9" fmla="*/ 111 h 128"/>
                <a:gd name="T10" fmla="*/ 68 w 130"/>
                <a:gd name="T11" fmla="*/ 103 h 128"/>
                <a:gd name="T12" fmla="*/ 41 w 130"/>
                <a:gd name="T13" fmla="*/ 94 h 128"/>
                <a:gd name="T14" fmla="*/ 19 w 130"/>
                <a:gd name="T15" fmla="*/ 90 h 128"/>
                <a:gd name="T16" fmla="*/ 0 w 130"/>
                <a:gd name="T17" fmla="*/ 93 h 128"/>
                <a:gd name="T18" fmla="*/ 0 w 130"/>
                <a:gd name="T19" fmla="*/ 72 h 128"/>
                <a:gd name="T20" fmla="*/ 12 w 130"/>
                <a:gd name="T21" fmla="*/ 70 h 128"/>
                <a:gd name="T22" fmla="*/ 24 w 130"/>
                <a:gd name="T23" fmla="*/ 66 h 128"/>
                <a:gd name="T24" fmla="*/ 38 w 130"/>
                <a:gd name="T25" fmla="*/ 66 h 128"/>
                <a:gd name="T26" fmla="*/ 51 w 130"/>
                <a:gd name="T27" fmla="*/ 67 h 128"/>
                <a:gd name="T28" fmla="*/ 65 w 130"/>
                <a:gd name="T29" fmla="*/ 70 h 128"/>
                <a:gd name="T30" fmla="*/ 78 w 130"/>
                <a:gd name="T31" fmla="*/ 78 h 128"/>
                <a:gd name="T32" fmla="*/ 81 w 130"/>
                <a:gd name="T33" fmla="*/ 74 h 128"/>
                <a:gd name="T34" fmla="*/ 81 w 130"/>
                <a:gd name="T35" fmla="*/ 58 h 128"/>
                <a:gd name="T36" fmla="*/ 82 w 130"/>
                <a:gd name="T37" fmla="*/ 37 h 128"/>
                <a:gd name="T38" fmla="*/ 82 w 130"/>
                <a:gd name="T39" fmla="*/ 29 h 128"/>
                <a:gd name="T40" fmla="*/ 80 w 130"/>
                <a:gd name="T41" fmla="*/ 29 h 128"/>
                <a:gd name="T42" fmla="*/ 77 w 130"/>
                <a:gd name="T43" fmla="*/ 27 h 128"/>
                <a:gd name="T44" fmla="*/ 76 w 130"/>
                <a:gd name="T45" fmla="*/ 22 h 128"/>
                <a:gd name="T46" fmla="*/ 75 w 130"/>
                <a:gd name="T47" fmla="*/ 19 h 128"/>
                <a:gd name="T48" fmla="*/ 76 w 130"/>
                <a:gd name="T49" fmla="*/ 15 h 128"/>
                <a:gd name="T50" fmla="*/ 79 w 130"/>
                <a:gd name="T51" fmla="*/ 10 h 128"/>
                <a:gd name="T52" fmla="*/ 89 w 130"/>
                <a:gd name="T53" fmla="*/ 6 h 128"/>
                <a:gd name="T54" fmla="*/ 103 w 130"/>
                <a:gd name="T55" fmla="*/ 0 h 128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0" t="0" r="r" b="b"/>
              <a:pathLst>
                <a:path w="130" h="128">
                  <a:moveTo>
                    <a:pt x="103" y="0"/>
                  </a:moveTo>
                  <a:lnTo>
                    <a:pt x="130" y="128"/>
                  </a:lnTo>
                  <a:lnTo>
                    <a:pt x="125" y="126"/>
                  </a:lnTo>
                  <a:lnTo>
                    <a:pt x="111" y="121"/>
                  </a:lnTo>
                  <a:lnTo>
                    <a:pt x="92" y="111"/>
                  </a:lnTo>
                  <a:lnTo>
                    <a:pt x="68" y="103"/>
                  </a:lnTo>
                  <a:lnTo>
                    <a:pt x="41" y="94"/>
                  </a:lnTo>
                  <a:lnTo>
                    <a:pt x="19" y="90"/>
                  </a:lnTo>
                  <a:lnTo>
                    <a:pt x="0" y="93"/>
                  </a:lnTo>
                  <a:lnTo>
                    <a:pt x="0" y="72"/>
                  </a:lnTo>
                  <a:lnTo>
                    <a:pt x="12" y="70"/>
                  </a:lnTo>
                  <a:lnTo>
                    <a:pt x="24" y="66"/>
                  </a:lnTo>
                  <a:lnTo>
                    <a:pt x="38" y="66"/>
                  </a:lnTo>
                  <a:lnTo>
                    <a:pt x="51" y="67"/>
                  </a:lnTo>
                  <a:lnTo>
                    <a:pt x="65" y="70"/>
                  </a:lnTo>
                  <a:lnTo>
                    <a:pt x="78" y="78"/>
                  </a:lnTo>
                  <a:lnTo>
                    <a:pt x="81" y="74"/>
                  </a:lnTo>
                  <a:lnTo>
                    <a:pt x="81" y="58"/>
                  </a:lnTo>
                  <a:lnTo>
                    <a:pt x="82" y="37"/>
                  </a:lnTo>
                  <a:lnTo>
                    <a:pt x="82" y="29"/>
                  </a:lnTo>
                  <a:lnTo>
                    <a:pt x="80" y="29"/>
                  </a:lnTo>
                  <a:lnTo>
                    <a:pt x="77" y="27"/>
                  </a:lnTo>
                  <a:lnTo>
                    <a:pt x="76" y="22"/>
                  </a:lnTo>
                  <a:lnTo>
                    <a:pt x="75" y="19"/>
                  </a:lnTo>
                  <a:lnTo>
                    <a:pt x="76" y="15"/>
                  </a:lnTo>
                  <a:lnTo>
                    <a:pt x="79" y="10"/>
                  </a:lnTo>
                  <a:lnTo>
                    <a:pt x="89" y="6"/>
                  </a:lnTo>
                  <a:lnTo>
                    <a:pt x="103" y="0"/>
                  </a:ln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006699"/>
                </a:solidFill>
                <a:latin typeface="Arial" charset="0"/>
              </a:endParaRPr>
            </a:p>
          </p:txBody>
        </p:sp>
        <p:sp>
          <p:nvSpPr>
            <p:cNvPr id="3092" name="Freeform 36"/>
            <p:cNvSpPr>
              <a:spLocks/>
            </p:cNvSpPr>
            <p:nvPr/>
          </p:nvSpPr>
          <p:spPr bwMode="ltGray">
            <a:xfrm>
              <a:off x="0" y="3949"/>
              <a:ext cx="47" cy="86"/>
            </a:xfrm>
            <a:custGeom>
              <a:avLst/>
              <a:gdLst>
                <a:gd name="T0" fmla="*/ 37 w 47"/>
                <a:gd name="T1" fmla="*/ 0 h 86"/>
                <a:gd name="T2" fmla="*/ 15 w 47"/>
                <a:gd name="T3" fmla="*/ 37 h 86"/>
                <a:gd name="T4" fmla="*/ 0 w 47"/>
                <a:gd name="T5" fmla="*/ 59 h 86"/>
                <a:gd name="T6" fmla="*/ 0 w 47"/>
                <a:gd name="T7" fmla="*/ 86 h 86"/>
                <a:gd name="T8" fmla="*/ 8 w 47"/>
                <a:gd name="T9" fmla="*/ 82 h 86"/>
                <a:gd name="T10" fmla="*/ 20 w 47"/>
                <a:gd name="T11" fmla="*/ 73 h 86"/>
                <a:gd name="T12" fmla="*/ 33 w 47"/>
                <a:gd name="T13" fmla="*/ 63 h 86"/>
                <a:gd name="T14" fmla="*/ 42 w 47"/>
                <a:gd name="T15" fmla="*/ 51 h 86"/>
                <a:gd name="T16" fmla="*/ 47 w 47"/>
                <a:gd name="T17" fmla="*/ 36 h 86"/>
                <a:gd name="T18" fmla="*/ 46 w 47"/>
                <a:gd name="T19" fmla="*/ 19 h 86"/>
                <a:gd name="T20" fmla="*/ 37 w 47"/>
                <a:gd name="T21" fmla="*/ 0 h 8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47" h="86">
                  <a:moveTo>
                    <a:pt x="37" y="0"/>
                  </a:moveTo>
                  <a:lnTo>
                    <a:pt x="15" y="37"/>
                  </a:lnTo>
                  <a:lnTo>
                    <a:pt x="0" y="59"/>
                  </a:lnTo>
                  <a:lnTo>
                    <a:pt x="0" y="86"/>
                  </a:lnTo>
                  <a:lnTo>
                    <a:pt x="8" y="82"/>
                  </a:lnTo>
                  <a:lnTo>
                    <a:pt x="20" y="73"/>
                  </a:lnTo>
                  <a:lnTo>
                    <a:pt x="33" y="63"/>
                  </a:lnTo>
                  <a:lnTo>
                    <a:pt x="42" y="51"/>
                  </a:lnTo>
                  <a:lnTo>
                    <a:pt x="47" y="36"/>
                  </a:lnTo>
                  <a:lnTo>
                    <a:pt x="46" y="19"/>
                  </a:lnTo>
                  <a:lnTo>
                    <a:pt x="37" y="0"/>
                  </a:ln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006699"/>
                </a:solidFill>
                <a:latin typeface="Arial" charset="0"/>
              </a:endParaRPr>
            </a:p>
          </p:txBody>
        </p:sp>
        <p:sp>
          <p:nvSpPr>
            <p:cNvPr id="3093" name="Freeform 37"/>
            <p:cNvSpPr>
              <a:spLocks/>
            </p:cNvSpPr>
            <p:nvPr/>
          </p:nvSpPr>
          <p:spPr bwMode="ltGray">
            <a:xfrm>
              <a:off x="0" y="3239"/>
              <a:ext cx="497" cy="740"/>
            </a:xfrm>
            <a:custGeom>
              <a:avLst/>
              <a:gdLst>
                <a:gd name="T0" fmla="*/ 0 w 497"/>
                <a:gd name="T1" fmla="*/ 13 h 740"/>
                <a:gd name="T2" fmla="*/ 41 w 497"/>
                <a:gd name="T3" fmla="*/ 4 h 740"/>
                <a:gd name="T4" fmla="*/ 101 w 497"/>
                <a:gd name="T5" fmla="*/ 0 h 740"/>
                <a:gd name="T6" fmla="*/ 170 w 497"/>
                <a:gd name="T7" fmla="*/ 4 h 740"/>
                <a:gd name="T8" fmla="*/ 248 w 497"/>
                <a:gd name="T9" fmla="*/ 21 h 740"/>
                <a:gd name="T10" fmla="*/ 323 w 497"/>
                <a:gd name="T11" fmla="*/ 50 h 740"/>
                <a:gd name="T12" fmla="*/ 382 w 497"/>
                <a:gd name="T13" fmla="*/ 90 h 740"/>
                <a:gd name="T14" fmla="*/ 428 w 497"/>
                <a:gd name="T15" fmla="*/ 141 h 740"/>
                <a:gd name="T16" fmla="*/ 463 w 497"/>
                <a:gd name="T17" fmla="*/ 199 h 740"/>
                <a:gd name="T18" fmla="*/ 485 w 497"/>
                <a:gd name="T19" fmla="*/ 262 h 740"/>
                <a:gd name="T20" fmla="*/ 496 w 497"/>
                <a:gd name="T21" fmla="*/ 327 h 740"/>
                <a:gd name="T22" fmla="*/ 497 w 497"/>
                <a:gd name="T23" fmla="*/ 396 h 740"/>
                <a:gd name="T24" fmla="*/ 487 w 497"/>
                <a:gd name="T25" fmla="*/ 462 h 740"/>
                <a:gd name="T26" fmla="*/ 470 w 497"/>
                <a:gd name="T27" fmla="*/ 527 h 740"/>
                <a:gd name="T28" fmla="*/ 443 w 497"/>
                <a:gd name="T29" fmla="*/ 586 h 740"/>
                <a:gd name="T30" fmla="*/ 406 w 497"/>
                <a:gd name="T31" fmla="*/ 639 h 740"/>
                <a:gd name="T32" fmla="*/ 364 w 497"/>
                <a:gd name="T33" fmla="*/ 683 h 740"/>
                <a:gd name="T34" fmla="*/ 315 w 497"/>
                <a:gd name="T35" fmla="*/ 715 h 740"/>
                <a:gd name="T36" fmla="*/ 259 w 497"/>
                <a:gd name="T37" fmla="*/ 736 h 740"/>
                <a:gd name="T38" fmla="*/ 198 w 497"/>
                <a:gd name="T39" fmla="*/ 740 h 740"/>
                <a:gd name="T40" fmla="*/ 131 w 497"/>
                <a:gd name="T41" fmla="*/ 727 h 740"/>
                <a:gd name="T42" fmla="*/ 167 w 497"/>
                <a:gd name="T43" fmla="*/ 728 h 740"/>
                <a:gd name="T44" fmla="*/ 204 w 497"/>
                <a:gd name="T45" fmla="*/ 718 h 740"/>
                <a:gd name="T46" fmla="*/ 238 w 497"/>
                <a:gd name="T47" fmla="*/ 700 h 740"/>
                <a:gd name="T48" fmla="*/ 272 w 497"/>
                <a:gd name="T49" fmla="*/ 670 h 740"/>
                <a:gd name="T50" fmla="*/ 304 w 497"/>
                <a:gd name="T51" fmla="*/ 635 h 740"/>
                <a:gd name="T52" fmla="*/ 333 w 497"/>
                <a:gd name="T53" fmla="*/ 594 h 740"/>
                <a:gd name="T54" fmla="*/ 358 w 497"/>
                <a:gd name="T55" fmla="*/ 549 h 740"/>
                <a:gd name="T56" fmla="*/ 381 w 497"/>
                <a:gd name="T57" fmla="*/ 500 h 740"/>
                <a:gd name="T58" fmla="*/ 396 w 497"/>
                <a:gd name="T59" fmla="*/ 449 h 740"/>
                <a:gd name="T60" fmla="*/ 408 w 497"/>
                <a:gd name="T61" fmla="*/ 397 h 740"/>
                <a:gd name="T62" fmla="*/ 414 w 497"/>
                <a:gd name="T63" fmla="*/ 346 h 740"/>
                <a:gd name="T64" fmla="*/ 412 w 497"/>
                <a:gd name="T65" fmla="*/ 296 h 740"/>
                <a:gd name="T66" fmla="*/ 402 w 497"/>
                <a:gd name="T67" fmla="*/ 251 h 740"/>
                <a:gd name="T68" fmla="*/ 384 w 497"/>
                <a:gd name="T69" fmla="*/ 208 h 740"/>
                <a:gd name="T70" fmla="*/ 357 w 497"/>
                <a:gd name="T71" fmla="*/ 172 h 740"/>
                <a:gd name="T72" fmla="*/ 320 w 497"/>
                <a:gd name="T73" fmla="*/ 142 h 740"/>
                <a:gd name="T74" fmla="*/ 260 w 497"/>
                <a:gd name="T75" fmla="*/ 107 h 740"/>
                <a:gd name="T76" fmla="*/ 203 w 497"/>
                <a:gd name="T77" fmla="*/ 82 h 740"/>
                <a:gd name="T78" fmla="*/ 154 w 497"/>
                <a:gd name="T79" fmla="*/ 65 h 740"/>
                <a:gd name="T80" fmla="*/ 108 w 497"/>
                <a:gd name="T81" fmla="*/ 56 h 740"/>
                <a:gd name="T82" fmla="*/ 68 w 497"/>
                <a:gd name="T83" fmla="*/ 55 h 740"/>
                <a:gd name="T84" fmla="*/ 32 w 497"/>
                <a:gd name="T85" fmla="*/ 61 h 740"/>
                <a:gd name="T86" fmla="*/ 0 w 497"/>
                <a:gd name="T87" fmla="*/ 70 h 740"/>
                <a:gd name="T88" fmla="*/ 0 w 497"/>
                <a:gd name="T89" fmla="*/ 13 h 740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0" t="0" r="r" b="b"/>
              <a:pathLst>
                <a:path w="497" h="740">
                  <a:moveTo>
                    <a:pt x="0" y="13"/>
                  </a:moveTo>
                  <a:lnTo>
                    <a:pt x="41" y="4"/>
                  </a:lnTo>
                  <a:lnTo>
                    <a:pt x="101" y="0"/>
                  </a:lnTo>
                  <a:lnTo>
                    <a:pt x="170" y="4"/>
                  </a:lnTo>
                  <a:lnTo>
                    <a:pt x="248" y="21"/>
                  </a:lnTo>
                  <a:lnTo>
                    <a:pt x="323" y="50"/>
                  </a:lnTo>
                  <a:lnTo>
                    <a:pt x="382" y="90"/>
                  </a:lnTo>
                  <a:lnTo>
                    <a:pt x="428" y="141"/>
                  </a:lnTo>
                  <a:lnTo>
                    <a:pt x="463" y="199"/>
                  </a:lnTo>
                  <a:lnTo>
                    <a:pt x="485" y="262"/>
                  </a:lnTo>
                  <a:lnTo>
                    <a:pt x="496" y="327"/>
                  </a:lnTo>
                  <a:lnTo>
                    <a:pt x="497" y="396"/>
                  </a:lnTo>
                  <a:lnTo>
                    <a:pt x="487" y="462"/>
                  </a:lnTo>
                  <a:lnTo>
                    <a:pt x="470" y="527"/>
                  </a:lnTo>
                  <a:lnTo>
                    <a:pt x="443" y="586"/>
                  </a:lnTo>
                  <a:lnTo>
                    <a:pt x="406" y="639"/>
                  </a:lnTo>
                  <a:lnTo>
                    <a:pt x="364" y="683"/>
                  </a:lnTo>
                  <a:lnTo>
                    <a:pt x="315" y="715"/>
                  </a:lnTo>
                  <a:lnTo>
                    <a:pt x="259" y="736"/>
                  </a:lnTo>
                  <a:lnTo>
                    <a:pt x="198" y="740"/>
                  </a:lnTo>
                  <a:lnTo>
                    <a:pt x="131" y="727"/>
                  </a:lnTo>
                  <a:lnTo>
                    <a:pt x="167" y="728"/>
                  </a:lnTo>
                  <a:lnTo>
                    <a:pt x="204" y="718"/>
                  </a:lnTo>
                  <a:lnTo>
                    <a:pt x="238" y="700"/>
                  </a:lnTo>
                  <a:lnTo>
                    <a:pt x="272" y="670"/>
                  </a:lnTo>
                  <a:lnTo>
                    <a:pt x="304" y="635"/>
                  </a:lnTo>
                  <a:lnTo>
                    <a:pt x="333" y="594"/>
                  </a:lnTo>
                  <a:lnTo>
                    <a:pt x="358" y="549"/>
                  </a:lnTo>
                  <a:lnTo>
                    <a:pt x="381" y="500"/>
                  </a:lnTo>
                  <a:lnTo>
                    <a:pt x="396" y="449"/>
                  </a:lnTo>
                  <a:lnTo>
                    <a:pt x="408" y="397"/>
                  </a:lnTo>
                  <a:lnTo>
                    <a:pt x="414" y="346"/>
                  </a:lnTo>
                  <a:lnTo>
                    <a:pt x="412" y="296"/>
                  </a:lnTo>
                  <a:lnTo>
                    <a:pt x="402" y="251"/>
                  </a:lnTo>
                  <a:lnTo>
                    <a:pt x="384" y="208"/>
                  </a:lnTo>
                  <a:lnTo>
                    <a:pt x="357" y="172"/>
                  </a:lnTo>
                  <a:lnTo>
                    <a:pt x="320" y="142"/>
                  </a:lnTo>
                  <a:lnTo>
                    <a:pt x="260" y="107"/>
                  </a:lnTo>
                  <a:lnTo>
                    <a:pt x="203" y="82"/>
                  </a:lnTo>
                  <a:lnTo>
                    <a:pt x="154" y="65"/>
                  </a:lnTo>
                  <a:lnTo>
                    <a:pt x="108" y="56"/>
                  </a:lnTo>
                  <a:lnTo>
                    <a:pt x="68" y="55"/>
                  </a:lnTo>
                  <a:lnTo>
                    <a:pt x="32" y="61"/>
                  </a:lnTo>
                  <a:lnTo>
                    <a:pt x="0" y="70"/>
                  </a:lnTo>
                  <a:lnTo>
                    <a:pt x="0" y="13"/>
                  </a:ln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006699"/>
                </a:solidFill>
                <a:latin typeface="Arial" charset="0"/>
              </a:endParaRPr>
            </a:p>
          </p:txBody>
        </p:sp>
        <p:sp>
          <p:nvSpPr>
            <p:cNvPr id="3094" name="Freeform 38"/>
            <p:cNvSpPr>
              <a:spLocks/>
            </p:cNvSpPr>
            <p:nvPr/>
          </p:nvSpPr>
          <p:spPr bwMode="ltGray">
            <a:xfrm rot="1584153">
              <a:off x="20" y="410"/>
              <a:ext cx="344" cy="245"/>
            </a:xfrm>
            <a:custGeom>
              <a:avLst/>
              <a:gdLst>
                <a:gd name="T0" fmla="*/ 0 w 257"/>
                <a:gd name="T1" fmla="*/ 0 h 237"/>
                <a:gd name="T2" fmla="*/ 0 w 257"/>
                <a:gd name="T3" fmla="*/ 26 h 237"/>
                <a:gd name="T4" fmla="*/ 4 w 257"/>
                <a:gd name="T5" fmla="*/ 52 h 237"/>
                <a:gd name="T6" fmla="*/ 8 w 257"/>
                <a:gd name="T7" fmla="*/ 78 h 237"/>
                <a:gd name="T8" fmla="*/ 15 w 257"/>
                <a:gd name="T9" fmla="*/ 101 h 237"/>
                <a:gd name="T10" fmla="*/ 24 w 257"/>
                <a:gd name="T11" fmla="*/ 123 h 237"/>
                <a:gd name="T12" fmla="*/ 36 w 257"/>
                <a:gd name="T13" fmla="*/ 146 h 237"/>
                <a:gd name="T14" fmla="*/ 51 w 257"/>
                <a:gd name="T15" fmla="*/ 166 h 237"/>
                <a:gd name="T16" fmla="*/ 68 w 257"/>
                <a:gd name="T17" fmla="*/ 184 h 237"/>
                <a:gd name="T18" fmla="*/ 90 w 257"/>
                <a:gd name="T19" fmla="*/ 201 h 237"/>
                <a:gd name="T20" fmla="*/ 115 w 257"/>
                <a:gd name="T21" fmla="*/ 215 h 237"/>
                <a:gd name="T22" fmla="*/ 142 w 257"/>
                <a:gd name="T23" fmla="*/ 226 h 237"/>
                <a:gd name="T24" fmla="*/ 175 w 257"/>
                <a:gd name="T25" fmla="*/ 236 h 237"/>
                <a:gd name="T26" fmla="*/ 211 w 257"/>
                <a:gd name="T27" fmla="*/ 242 h 237"/>
                <a:gd name="T28" fmla="*/ 252 w 257"/>
                <a:gd name="T29" fmla="*/ 245 h 237"/>
                <a:gd name="T30" fmla="*/ 294 w 257"/>
                <a:gd name="T31" fmla="*/ 244 h 237"/>
                <a:gd name="T32" fmla="*/ 344 w 257"/>
                <a:gd name="T33" fmla="*/ 240 h 237"/>
                <a:gd name="T34" fmla="*/ 300 w 257"/>
                <a:gd name="T35" fmla="*/ 235 h 237"/>
                <a:gd name="T36" fmla="*/ 261 w 257"/>
                <a:gd name="T37" fmla="*/ 227 h 237"/>
                <a:gd name="T38" fmla="*/ 228 w 257"/>
                <a:gd name="T39" fmla="*/ 219 h 237"/>
                <a:gd name="T40" fmla="*/ 198 w 257"/>
                <a:gd name="T41" fmla="*/ 211 h 237"/>
                <a:gd name="T42" fmla="*/ 171 w 257"/>
                <a:gd name="T43" fmla="*/ 200 h 237"/>
                <a:gd name="T44" fmla="*/ 150 w 257"/>
                <a:gd name="T45" fmla="*/ 188 h 237"/>
                <a:gd name="T46" fmla="*/ 130 w 257"/>
                <a:gd name="T47" fmla="*/ 175 h 237"/>
                <a:gd name="T48" fmla="*/ 112 w 257"/>
                <a:gd name="T49" fmla="*/ 160 h 237"/>
                <a:gd name="T50" fmla="*/ 96 w 257"/>
                <a:gd name="T51" fmla="*/ 146 h 237"/>
                <a:gd name="T52" fmla="*/ 82 w 257"/>
                <a:gd name="T53" fmla="*/ 129 h 237"/>
                <a:gd name="T54" fmla="*/ 70 w 257"/>
                <a:gd name="T55" fmla="*/ 111 h 237"/>
                <a:gd name="T56" fmla="*/ 58 w 257"/>
                <a:gd name="T57" fmla="*/ 91 h 237"/>
                <a:gd name="T58" fmla="*/ 44 w 257"/>
                <a:gd name="T59" fmla="*/ 71 h 237"/>
                <a:gd name="T60" fmla="*/ 31 w 257"/>
                <a:gd name="T61" fmla="*/ 49 h 237"/>
                <a:gd name="T62" fmla="*/ 16 w 257"/>
                <a:gd name="T63" fmla="*/ 25 h 237"/>
                <a:gd name="T64" fmla="*/ 0 w 257"/>
                <a:gd name="T65" fmla="*/ 0 h 23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257" h="237">
                  <a:moveTo>
                    <a:pt x="0" y="0"/>
                  </a:moveTo>
                  <a:lnTo>
                    <a:pt x="0" y="25"/>
                  </a:lnTo>
                  <a:lnTo>
                    <a:pt x="3" y="50"/>
                  </a:lnTo>
                  <a:lnTo>
                    <a:pt x="6" y="75"/>
                  </a:lnTo>
                  <a:lnTo>
                    <a:pt x="11" y="98"/>
                  </a:lnTo>
                  <a:lnTo>
                    <a:pt x="18" y="119"/>
                  </a:lnTo>
                  <a:lnTo>
                    <a:pt x="27" y="141"/>
                  </a:lnTo>
                  <a:lnTo>
                    <a:pt x="38" y="161"/>
                  </a:lnTo>
                  <a:lnTo>
                    <a:pt x="51" y="178"/>
                  </a:lnTo>
                  <a:lnTo>
                    <a:pt x="67" y="194"/>
                  </a:lnTo>
                  <a:lnTo>
                    <a:pt x="86" y="208"/>
                  </a:lnTo>
                  <a:lnTo>
                    <a:pt x="106" y="219"/>
                  </a:lnTo>
                  <a:lnTo>
                    <a:pt x="131" y="228"/>
                  </a:lnTo>
                  <a:lnTo>
                    <a:pt x="158" y="234"/>
                  </a:lnTo>
                  <a:lnTo>
                    <a:pt x="188" y="237"/>
                  </a:lnTo>
                  <a:lnTo>
                    <a:pt x="220" y="236"/>
                  </a:lnTo>
                  <a:lnTo>
                    <a:pt x="257" y="232"/>
                  </a:lnTo>
                  <a:lnTo>
                    <a:pt x="224" y="227"/>
                  </a:lnTo>
                  <a:lnTo>
                    <a:pt x="195" y="220"/>
                  </a:lnTo>
                  <a:lnTo>
                    <a:pt x="170" y="212"/>
                  </a:lnTo>
                  <a:lnTo>
                    <a:pt x="148" y="204"/>
                  </a:lnTo>
                  <a:lnTo>
                    <a:pt x="128" y="193"/>
                  </a:lnTo>
                  <a:lnTo>
                    <a:pt x="112" y="182"/>
                  </a:lnTo>
                  <a:lnTo>
                    <a:pt x="97" y="169"/>
                  </a:lnTo>
                  <a:lnTo>
                    <a:pt x="84" y="155"/>
                  </a:lnTo>
                  <a:lnTo>
                    <a:pt x="72" y="141"/>
                  </a:lnTo>
                  <a:lnTo>
                    <a:pt x="61" y="125"/>
                  </a:lnTo>
                  <a:lnTo>
                    <a:pt x="52" y="107"/>
                  </a:lnTo>
                  <a:lnTo>
                    <a:pt x="43" y="88"/>
                  </a:lnTo>
                  <a:lnTo>
                    <a:pt x="33" y="69"/>
                  </a:lnTo>
                  <a:lnTo>
                    <a:pt x="23" y="47"/>
                  </a:lnTo>
                  <a:lnTo>
                    <a:pt x="12" y="2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006699"/>
                </a:solidFill>
                <a:latin typeface="Arial" charset="0"/>
              </a:endParaRPr>
            </a:p>
          </p:txBody>
        </p:sp>
        <p:sp>
          <p:nvSpPr>
            <p:cNvPr id="3095" name="Freeform 39"/>
            <p:cNvSpPr>
              <a:spLocks/>
            </p:cNvSpPr>
            <p:nvPr/>
          </p:nvSpPr>
          <p:spPr bwMode="ltGray">
            <a:xfrm rot="1584153">
              <a:off x="242" y="756"/>
              <a:ext cx="167" cy="115"/>
            </a:xfrm>
            <a:custGeom>
              <a:avLst/>
              <a:gdLst>
                <a:gd name="T0" fmla="*/ 104 w 124"/>
                <a:gd name="T1" fmla="*/ 0 h 110"/>
                <a:gd name="T2" fmla="*/ 167 w 124"/>
                <a:gd name="T3" fmla="*/ 113 h 110"/>
                <a:gd name="T4" fmla="*/ 162 w 124"/>
                <a:gd name="T5" fmla="*/ 112 h 110"/>
                <a:gd name="T6" fmla="*/ 144 w 124"/>
                <a:gd name="T7" fmla="*/ 110 h 110"/>
                <a:gd name="T8" fmla="*/ 120 w 124"/>
                <a:gd name="T9" fmla="*/ 106 h 110"/>
                <a:gd name="T10" fmla="*/ 92 w 124"/>
                <a:gd name="T11" fmla="*/ 104 h 110"/>
                <a:gd name="T12" fmla="*/ 61 w 124"/>
                <a:gd name="T13" fmla="*/ 101 h 110"/>
                <a:gd name="T14" fmla="*/ 34 w 124"/>
                <a:gd name="T15" fmla="*/ 102 h 110"/>
                <a:gd name="T16" fmla="*/ 12 w 124"/>
                <a:gd name="T17" fmla="*/ 107 h 110"/>
                <a:gd name="T18" fmla="*/ 0 w 124"/>
                <a:gd name="T19" fmla="*/ 115 h 110"/>
                <a:gd name="T20" fmla="*/ 5 w 124"/>
                <a:gd name="T21" fmla="*/ 102 h 110"/>
                <a:gd name="T22" fmla="*/ 11 w 124"/>
                <a:gd name="T23" fmla="*/ 93 h 110"/>
                <a:gd name="T24" fmla="*/ 22 w 124"/>
                <a:gd name="T25" fmla="*/ 86 h 110"/>
                <a:gd name="T26" fmla="*/ 34 w 124"/>
                <a:gd name="T27" fmla="*/ 79 h 110"/>
                <a:gd name="T28" fmla="*/ 48 w 124"/>
                <a:gd name="T29" fmla="*/ 75 h 110"/>
                <a:gd name="T30" fmla="*/ 63 w 124"/>
                <a:gd name="T31" fmla="*/ 74 h 110"/>
                <a:gd name="T32" fmla="*/ 79 w 124"/>
                <a:gd name="T33" fmla="*/ 74 h 110"/>
                <a:gd name="T34" fmla="*/ 97 w 124"/>
                <a:gd name="T35" fmla="*/ 77 h 110"/>
                <a:gd name="T36" fmla="*/ 98 w 124"/>
                <a:gd name="T37" fmla="*/ 74 h 110"/>
                <a:gd name="T38" fmla="*/ 94 w 124"/>
                <a:gd name="T39" fmla="*/ 59 h 110"/>
                <a:gd name="T40" fmla="*/ 90 w 124"/>
                <a:gd name="T41" fmla="*/ 40 h 110"/>
                <a:gd name="T42" fmla="*/ 88 w 124"/>
                <a:gd name="T43" fmla="*/ 31 h 110"/>
                <a:gd name="T44" fmla="*/ 85 w 124"/>
                <a:gd name="T45" fmla="*/ 31 h 110"/>
                <a:gd name="T46" fmla="*/ 82 w 124"/>
                <a:gd name="T47" fmla="*/ 30 h 110"/>
                <a:gd name="T48" fmla="*/ 79 w 124"/>
                <a:gd name="T49" fmla="*/ 27 h 110"/>
                <a:gd name="T50" fmla="*/ 77 w 124"/>
                <a:gd name="T51" fmla="*/ 24 h 110"/>
                <a:gd name="T52" fmla="*/ 77 w 124"/>
                <a:gd name="T53" fmla="*/ 20 h 110"/>
                <a:gd name="T54" fmla="*/ 79 w 124"/>
                <a:gd name="T55" fmla="*/ 15 h 110"/>
                <a:gd name="T56" fmla="*/ 89 w 124"/>
                <a:gd name="T57" fmla="*/ 8 h 110"/>
                <a:gd name="T58" fmla="*/ 104 w 124"/>
                <a:gd name="T59" fmla="*/ 0 h 110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0" t="0" r="r" b="b"/>
              <a:pathLst>
                <a:path w="124" h="110">
                  <a:moveTo>
                    <a:pt x="77" y="0"/>
                  </a:moveTo>
                  <a:lnTo>
                    <a:pt x="124" y="108"/>
                  </a:lnTo>
                  <a:lnTo>
                    <a:pt x="120" y="107"/>
                  </a:lnTo>
                  <a:lnTo>
                    <a:pt x="107" y="105"/>
                  </a:lnTo>
                  <a:lnTo>
                    <a:pt x="89" y="101"/>
                  </a:lnTo>
                  <a:lnTo>
                    <a:pt x="68" y="99"/>
                  </a:lnTo>
                  <a:lnTo>
                    <a:pt x="45" y="97"/>
                  </a:lnTo>
                  <a:lnTo>
                    <a:pt x="25" y="98"/>
                  </a:lnTo>
                  <a:lnTo>
                    <a:pt x="9" y="102"/>
                  </a:lnTo>
                  <a:lnTo>
                    <a:pt x="0" y="110"/>
                  </a:lnTo>
                  <a:lnTo>
                    <a:pt x="4" y="98"/>
                  </a:lnTo>
                  <a:lnTo>
                    <a:pt x="8" y="89"/>
                  </a:lnTo>
                  <a:lnTo>
                    <a:pt x="16" y="82"/>
                  </a:lnTo>
                  <a:lnTo>
                    <a:pt x="25" y="76"/>
                  </a:lnTo>
                  <a:lnTo>
                    <a:pt x="36" y="72"/>
                  </a:lnTo>
                  <a:lnTo>
                    <a:pt x="47" y="71"/>
                  </a:lnTo>
                  <a:lnTo>
                    <a:pt x="59" y="71"/>
                  </a:lnTo>
                  <a:lnTo>
                    <a:pt x="72" y="74"/>
                  </a:lnTo>
                  <a:lnTo>
                    <a:pt x="73" y="71"/>
                  </a:lnTo>
                  <a:lnTo>
                    <a:pt x="70" y="56"/>
                  </a:lnTo>
                  <a:lnTo>
                    <a:pt x="67" y="38"/>
                  </a:lnTo>
                  <a:lnTo>
                    <a:pt x="65" y="30"/>
                  </a:lnTo>
                  <a:lnTo>
                    <a:pt x="63" y="30"/>
                  </a:lnTo>
                  <a:lnTo>
                    <a:pt x="61" y="29"/>
                  </a:lnTo>
                  <a:lnTo>
                    <a:pt x="59" y="26"/>
                  </a:lnTo>
                  <a:lnTo>
                    <a:pt x="57" y="23"/>
                  </a:lnTo>
                  <a:lnTo>
                    <a:pt x="57" y="19"/>
                  </a:lnTo>
                  <a:lnTo>
                    <a:pt x="59" y="14"/>
                  </a:lnTo>
                  <a:lnTo>
                    <a:pt x="66" y="8"/>
                  </a:lnTo>
                  <a:lnTo>
                    <a:pt x="77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006699"/>
                </a:solidFill>
                <a:latin typeface="Arial" charset="0"/>
              </a:endParaRPr>
            </a:p>
          </p:txBody>
        </p:sp>
        <p:sp>
          <p:nvSpPr>
            <p:cNvPr id="3096" name="Freeform 40"/>
            <p:cNvSpPr>
              <a:spLocks/>
            </p:cNvSpPr>
            <p:nvPr/>
          </p:nvSpPr>
          <p:spPr bwMode="ltGray">
            <a:xfrm rot="1584153">
              <a:off x="574" y="286"/>
              <a:ext cx="147" cy="160"/>
            </a:xfrm>
            <a:custGeom>
              <a:avLst/>
              <a:gdLst>
                <a:gd name="T0" fmla="*/ 0 w 109"/>
                <a:gd name="T1" fmla="*/ 0 h 156"/>
                <a:gd name="T2" fmla="*/ 7 w 109"/>
                <a:gd name="T3" fmla="*/ 1 h 156"/>
                <a:gd name="T4" fmla="*/ 24 w 109"/>
                <a:gd name="T5" fmla="*/ 5 h 156"/>
                <a:gd name="T6" fmla="*/ 50 w 109"/>
                <a:gd name="T7" fmla="*/ 12 h 156"/>
                <a:gd name="T8" fmla="*/ 78 w 109"/>
                <a:gd name="T9" fmla="*/ 25 h 156"/>
                <a:gd name="T10" fmla="*/ 105 w 109"/>
                <a:gd name="T11" fmla="*/ 45 h 156"/>
                <a:gd name="T12" fmla="*/ 129 w 109"/>
                <a:gd name="T13" fmla="*/ 73 h 156"/>
                <a:gd name="T14" fmla="*/ 144 w 109"/>
                <a:gd name="T15" fmla="*/ 111 h 156"/>
                <a:gd name="T16" fmla="*/ 147 w 109"/>
                <a:gd name="T17" fmla="*/ 160 h 156"/>
                <a:gd name="T18" fmla="*/ 142 w 109"/>
                <a:gd name="T19" fmla="*/ 160 h 156"/>
                <a:gd name="T20" fmla="*/ 134 w 109"/>
                <a:gd name="T21" fmla="*/ 160 h 156"/>
                <a:gd name="T22" fmla="*/ 125 w 109"/>
                <a:gd name="T23" fmla="*/ 160 h 156"/>
                <a:gd name="T24" fmla="*/ 117 w 109"/>
                <a:gd name="T25" fmla="*/ 158 h 156"/>
                <a:gd name="T26" fmla="*/ 109 w 109"/>
                <a:gd name="T27" fmla="*/ 157 h 156"/>
                <a:gd name="T28" fmla="*/ 100 w 109"/>
                <a:gd name="T29" fmla="*/ 154 h 156"/>
                <a:gd name="T30" fmla="*/ 89 w 109"/>
                <a:gd name="T31" fmla="*/ 149 h 156"/>
                <a:gd name="T32" fmla="*/ 78 w 109"/>
                <a:gd name="T33" fmla="*/ 143 h 156"/>
                <a:gd name="T34" fmla="*/ 71 w 109"/>
                <a:gd name="T35" fmla="*/ 129 h 156"/>
                <a:gd name="T36" fmla="*/ 71 w 109"/>
                <a:gd name="T37" fmla="*/ 114 h 156"/>
                <a:gd name="T38" fmla="*/ 76 w 109"/>
                <a:gd name="T39" fmla="*/ 98 h 156"/>
                <a:gd name="T40" fmla="*/ 80 w 109"/>
                <a:gd name="T41" fmla="*/ 82 h 156"/>
                <a:gd name="T42" fmla="*/ 76 w 109"/>
                <a:gd name="T43" fmla="*/ 64 h 156"/>
                <a:gd name="T44" fmla="*/ 65 w 109"/>
                <a:gd name="T45" fmla="*/ 44 h 156"/>
                <a:gd name="T46" fmla="*/ 42 w 109"/>
                <a:gd name="T47" fmla="*/ 24 h 156"/>
                <a:gd name="T48" fmla="*/ 0 w 109"/>
                <a:gd name="T49" fmla="*/ 0 h 15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109" h="156">
                  <a:moveTo>
                    <a:pt x="0" y="0"/>
                  </a:moveTo>
                  <a:lnTo>
                    <a:pt x="5" y="1"/>
                  </a:lnTo>
                  <a:lnTo>
                    <a:pt x="18" y="5"/>
                  </a:lnTo>
                  <a:lnTo>
                    <a:pt x="37" y="12"/>
                  </a:lnTo>
                  <a:lnTo>
                    <a:pt x="58" y="24"/>
                  </a:lnTo>
                  <a:lnTo>
                    <a:pt x="78" y="44"/>
                  </a:lnTo>
                  <a:lnTo>
                    <a:pt x="96" y="71"/>
                  </a:lnTo>
                  <a:lnTo>
                    <a:pt x="107" y="108"/>
                  </a:lnTo>
                  <a:lnTo>
                    <a:pt x="109" y="156"/>
                  </a:lnTo>
                  <a:lnTo>
                    <a:pt x="105" y="156"/>
                  </a:lnTo>
                  <a:lnTo>
                    <a:pt x="99" y="156"/>
                  </a:lnTo>
                  <a:lnTo>
                    <a:pt x="93" y="156"/>
                  </a:lnTo>
                  <a:lnTo>
                    <a:pt x="87" y="154"/>
                  </a:lnTo>
                  <a:lnTo>
                    <a:pt x="81" y="153"/>
                  </a:lnTo>
                  <a:lnTo>
                    <a:pt x="74" y="150"/>
                  </a:lnTo>
                  <a:lnTo>
                    <a:pt x="66" y="145"/>
                  </a:lnTo>
                  <a:lnTo>
                    <a:pt x="58" y="139"/>
                  </a:lnTo>
                  <a:lnTo>
                    <a:pt x="53" y="126"/>
                  </a:lnTo>
                  <a:lnTo>
                    <a:pt x="53" y="111"/>
                  </a:lnTo>
                  <a:lnTo>
                    <a:pt x="56" y="96"/>
                  </a:lnTo>
                  <a:lnTo>
                    <a:pt x="59" y="80"/>
                  </a:lnTo>
                  <a:lnTo>
                    <a:pt x="56" y="62"/>
                  </a:lnTo>
                  <a:lnTo>
                    <a:pt x="48" y="43"/>
                  </a:lnTo>
                  <a:lnTo>
                    <a:pt x="31" y="2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006699"/>
                </a:solidFill>
                <a:latin typeface="Arial" charset="0"/>
              </a:endParaRPr>
            </a:p>
          </p:txBody>
        </p:sp>
        <p:sp>
          <p:nvSpPr>
            <p:cNvPr id="3097" name="Freeform 41"/>
            <p:cNvSpPr>
              <a:spLocks/>
            </p:cNvSpPr>
            <p:nvPr/>
          </p:nvSpPr>
          <p:spPr bwMode="ltGray">
            <a:xfrm rot="1584153">
              <a:off x="236" y="721"/>
              <a:ext cx="62" cy="97"/>
            </a:xfrm>
            <a:custGeom>
              <a:avLst/>
              <a:gdLst>
                <a:gd name="T0" fmla="*/ 42 w 46"/>
                <a:gd name="T1" fmla="*/ 0 h 94"/>
                <a:gd name="T2" fmla="*/ 27 w 46"/>
                <a:gd name="T3" fmla="*/ 39 h 94"/>
                <a:gd name="T4" fmla="*/ 20 w 46"/>
                <a:gd name="T5" fmla="*/ 64 h 94"/>
                <a:gd name="T6" fmla="*/ 15 w 46"/>
                <a:gd name="T7" fmla="*/ 82 h 94"/>
                <a:gd name="T8" fmla="*/ 0 w 46"/>
                <a:gd name="T9" fmla="*/ 97 h 94"/>
                <a:gd name="T10" fmla="*/ 16 w 46"/>
                <a:gd name="T11" fmla="*/ 91 h 94"/>
                <a:gd name="T12" fmla="*/ 31 w 46"/>
                <a:gd name="T13" fmla="*/ 83 h 94"/>
                <a:gd name="T14" fmla="*/ 43 w 46"/>
                <a:gd name="T15" fmla="*/ 71 h 94"/>
                <a:gd name="T16" fmla="*/ 54 w 46"/>
                <a:gd name="T17" fmla="*/ 59 h 94"/>
                <a:gd name="T18" fmla="*/ 61 w 46"/>
                <a:gd name="T19" fmla="*/ 45 h 94"/>
                <a:gd name="T20" fmla="*/ 62 w 46"/>
                <a:gd name="T21" fmla="*/ 31 h 94"/>
                <a:gd name="T22" fmla="*/ 57 w 46"/>
                <a:gd name="T23" fmla="*/ 15 h 94"/>
                <a:gd name="T24" fmla="*/ 42 w 46"/>
                <a:gd name="T25" fmla="*/ 0 h 9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46" h="94">
                  <a:moveTo>
                    <a:pt x="31" y="0"/>
                  </a:moveTo>
                  <a:lnTo>
                    <a:pt x="20" y="38"/>
                  </a:lnTo>
                  <a:lnTo>
                    <a:pt x="15" y="62"/>
                  </a:lnTo>
                  <a:lnTo>
                    <a:pt x="11" y="79"/>
                  </a:lnTo>
                  <a:lnTo>
                    <a:pt x="0" y="94"/>
                  </a:lnTo>
                  <a:lnTo>
                    <a:pt x="12" y="88"/>
                  </a:lnTo>
                  <a:lnTo>
                    <a:pt x="23" y="80"/>
                  </a:lnTo>
                  <a:lnTo>
                    <a:pt x="32" y="69"/>
                  </a:lnTo>
                  <a:lnTo>
                    <a:pt x="40" y="57"/>
                  </a:lnTo>
                  <a:lnTo>
                    <a:pt x="45" y="44"/>
                  </a:lnTo>
                  <a:lnTo>
                    <a:pt x="46" y="30"/>
                  </a:lnTo>
                  <a:lnTo>
                    <a:pt x="42" y="15"/>
                  </a:lnTo>
                  <a:lnTo>
                    <a:pt x="31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006699"/>
                </a:solidFill>
                <a:latin typeface="Arial" charset="0"/>
              </a:endParaRPr>
            </a:p>
          </p:txBody>
        </p:sp>
        <p:sp>
          <p:nvSpPr>
            <p:cNvPr id="3098" name="Freeform 42"/>
            <p:cNvSpPr>
              <a:spLocks/>
            </p:cNvSpPr>
            <p:nvPr/>
          </p:nvSpPr>
          <p:spPr bwMode="ltGray">
            <a:xfrm rot="1584153">
              <a:off x="585" y="466"/>
              <a:ext cx="72" cy="41"/>
            </a:xfrm>
            <a:custGeom>
              <a:avLst/>
              <a:gdLst>
                <a:gd name="T0" fmla="*/ 0 w 54"/>
                <a:gd name="T1" fmla="*/ 0 h 40"/>
                <a:gd name="T2" fmla="*/ 1 w 54"/>
                <a:gd name="T3" fmla="*/ 1 h 40"/>
                <a:gd name="T4" fmla="*/ 8 w 54"/>
                <a:gd name="T5" fmla="*/ 3 h 40"/>
                <a:gd name="T6" fmla="*/ 17 w 54"/>
                <a:gd name="T7" fmla="*/ 8 h 40"/>
                <a:gd name="T8" fmla="*/ 28 w 54"/>
                <a:gd name="T9" fmla="*/ 12 h 40"/>
                <a:gd name="T10" fmla="*/ 39 w 54"/>
                <a:gd name="T11" fmla="*/ 15 h 40"/>
                <a:gd name="T12" fmla="*/ 51 w 54"/>
                <a:gd name="T13" fmla="*/ 17 h 40"/>
                <a:gd name="T14" fmla="*/ 61 w 54"/>
                <a:gd name="T15" fmla="*/ 18 h 40"/>
                <a:gd name="T16" fmla="*/ 72 w 54"/>
                <a:gd name="T17" fmla="*/ 16 h 40"/>
                <a:gd name="T18" fmla="*/ 71 w 54"/>
                <a:gd name="T19" fmla="*/ 26 h 40"/>
                <a:gd name="T20" fmla="*/ 67 w 54"/>
                <a:gd name="T21" fmla="*/ 34 h 40"/>
                <a:gd name="T22" fmla="*/ 59 w 54"/>
                <a:gd name="T23" fmla="*/ 39 h 40"/>
                <a:gd name="T24" fmla="*/ 49 w 54"/>
                <a:gd name="T25" fmla="*/ 41 h 40"/>
                <a:gd name="T26" fmla="*/ 37 w 54"/>
                <a:gd name="T27" fmla="*/ 40 h 40"/>
                <a:gd name="T28" fmla="*/ 25 w 54"/>
                <a:gd name="T29" fmla="*/ 33 h 40"/>
                <a:gd name="T30" fmla="*/ 13 w 54"/>
                <a:gd name="T31" fmla="*/ 21 h 40"/>
                <a:gd name="T32" fmla="*/ 0 w 54"/>
                <a:gd name="T33" fmla="*/ 0 h 40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54" h="40">
                  <a:moveTo>
                    <a:pt x="0" y="0"/>
                  </a:moveTo>
                  <a:lnTo>
                    <a:pt x="1" y="1"/>
                  </a:lnTo>
                  <a:lnTo>
                    <a:pt x="6" y="3"/>
                  </a:lnTo>
                  <a:lnTo>
                    <a:pt x="13" y="8"/>
                  </a:lnTo>
                  <a:lnTo>
                    <a:pt x="21" y="12"/>
                  </a:lnTo>
                  <a:lnTo>
                    <a:pt x="29" y="15"/>
                  </a:lnTo>
                  <a:lnTo>
                    <a:pt x="38" y="17"/>
                  </a:lnTo>
                  <a:lnTo>
                    <a:pt x="46" y="18"/>
                  </a:lnTo>
                  <a:lnTo>
                    <a:pt x="54" y="16"/>
                  </a:lnTo>
                  <a:lnTo>
                    <a:pt x="53" y="25"/>
                  </a:lnTo>
                  <a:lnTo>
                    <a:pt x="50" y="33"/>
                  </a:lnTo>
                  <a:lnTo>
                    <a:pt x="44" y="38"/>
                  </a:lnTo>
                  <a:lnTo>
                    <a:pt x="37" y="40"/>
                  </a:lnTo>
                  <a:lnTo>
                    <a:pt x="28" y="39"/>
                  </a:lnTo>
                  <a:lnTo>
                    <a:pt x="19" y="32"/>
                  </a:lnTo>
                  <a:lnTo>
                    <a:pt x="10" y="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006699"/>
                </a:solidFill>
                <a:latin typeface="Arial" charset="0"/>
              </a:endParaRPr>
            </a:p>
          </p:txBody>
        </p:sp>
        <p:sp>
          <p:nvSpPr>
            <p:cNvPr id="3099" name="Freeform 43"/>
            <p:cNvSpPr>
              <a:spLocks/>
            </p:cNvSpPr>
            <p:nvPr/>
          </p:nvSpPr>
          <p:spPr bwMode="ltGray">
            <a:xfrm>
              <a:off x="0" y="886"/>
              <a:ext cx="360" cy="650"/>
            </a:xfrm>
            <a:custGeom>
              <a:avLst/>
              <a:gdLst>
                <a:gd name="T0" fmla="*/ 264 w 360"/>
                <a:gd name="T1" fmla="*/ 0 h 650"/>
                <a:gd name="T2" fmla="*/ 269 w 360"/>
                <a:gd name="T3" fmla="*/ 9 h 650"/>
                <a:gd name="T4" fmla="*/ 277 w 360"/>
                <a:gd name="T5" fmla="*/ 22 h 650"/>
                <a:gd name="T6" fmla="*/ 286 w 360"/>
                <a:gd name="T7" fmla="*/ 39 h 650"/>
                <a:gd name="T8" fmla="*/ 297 w 360"/>
                <a:gd name="T9" fmla="*/ 58 h 650"/>
                <a:gd name="T10" fmla="*/ 309 w 360"/>
                <a:gd name="T11" fmla="*/ 83 h 650"/>
                <a:gd name="T12" fmla="*/ 319 w 360"/>
                <a:gd name="T13" fmla="*/ 108 h 650"/>
                <a:gd name="T14" fmla="*/ 329 w 360"/>
                <a:gd name="T15" fmla="*/ 136 h 650"/>
                <a:gd name="T16" fmla="*/ 333 w 360"/>
                <a:gd name="T17" fmla="*/ 163 h 650"/>
                <a:gd name="T18" fmla="*/ 336 w 360"/>
                <a:gd name="T19" fmla="*/ 193 h 650"/>
                <a:gd name="T20" fmla="*/ 332 w 360"/>
                <a:gd name="T21" fmla="*/ 223 h 650"/>
                <a:gd name="T22" fmla="*/ 323 w 360"/>
                <a:gd name="T23" fmla="*/ 255 h 650"/>
                <a:gd name="T24" fmla="*/ 310 w 360"/>
                <a:gd name="T25" fmla="*/ 285 h 650"/>
                <a:gd name="T26" fmla="*/ 287 w 360"/>
                <a:gd name="T27" fmla="*/ 315 h 650"/>
                <a:gd name="T28" fmla="*/ 257 w 360"/>
                <a:gd name="T29" fmla="*/ 343 h 650"/>
                <a:gd name="T30" fmla="*/ 218 w 360"/>
                <a:gd name="T31" fmla="*/ 370 h 650"/>
                <a:gd name="T32" fmla="*/ 167 w 360"/>
                <a:gd name="T33" fmla="*/ 396 h 650"/>
                <a:gd name="T34" fmla="*/ 111 w 360"/>
                <a:gd name="T35" fmla="*/ 425 h 650"/>
                <a:gd name="T36" fmla="*/ 69 w 360"/>
                <a:gd name="T37" fmla="*/ 457 h 650"/>
                <a:gd name="T38" fmla="*/ 35 w 360"/>
                <a:gd name="T39" fmla="*/ 490 h 650"/>
                <a:gd name="T40" fmla="*/ 12 w 360"/>
                <a:gd name="T41" fmla="*/ 526 h 650"/>
                <a:gd name="T42" fmla="*/ 0 w 360"/>
                <a:gd name="T43" fmla="*/ 553 h 650"/>
                <a:gd name="T44" fmla="*/ 0 w 360"/>
                <a:gd name="T45" fmla="*/ 650 h 650"/>
                <a:gd name="T46" fmla="*/ 6 w 360"/>
                <a:gd name="T47" fmla="*/ 628 h 650"/>
                <a:gd name="T48" fmla="*/ 19 w 360"/>
                <a:gd name="T49" fmla="*/ 594 h 650"/>
                <a:gd name="T50" fmla="*/ 43 w 360"/>
                <a:gd name="T51" fmla="*/ 551 h 650"/>
                <a:gd name="T52" fmla="*/ 76 w 360"/>
                <a:gd name="T53" fmla="*/ 503 h 650"/>
                <a:gd name="T54" fmla="*/ 125 w 360"/>
                <a:gd name="T55" fmla="*/ 454 h 650"/>
                <a:gd name="T56" fmla="*/ 190 w 360"/>
                <a:gd name="T57" fmla="*/ 408 h 650"/>
                <a:gd name="T58" fmla="*/ 275 w 360"/>
                <a:gd name="T59" fmla="*/ 365 h 650"/>
                <a:gd name="T60" fmla="*/ 308 w 360"/>
                <a:gd name="T61" fmla="*/ 342 h 650"/>
                <a:gd name="T62" fmla="*/ 335 w 360"/>
                <a:gd name="T63" fmla="*/ 305 h 650"/>
                <a:gd name="T64" fmla="*/ 352 w 360"/>
                <a:gd name="T65" fmla="*/ 255 h 650"/>
                <a:gd name="T66" fmla="*/ 360 w 360"/>
                <a:gd name="T67" fmla="*/ 201 h 650"/>
                <a:gd name="T68" fmla="*/ 356 w 360"/>
                <a:gd name="T69" fmla="*/ 144 h 650"/>
                <a:gd name="T70" fmla="*/ 341 w 360"/>
                <a:gd name="T71" fmla="*/ 88 h 650"/>
                <a:gd name="T72" fmla="*/ 311 w 360"/>
                <a:gd name="T73" fmla="*/ 39 h 650"/>
                <a:gd name="T74" fmla="*/ 264 w 360"/>
                <a:gd name="T75" fmla="*/ 0 h 650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0" t="0" r="r" b="b"/>
              <a:pathLst>
                <a:path w="360" h="650">
                  <a:moveTo>
                    <a:pt x="264" y="0"/>
                  </a:moveTo>
                  <a:lnTo>
                    <a:pt x="269" y="9"/>
                  </a:lnTo>
                  <a:lnTo>
                    <a:pt x="277" y="22"/>
                  </a:lnTo>
                  <a:lnTo>
                    <a:pt x="286" y="39"/>
                  </a:lnTo>
                  <a:lnTo>
                    <a:pt x="297" y="58"/>
                  </a:lnTo>
                  <a:lnTo>
                    <a:pt x="309" y="83"/>
                  </a:lnTo>
                  <a:lnTo>
                    <a:pt x="319" y="108"/>
                  </a:lnTo>
                  <a:lnTo>
                    <a:pt x="329" y="136"/>
                  </a:lnTo>
                  <a:lnTo>
                    <a:pt x="333" y="163"/>
                  </a:lnTo>
                  <a:lnTo>
                    <a:pt x="336" y="193"/>
                  </a:lnTo>
                  <a:lnTo>
                    <a:pt x="332" y="223"/>
                  </a:lnTo>
                  <a:lnTo>
                    <a:pt x="323" y="255"/>
                  </a:lnTo>
                  <a:lnTo>
                    <a:pt x="310" y="285"/>
                  </a:lnTo>
                  <a:lnTo>
                    <a:pt x="287" y="315"/>
                  </a:lnTo>
                  <a:lnTo>
                    <a:pt x="257" y="343"/>
                  </a:lnTo>
                  <a:lnTo>
                    <a:pt x="218" y="370"/>
                  </a:lnTo>
                  <a:lnTo>
                    <a:pt x="167" y="396"/>
                  </a:lnTo>
                  <a:lnTo>
                    <a:pt x="111" y="425"/>
                  </a:lnTo>
                  <a:lnTo>
                    <a:pt x="69" y="457"/>
                  </a:lnTo>
                  <a:lnTo>
                    <a:pt x="35" y="490"/>
                  </a:lnTo>
                  <a:lnTo>
                    <a:pt x="12" y="526"/>
                  </a:lnTo>
                  <a:lnTo>
                    <a:pt x="0" y="553"/>
                  </a:lnTo>
                  <a:lnTo>
                    <a:pt x="0" y="650"/>
                  </a:lnTo>
                  <a:lnTo>
                    <a:pt x="6" y="628"/>
                  </a:lnTo>
                  <a:lnTo>
                    <a:pt x="19" y="594"/>
                  </a:lnTo>
                  <a:lnTo>
                    <a:pt x="43" y="551"/>
                  </a:lnTo>
                  <a:lnTo>
                    <a:pt x="76" y="503"/>
                  </a:lnTo>
                  <a:lnTo>
                    <a:pt x="125" y="454"/>
                  </a:lnTo>
                  <a:lnTo>
                    <a:pt x="190" y="408"/>
                  </a:lnTo>
                  <a:lnTo>
                    <a:pt x="275" y="365"/>
                  </a:lnTo>
                  <a:lnTo>
                    <a:pt x="308" y="342"/>
                  </a:lnTo>
                  <a:lnTo>
                    <a:pt x="335" y="305"/>
                  </a:lnTo>
                  <a:lnTo>
                    <a:pt x="352" y="255"/>
                  </a:lnTo>
                  <a:lnTo>
                    <a:pt x="360" y="201"/>
                  </a:lnTo>
                  <a:lnTo>
                    <a:pt x="356" y="144"/>
                  </a:lnTo>
                  <a:lnTo>
                    <a:pt x="341" y="88"/>
                  </a:lnTo>
                  <a:lnTo>
                    <a:pt x="311" y="39"/>
                  </a:lnTo>
                  <a:lnTo>
                    <a:pt x="264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006699"/>
                </a:solidFill>
                <a:latin typeface="Arial" charset="0"/>
              </a:endParaRPr>
            </a:p>
          </p:txBody>
        </p:sp>
        <p:sp>
          <p:nvSpPr>
            <p:cNvPr id="3100" name="Freeform 44"/>
            <p:cNvSpPr>
              <a:spLocks/>
            </p:cNvSpPr>
            <p:nvPr/>
          </p:nvSpPr>
          <p:spPr bwMode="ltGray">
            <a:xfrm rot="1584153">
              <a:off x="56" y="84"/>
              <a:ext cx="804" cy="686"/>
            </a:xfrm>
            <a:custGeom>
              <a:avLst/>
              <a:gdLst>
                <a:gd name="T0" fmla="*/ 22 w 596"/>
                <a:gd name="T1" fmla="*/ 381 h 666"/>
                <a:gd name="T2" fmla="*/ 8 w 596"/>
                <a:gd name="T3" fmla="*/ 351 h 666"/>
                <a:gd name="T4" fmla="*/ 0 w 596"/>
                <a:gd name="T5" fmla="*/ 298 h 666"/>
                <a:gd name="T6" fmla="*/ 5 w 596"/>
                <a:gd name="T7" fmla="*/ 229 h 666"/>
                <a:gd name="T8" fmla="*/ 34 w 596"/>
                <a:gd name="T9" fmla="*/ 156 h 666"/>
                <a:gd name="T10" fmla="*/ 93 w 596"/>
                <a:gd name="T11" fmla="*/ 87 h 666"/>
                <a:gd name="T12" fmla="*/ 192 w 596"/>
                <a:gd name="T13" fmla="*/ 32 h 666"/>
                <a:gd name="T14" fmla="*/ 333 w 596"/>
                <a:gd name="T15" fmla="*/ 2 h 666"/>
                <a:gd name="T16" fmla="*/ 513 w 596"/>
                <a:gd name="T17" fmla="*/ 9 h 666"/>
                <a:gd name="T18" fmla="*/ 653 w 596"/>
                <a:gd name="T19" fmla="*/ 70 h 666"/>
                <a:gd name="T20" fmla="*/ 747 w 596"/>
                <a:gd name="T21" fmla="*/ 170 h 666"/>
                <a:gd name="T22" fmla="*/ 797 w 596"/>
                <a:gd name="T23" fmla="*/ 293 h 666"/>
                <a:gd name="T24" fmla="*/ 803 w 596"/>
                <a:gd name="T25" fmla="*/ 421 h 666"/>
                <a:gd name="T26" fmla="*/ 764 w 596"/>
                <a:gd name="T27" fmla="*/ 541 h 666"/>
                <a:gd name="T28" fmla="*/ 684 w 596"/>
                <a:gd name="T29" fmla="*/ 633 h 666"/>
                <a:gd name="T30" fmla="*/ 563 w 596"/>
                <a:gd name="T31" fmla="*/ 683 h 666"/>
                <a:gd name="T32" fmla="*/ 525 w 596"/>
                <a:gd name="T33" fmla="*/ 679 h 666"/>
                <a:gd name="T34" fmla="*/ 595 w 596"/>
                <a:gd name="T35" fmla="*/ 636 h 666"/>
                <a:gd name="T36" fmla="*/ 650 w 596"/>
                <a:gd name="T37" fmla="*/ 560 h 666"/>
                <a:gd name="T38" fmla="*/ 687 w 596"/>
                <a:gd name="T39" fmla="*/ 468 h 666"/>
                <a:gd name="T40" fmla="*/ 701 w 596"/>
                <a:gd name="T41" fmla="*/ 366 h 666"/>
                <a:gd name="T42" fmla="*/ 693 w 596"/>
                <a:gd name="T43" fmla="*/ 266 h 666"/>
                <a:gd name="T44" fmla="*/ 654 w 596"/>
                <a:gd name="T45" fmla="*/ 179 h 666"/>
                <a:gd name="T46" fmla="*/ 584 w 596"/>
                <a:gd name="T47" fmla="*/ 115 h 666"/>
                <a:gd name="T48" fmla="*/ 460 w 596"/>
                <a:gd name="T49" fmla="*/ 77 h 666"/>
                <a:gd name="T50" fmla="*/ 332 w 596"/>
                <a:gd name="T51" fmla="*/ 63 h 666"/>
                <a:gd name="T52" fmla="*/ 235 w 596"/>
                <a:gd name="T53" fmla="*/ 73 h 666"/>
                <a:gd name="T54" fmla="*/ 163 w 596"/>
                <a:gd name="T55" fmla="*/ 104 h 666"/>
                <a:gd name="T56" fmla="*/ 113 w 596"/>
                <a:gd name="T57" fmla="*/ 153 h 666"/>
                <a:gd name="T58" fmla="*/ 77 w 596"/>
                <a:gd name="T59" fmla="*/ 212 h 666"/>
                <a:gd name="T60" fmla="*/ 54 w 596"/>
                <a:gd name="T61" fmla="*/ 280 h 666"/>
                <a:gd name="T62" fmla="*/ 38 w 596"/>
                <a:gd name="T63" fmla="*/ 349 h 66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596" h="666">
                  <a:moveTo>
                    <a:pt x="22" y="372"/>
                  </a:moveTo>
                  <a:lnTo>
                    <a:pt x="16" y="370"/>
                  </a:lnTo>
                  <a:lnTo>
                    <a:pt x="10" y="360"/>
                  </a:lnTo>
                  <a:lnTo>
                    <a:pt x="6" y="341"/>
                  </a:lnTo>
                  <a:lnTo>
                    <a:pt x="1" y="318"/>
                  </a:lnTo>
                  <a:lnTo>
                    <a:pt x="0" y="289"/>
                  </a:lnTo>
                  <a:lnTo>
                    <a:pt x="0" y="257"/>
                  </a:lnTo>
                  <a:lnTo>
                    <a:pt x="4" y="222"/>
                  </a:lnTo>
                  <a:lnTo>
                    <a:pt x="13" y="187"/>
                  </a:lnTo>
                  <a:lnTo>
                    <a:pt x="25" y="151"/>
                  </a:lnTo>
                  <a:lnTo>
                    <a:pt x="45" y="116"/>
                  </a:lnTo>
                  <a:lnTo>
                    <a:pt x="69" y="84"/>
                  </a:lnTo>
                  <a:lnTo>
                    <a:pt x="101" y="55"/>
                  </a:lnTo>
                  <a:lnTo>
                    <a:pt x="142" y="31"/>
                  </a:lnTo>
                  <a:lnTo>
                    <a:pt x="190" y="13"/>
                  </a:lnTo>
                  <a:lnTo>
                    <a:pt x="247" y="2"/>
                  </a:lnTo>
                  <a:lnTo>
                    <a:pt x="314" y="0"/>
                  </a:lnTo>
                  <a:lnTo>
                    <a:pt x="380" y="9"/>
                  </a:lnTo>
                  <a:lnTo>
                    <a:pt x="436" y="33"/>
                  </a:lnTo>
                  <a:lnTo>
                    <a:pt x="484" y="68"/>
                  </a:lnTo>
                  <a:lnTo>
                    <a:pt x="524" y="113"/>
                  </a:lnTo>
                  <a:lnTo>
                    <a:pt x="554" y="165"/>
                  </a:lnTo>
                  <a:lnTo>
                    <a:pt x="577" y="222"/>
                  </a:lnTo>
                  <a:lnTo>
                    <a:pt x="591" y="284"/>
                  </a:lnTo>
                  <a:lnTo>
                    <a:pt x="596" y="347"/>
                  </a:lnTo>
                  <a:lnTo>
                    <a:pt x="595" y="409"/>
                  </a:lnTo>
                  <a:lnTo>
                    <a:pt x="585" y="469"/>
                  </a:lnTo>
                  <a:lnTo>
                    <a:pt x="566" y="525"/>
                  </a:lnTo>
                  <a:lnTo>
                    <a:pt x="540" y="574"/>
                  </a:lnTo>
                  <a:lnTo>
                    <a:pt x="507" y="615"/>
                  </a:lnTo>
                  <a:lnTo>
                    <a:pt x="465" y="645"/>
                  </a:lnTo>
                  <a:lnTo>
                    <a:pt x="417" y="663"/>
                  </a:lnTo>
                  <a:lnTo>
                    <a:pt x="360" y="666"/>
                  </a:lnTo>
                  <a:lnTo>
                    <a:pt x="389" y="659"/>
                  </a:lnTo>
                  <a:lnTo>
                    <a:pt x="417" y="642"/>
                  </a:lnTo>
                  <a:lnTo>
                    <a:pt x="441" y="617"/>
                  </a:lnTo>
                  <a:lnTo>
                    <a:pt x="463" y="583"/>
                  </a:lnTo>
                  <a:lnTo>
                    <a:pt x="482" y="544"/>
                  </a:lnTo>
                  <a:lnTo>
                    <a:pt x="497" y="501"/>
                  </a:lnTo>
                  <a:lnTo>
                    <a:pt x="509" y="454"/>
                  </a:lnTo>
                  <a:lnTo>
                    <a:pt x="517" y="404"/>
                  </a:lnTo>
                  <a:lnTo>
                    <a:pt x="520" y="355"/>
                  </a:lnTo>
                  <a:lnTo>
                    <a:pt x="519" y="305"/>
                  </a:lnTo>
                  <a:lnTo>
                    <a:pt x="514" y="258"/>
                  </a:lnTo>
                  <a:lnTo>
                    <a:pt x="502" y="213"/>
                  </a:lnTo>
                  <a:lnTo>
                    <a:pt x="485" y="174"/>
                  </a:lnTo>
                  <a:lnTo>
                    <a:pt x="462" y="139"/>
                  </a:lnTo>
                  <a:lnTo>
                    <a:pt x="433" y="112"/>
                  </a:lnTo>
                  <a:lnTo>
                    <a:pt x="397" y="93"/>
                  </a:lnTo>
                  <a:lnTo>
                    <a:pt x="341" y="75"/>
                  </a:lnTo>
                  <a:lnTo>
                    <a:pt x="290" y="65"/>
                  </a:lnTo>
                  <a:lnTo>
                    <a:pt x="246" y="61"/>
                  </a:lnTo>
                  <a:lnTo>
                    <a:pt x="207" y="63"/>
                  </a:lnTo>
                  <a:lnTo>
                    <a:pt x="174" y="71"/>
                  </a:lnTo>
                  <a:lnTo>
                    <a:pt x="146" y="84"/>
                  </a:lnTo>
                  <a:lnTo>
                    <a:pt x="121" y="101"/>
                  </a:lnTo>
                  <a:lnTo>
                    <a:pt x="101" y="123"/>
                  </a:lnTo>
                  <a:lnTo>
                    <a:pt x="84" y="149"/>
                  </a:lnTo>
                  <a:lnTo>
                    <a:pt x="69" y="176"/>
                  </a:lnTo>
                  <a:lnTo>
                    <a:pt x="57" y="206"/>
                  </a:lnTo>
                  <a:lnTo>
                    <a:pt x="48" y="239"/>
                  </a:lnTo>
                  <a:lnTo>
                    <a:pt x="40" y="272"/>
                  </a:lnTo>
                  <a:lnTo>
                    <a:pt x="33" y="305"/>
                  </a:lnTo>
                  <a:lnTo>
                    <a:pt x="28" y="339"/>
                  </a:lnTo>
                  <a:lnTo>
                    <a:pt x="22" y="37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006699"/>
                </a:solidFill>
                <a:latin typeface="Arial" charset="0"/>
              </a:endParaRPr>
            </a:p>
          </p:txBody>
        </p:sp>
      </p:grpSp>
      <p:sp>
        <p:nvSpPr>
          <p:cNvPr id="115757" name="Rectangle 45"/>
          <p:cNvSpPr>
            <a:spLocks noGrp="1" noChangeArrowheads="1"/>
          </p:cNvSpPr>
          <p:nvPr>
            <p:ph type="title"/>
          </p:nvPr>
        </p:nvSpPr>
        <p:spPr bwMode="auto">
          <a:xfrm>
            <a:off x="442913" y="103188"/>
            <a:ext cx="8243887" cy="1314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3076" name="Rectangle 46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45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15759" name="Rectangle 4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>
                <a:latin typeface="+mn-lt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6699"/>
              </a:solidFill>
            </a:endParaRPr>
          </a:p>
        </p:txBody>
      </p:sp>
      <p:sp>
        <p:nvSpPr>
          <p:cNvPr id="115760" name="Rectangle 4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>
                <a:latin typeface="+mn-lt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6699"/>
              </a:solidFill>
            </a:endParaRPr>
          </a:p>
        </p:txBody>
      </p:sp>
      <p:sp>
        <p:nvSpPr>
          <p:cNvPr id="115761" name="Rectangle 4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>
                <a:latin typeface="+mn-lt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27B7F5B-4452-4A06-90B8-EA8C1BF77092}" type="slidenum">
              <a:rPr lang="ru-RU">
                <a:solidFill>
                  <a:srgbClr val="006699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srgbClr val="0066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065606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Verdana" pitchFamily="34" charset="0"/>
        </a:defRPr>
      </a:lvl2pPr>
      <a:lvl3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Verdana" pitchFamily="34" charset="0"/>
        </a:defRPr>
      </a:lvl3pPr>
      <a:lvl4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Verdana" pitchFamily="34" charset="0"/>
        </a:defRPr>
      </a:lvl4pPr>
      <a:lvl5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Verdana" pitchFamily="34" charset="0"/>
        </a:defRPr>
      </a:lvl5pPr>
      <a:lvl6pPr marL="457200" algn="ctr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Verdana" pitchFamily="34" charset="0"/>
        </a:defRPr>
      </a:lvl6pPr>
      <a:lvl7pPr marL="914400" algn="ctr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Verdana" pitchFamily="34" charset="0"/>
        </a:defRPr>
      </a:lvl7pPr>
      <a:lvl8pPr marL="1371600" algn="ctr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Verdana" pitchFamily="34" charset="0"/>
        </a:defRPr>
      </a:lvl8pPr>
      <a:lvl9pPr marL="1828800" algn="ctr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Verdan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4" name="Group 2"/>
          <p:cNvGrpSpPr>
            <a:grpSpLocks/>
          </p:cNvGrpSpPr>
          <p:nvPr/>
        </p:nvGrpSpPr>
        <p:grpSpPr bwMode="auto">
          <a:xfrm>
            <a:off x="-7938" y="0"/>
            <a:ext cx="2833688" cy="6856413"/>
            <a:chOff x="-5" y="0"/>
            <a:chExt cx="1785" cy="4319"/>
          </a:xfrm>
        </p:grpSpPr>
        <p:sp>
          <p:nvSpPr>
            <p:cNvPr id="3080" name="Freeform 3"/>
            <p:cNvSpPr>
              <a:spLocks/>
            </p:cNvSpPr>
            <p:nvPr/>
          </p:nvSpPr>
          <p:spPr bwMode="ltGray">
            <a:xfrm>
              <a:off x="-5" y="3262"/>
              <a:ext cx="472" cy="802"/>
            </a:xfrm>
            <a:custGeom>
              <a:avLst/>
              <a:gdLst>
                <a:gd name="T0" fmla="*/ 5 w 472"/>
                <a:gd name="T1" fmla="*/ 32 h 802"/>
                <a:gd name="T2" fmla="*/ 189 w 472"/>
                <a:gd name="T3" fmla="*/ 26 h 802"/>
                <a:gd name="T4" fmla="*/ 309 w 472"/>
                <a:gd name="T5" fmla="*/ 66 h 802"/>
                <a:gd name="T6" fmla="*/ 357 w 472"/>
                <a:gd name="T7" fmla="*/ 98 h 802"/>
                <a:gd name="T8" fmla="*/ 413 w 472"/>
                <a:gd name="T9" fmla="*/ 162 h 802"/>
                <a:gd name="T10" fmla="*/ 437 w 472"/>
                <a:gd name="T11" fmla="*/ 250 h 802"/>
                <a:gd name="T12" fmla="*/ 397 w 472"/>
                <a:gd name="T13" fmla="*/ 530 h 802"/>
                <a:gd name="T14" fmla="*/ 341 w 472"/>
                <a:gd name="T15" fmla="*/ 634 h 802"/>
                <a:gd name="T16" fmla="*/ 173 w 472"/>
                <a:gd name="T17" fmla="*/ 714 h 802"/>
                <a:gd name="T18" fmla="*/ 77 w 472"/>
                <a:gd name="T19" fmla="*/ 730 h 802"/>
                <a:gd name="T20" fmla="*/ 69 w 472"/>
                <a:gd name="T21" fmla="*/ 802 h 802"/>
                <a:gd name="T22" fmla="*/ 7 w 472"/>
                <a:gd name="T23" fmla="*/ 788 h 802"/>
                <a:gd name="T24" fmla="*/ 5 w 472"/>
                <a:gd name="T25" fmla="*/ 751 h 802"/>
                <a:gd name="T26" fmla="*/ 37 w 472"/>
                <a:gd name="T27" fmla="*/ 722 h 802"/>
                <a:gd name="T28" fmla="*/ 5 w 472"/>
                <a:gd name="T29" fmla="*/ 670 h 802"/>
                <a:gd name="T30" fmla="*/ 5 w 472"/>
                <a:gd name="T31" fmla="*/ 32 h 802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472" h="802">
                  <a:moveTo>
                    <a:pt x="5" y="32"/>
                  </a:moveTo>
                  <a:cubicBezTo>
                    <a:pt x="101" y="0"/>
                    <a:pt x="20" y="17"/>
                    <a:pt x="189" y="26"/>
                  </a:cubicBezTo>
                  <a:cubicBezTo>
                    <a:pt x="221" y="37"/>
                    <a:pt x="280" y="47"/>
                    <a:pt x="309" y="66"/>
                  </a:cubicBezTo>
                  <a:cubicBezTo>
                    <a:pt x="325" y="77"/>
                    <a:pt x="357" y="98"/>
                    <a:pt x="357" y="98"/>
                  </a:cubicBezTo>
                  <a:cubicBezTo>
                    <a:pt x="394" y="154"/>
                    <a:pt x="373" y="135"/>
                    <a:pt x="413" y="162"/>
                  </a:cubicBezTo>
                  <a:cubicBezTo>
                    <a:pt x="433" y="223"/>
                    <a:pt x="426" y="193"/>
                    <a:pt x="437" y="250"/>
                  </a:cubicBezTo>
                  <a:cubicBezTo>
                    <a:pt x="433" y="370"/>
                    <a:pt x="472" y="455"/>
                    <a:pt x="397" y="530"/>
                  </a:cubicBezTo>
                  <a:cubicBezTo>
                    <a:pt x="385" y="567"/>
                    <a:pt x="368" y="607"/>
                    <a:pt x="341" y="634"/>
                  </a:cubicBezTo>
                  <a:cubicBezTo>
                    <a:pt x="319" y="701"/>
                    <a:pt x="233" y="707"/>
                    <a:pt x="173" y="714"/>
                  </a:cubicBezTo>
                  <a:cubicBezTo>
                    <a:pt x="142" y="724"/>
                    <a:pt x="100" y="707"/>
                    <a:pt x="77" y="730"/>
                  </a:cubicBezTo>
                  <a:cubicBezTo>
                    <a:pt x="60" y="747"/>
                    <a:pt x="72" y="778"/>
                    <a:pt x="69" y="802"/>
                  </a:cubicBezTo>
                  <a:cubicBezTo>
                    <a:pt x="53" y="799"/>
                    <a:pt x="23" y="792"/>
                    <a:pt x="7" y="788"/>
                  </a:cubicBezTo>
                  <a:cubicBezTo>
                    <a:pt x="5" y="788"/>
                    <a:pt x="0" y="762"/>
                    <a:pt x="5" y="751"/>
                  </a:cubicBezTo>
                  <a:cubicBezTo>
                    <a:pt x="10" y="740"/>
                    <a:pt x="37" y="735"/>
                    <a:pt x="37" y="722"/>
                  </a:cubicBezTo>
                  <a:cubicBezTo>
                    <a:pt x="26" y="682"/>
                    <a:pt x="22" y="685"/>
                    <a:pt x="5" y="670"/>
                  </a:cubicBezTo>
                  <a:cubicBezTo>
                    <a:pt x="5" y="541"/>
                    <a:pt x="5" y="233"/>
                    <a:pt x="5" y="32"/>
                  </a:cubicBezTo>
                  <a:close/>
                </a:path>
              </a:pathLst>
            </a:custGeom>
            <a:solidFill>
              <a:schemeClr val="folHlink">
                <a:alpha val="50195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006699"/>
                </a:solidFill>
                <a:latin typeface="Arial" charset="0"/>
              </a:endParaRPr>
            </a:p>
          </p:txBody>
        </p:sp>
        <p:grpSp>
          <p:nvGrpSpPr>
            <p:cNvPr id="3081" name="Group 4"/>
            <p:cNvGrpSpPr>
              <a:grpSpLocks/>
            </p:cNvGrpSpPr>
            <p:nvPr/>
          </p:nvGrpSpPr>
          <p:grpSpPr bwMode="auto">
            <a:xfrm rot="14964908" flipH="1">
              <a:off x="104" y="2441"/>
              <a:ext cx="452" cy="444"/>
              <a:chOff x="1727" y="866"/>
              <a:chExt cx="129" cy="157"/>
            </a:xfrm>
          </p:grpSpPr>
          <p:sp>
            <p:nvSpPr>
              <p:cNvPr id="3119" name="Freeform 5"/>
              <p:cNvSpPr>
                <a:spLocks/>
              </p:cNvSpPr>
              <p:nvPr userDrawn="1"/>
            </p:nvSpPr>
            <p:spPr bwMode="ltGray">
              <a:xfrm>
                <a:off x="1727" y="866"/>
                <a:ext cx="41" cy="59"/>
              </a:xfrm>
              <a:custGeom>
                <a:avLst/>
                <a:gdLst>
                  <a:gd name="T0" fmla="*/ 41 w 83"/>
                  <a:gd name="T1" fmla="*/ 14 h 117"/>
                  <a:gd name="T2" fmla="*/ 13 w 83"/>
                  <a:gd name="T3" fmla="*/ 0 h 117"/>
                  <a:gd name="T4" fmla="*/ 0 w 83"/>
                  <a:gd name="T5" fmla="*/ 59 h 117"/>
                  <a:gd name="T6" fmla="*/ 41 w 83"/>
                  <a:gd name="T7" fmla="*/ 14 h 117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83" h="117">
                    <a:moveTo>
                      <a:pt x="83" y="28"/>
                    </a:moveTo>
                    <a:lnTo>
                      <a:pt x="27" y="0"/>
                    </a:lnTo>
                    <a:lnTo>
                      <a:pt x="0" y="117"/>
                    </a:lnTo>
                    <a:lnTo>
                      <a:pt x="83" y="28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006699"/>
                  </a:solidFill>
                  <a:latin typeface="Arial" charset="0"/>
                </a:endParaRPr>
              </a:p>
            </p:txBody>
          </p:sp>
          <p:sp>
            <p:nvSpPr>
              <p:cNvPr id="3120" name="Freeform 6"/>
              <p:cNvSpPr>
                <a:spLocks/>
              </p:cNvSpPr>
              <p:nvPr userDrawn="1"/>
            </p:nvSpPr>
            <p:spPr bwMode="ltGray">
              <a:xfrm>
                <a:off x="1786" y="894"/>
                <a:ext cx="70" cy="49"/>
              </a:xfrm>
              <a:custGeom>
                <a:avLst/>
                <a:gdLst>
                  <a:gd name="T0" fmla="*/ 0 w 140"/>
                  <a:gd name="T1" fmla="*/ 49 h 98"/>
                  <a:gd name="T2" fmla="*/ 59 w 140"/>
                  <a:gd name="T3" fmla="*/ 0 h 98"/>
                  <a:gd name="T4" fmla="*/ 70 w 140"/>
                  <a:gd name="T5" fmla="*/ 25 h 98"/>
                  <a:gd name="T6" fmla="*/ 0 w 140"/>
                  <a:gd name="T7" fmla="*/ 49 h 98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40" h="98">
                    <a:moveTo>
                      <a:pt x="0" y="98"/>
                    </a:moveTo>
                    <a:lnTo>
                      <a:pt x="118" y="0"/>
                    </a:lnTo>
                    <a:lnTo>
                      <a:pt x="140" y="49"/>
                    </a:lnTo>
                    <a:lnTo>
                      <a:pt x="0" y="98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006699"/>
                  </a:solidFill>
                  <a:latin typeface="Arial" charset="0"/>
                </a:endParaRPr>
              </a:p>
            </p:txBody>
          </p:sp>
          <p:sp>
            <p:nvSpPr>
              <p:cNvPr id="3121" name="Freeform 7"/>
              <p:cNvSpPr>
                <a:spLocks/>
              </p:cNvSpPr>
              <p:nvPr userDrawn="1"/>
            </p:nvSpPr>
            <p:spPr bwMode="ltGray">
              <a:xfrm>
                <a:off x="1772" y="998"/>
                <a:ext cx="73" cy="25"/>
              </a:xfrm>
              <a:custGeom>
                <a:avLst/>
                <a:gdLst>
                  <a:gd name="T0" fmla="*/ 0 w 145"/>
                  <a:gd name="T1" fmla="*/ 4 h 49"/>
                  <a:gd name="T2" fmla="*/ 73 w 145"/>
                  <a:gd name="T3" fmla="*/ 0 h 49"/>
                  <a:gd name="T4" fmla="*/ 66 w 145"/>
                  <a:gd name="T5" fmla="*/ 25 h 49"/>
                  <a:gd name="T6" fmla="*/ 0 w 145"/>
                  <a:gd name="T7" fmla="*/ 4 h 4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45" h="49">
                    <a:moveTo>
                      <a:pt x="0" y="7"/>
                    </a:moveTo>
                    <a:lnTo>
                      <a:pt x="145" y="0"/>
                    </a:lnTo>
                    <a:lnTo>
                      <a:pt x="131" y="49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006699"/>
                  </a:solidFill>
                  <a:latin typeface="Arial" charset="0"/>
                </a:endParaRPr>
              </a:p>
            </p:txBody>
          </p:sp>
        </p:grpSp>
        <p:sp>
          <p:nvSpPr>
            <p:cNvPr id="3082" name="Freeform 8"/>
            <p:cNvSpPr>
              <a:spLocks/>
            </p:cNvSpPr>
            <p:nvPr/>
          </p:nvSpPr>
          <p:spPr bwMode="ltGray">
            <a:xfrm>
              <a:off x="90" y="1736"/>
              <a:ext cx="710" cy="768"/>
            </a:xfrm>
            <a:custGeom>
              <a:avLst/>
              <a:gdLst>
                <a:gd name="T0" fmla="*/ 14 w 710"/>
                <a:gd name="T1" fmla="*/ 416 h 768"/>
                <a:gd name="T2" fmla="*/ 14 w 710"/>
                <a:gd name="T3" fmla="*/ 272 h 768"/>
                <a:gd name="T4" fmla="*/ 102 w 710"/>
                <a:gd name="T5" fmla="*/ 144 h 768"/>
                <a:gd name="T6" fmla="*/ 150 w 710"/>
                <a:gd name="T7" fmla="*/ 96 h 768"/>
                <a:gd name="T8" fmla="*/ 198 w 710"/>
                <a:gd name="T9" fmla="*/ 64 h 768"/>
                <a:gd name="T10" fmla="*/ 350 w 710"/>
                <a:gd name="T11" fmla="*/ 0 h 768"/>
                <a:gd name="T12" fmla="*/ 534 w 710"/>
                <a:gd name="T13" fmla="*/ 8 h 768"/>
                <a:gd name="T14" fmla="*/ 662 w 710"/>
                <a:gd name="T15" fmla="*/ 96 h 768"/>
                <a:gd name="T16" fmla="*/ 710 w 710"/>
                <a:gd name="T17" fmla="*/ 200 h 768"/>
                <a:gd name="T18" fmla="*/ 702 w 710"/>
                <a:gd name="T19" fmla="*/ 400 h 768"/>
                <a:gd name="T20" fmla="*/ 678 w 710"/>
                <a:gd name="T21" fmla="*/ 448 h 768"/>
                <a:gd name="T22" fmla="*/ 550 w 710"/>
                <a:gd name="T23" fmla="*/ 632 h 768"/>
                <a:gd name="T24" fmla="*/ 518 w 710"/>
                <a:gd name="T25" fmla="*/ 656 h 768"/>
                <a:gd name="T26" fmla="*/ 470 w 710"/>
                <a:gd name="T27" fmla="*/ 664 h 768"/>
                <a:gd name="T28" fmla="*/ 518 w 710"/>
                <a:gd name="T29" fmla="*/ 680 h 768"/>
                <a:gd name="T30" fmla="*/ 566 w 710"/>
                <a:gd name="T31" fmla="*/ 696 h 768"/>
                <a:gd name="T32" fmla="*/ 574 w 710"/>
                <a:gd name="T33" fmla="*/ 720 h 768"/>
                <a:gd name="T34" fmla="*/ 526 w 710"/>
                <a:gd name="T35" fmla="*/ 736 h 768"/>
                <a:gd name="T36" fmla="*/ 502 w 710"/>
                <a:gd name="T37" fmla="*/ 752 h 768"/>
                <a:gd name="T38" fmla="*/ 454 w 710"/>
                <a:gd name="T39" fmla="*/ 768 h 768"/>
                <a:gd name="T40" fmla="*/ 438 w 710"/>
                <a:gd name="T41" fmla="*/ 712 h 768"/>
                <a:gd name="T42" fmla="*/ 246 w 710"/>
                <a:gd name="T43" fmla="*/ 688 h 768"/>
                <a:gd name="T44" fmla="*/ 134 w 710"/>
                <a:gd name="T45" fmla="*/ 648 h 768"/>
                <a:gd name="T46" fmla="*/ 110 w 710"/>
                <a:gd name="T47" fmla="*/ 624 h 768"/>
                <a:gd name="T48" fmla="*/ 78 w 710"/>
                <a:gd name="T49" fmla="*/ 576 h 768"/>
                <a:gd name="T50" fmla="*/ 54 w 710"/>
                <a:gd name="T51" fmla="*/ 464 h 768"/>
                <a:gd name="T52" fmla="*/ 30 w 710"/>
                <a:gd name="T53" fmla="*/ 408 h 768"/>
                <a:gd name="T54" fmla="*/ 22 w 710"/>
                <a:gd name="T55" fmla="*/ 384 h 768"/>
                <a:gd name="T56" fmla="*/ 14 w 710"/>
                <a:gd name="T57" fmla="*/ 416 h 768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710" h="768">
                  <a:moveTo>
                    <a:pt x="14" y="416"/>
                  </a:moveTo>
                  <a:cubicBezTo>
                    <a:pt x="6" y="353"/>
                    <a:pt x="0" y="339"/>
                    <a:pt x="14" y="272"/>
                  </a:cubicBezTo>
                  <a:cubicBezTo>
                    <a:pt x="24" y="227"/>
                    <a:pt x="72" y="178"/>
                    <a:pt x="102" y="144"/>
                  </a:cubicBezTo>
                  <a:cubicBezTo>
                    <a:pt x="117" y="127"/>
                    <a:pt x="134" y="112"/>
                    <a:pt x="150" y="96"/>
                  </a:cubicBezTo>
                  <a:cubicBezTo>
                    <a:pt x="164" y="82"/>
                    <a:pt x="198" y="64"/>
                    <a:pt x="198" y="64"/>
                  </a:cubicBezTo>
                  <a:cubicBezTo>
                    <a:pt x="231" y="14"/>
                    <a:pt x="294" y="7"/>
                    <a:pt x="350" y="0"/>
                  </a:cubicBezTo>
                  <a:cubicBezTo>
                    <a:pt x="411" y="3"/>
                    <a:pt x="473" y="1"/>
                    <a:pt x="534" y="8"/>
                  </a:cubicBezTo>
                  <a:cubicBezTo>
                    <a:pt x="582" y="13"/>
                    <a:pt x="624" y="71"/>
                    <a:pt x="662" y="96"/>
                  </a:cubicBezTo>
                  <a:cubicBezTo>
                    <a:pt x="691" y="140"/>
                    <a:pt x="698" y="151"/>
                    <a:pt x="710" y="200"/>
                  </a:cubicBezTo>
                  <a:cubicBezTo>
                    <a:pt x="707" y="267"/>
                    <a:pt x="707" y="333"/>
                    <a:pt x="702" y="400"/>
                  </a:cubicBezTo>
                  <a:cubicBezTo>
                    <a:pt x="700" y="423"/>
                    <a:pt x="688" y="428"/>
                    <a:pt x="678" y="448"/>
                  </a:cubicBezTo>
                  <a:cubicBezTo>
                    <a:pt x="646" y="512"/>
                    <a:pt x="626" y="607"/>
                    <a:pt x="550" y="632"/>
                  </a:cubicBezTo>
                  <a:cubicBezTo>
                    <a:pt x="539" y="640"/>
                    <a:pt x="530" y="651"/>
                    <a:pt x="518" y="656"/>
                  </a:cubicBezTo>
                  <a:cubicBezTo>
                    <a:pt x="503" y="662"/>
                    <a:pt x="470" y="648"/>
                    <a:pt x="470" y="664"/>
                  </a:cubicBezTo>
                  <a:cubicBezTo>
                    <a:pt x="470" y="681"/>
                    <a:pt x="502" y="675"/>
                    <a:pt x="518" y="680"/>
                  </a:cubicBezTo>
                  <a:cubicBezTo>
                    <a:pt x="534" y="685"/>
                    <a:pt x="566" y="696"/>
                    <a:pt x="566" y="696"/>
                  </a:cubicBezTo>
                  <a:cubicBezTo>
                    <a:pt x="569" y="704"/>
                    <a:pt x="580" y="714"/>
                    <a:pt x="574" y="720"/>
                  </a:cubicBezTo>
                  <a:cubicBezTo>
                    <a:pt x="562" y="732"/>
                    <a:pt x="542" y="731"/>
                    <a:pt x="526" y="736"/>
                  </a:cubicBezTo>
                  <a:cubicBezTo>
                    <a:pt x="517" y="739"/>
                    <a:pt x="511" y="748"/>
                    <a:pt x="502" y="752"/>
                  </a:cubicBezTo>
                  <a:cubicBezTo>
                    <a:pt x="487" y="759"/>
                    <a:pt x="454" y="768"/>
                    <a:pt x="454" y="768"/>
                  </a:cubicBezTo>
                  <a:cubicBezTo>
                    <a:pt x="448" y="750"/>
                    <a:pt x="453" y="725"/>
                    <a:pt x="438" y="712"/>
                  </a:cubicBezTo>
                  <a:cubicBezTo>
                    <a:pt x="407" y="685"/>
                    <a:pt x="256" y="689"/>
                    <a:pt x="246" y="688"/>
                  </a:cubicBezTo>
                  <a:cubicBezTo>
                    <a:pt x="207" y="680"/>
                    <a:pt x="166" y="674"/>
                    <a:pt x="134" y="648"/>
                  </a:cubicBezTo>
                  <a:cubicBezTo>
                    <a:pt x="125" y="641"/>
                    <a:pt x="117" y="633"/>
                    <a:pt x="110" y="624"/>
                  </a:cubicBezTo>
                  <a:cubicBezTo>
                    <a:pt x="98" y="609"/>
                    <a:pt x="78" y="576"/>
                    <a:pt x="78" y="576"/>
                  </a:cubicBezTo>
                  <a:cubicBezTo>
                    <a:pt x="66" y="506"/>
                    <a:pt x="74" y="544"/>
                    <a:pt x="54" y="464"/>
                  </a:cubicBezTo>
                  <a:cubicBezTo>
                    <a:pt x="37" y="397"/>
                    <a:pt x="58" y="463"/>
                    <a:pt x="30" y="408"/>
                  </a:cubicBezTo>
                  <a:cubicBezTo>
                    <a:pt x="26" y="400"/>
                    <a:pt x="30" y="380"/>
                    <a:pt x="22" y="384"/>
                  </a:cubicBezTo>
                  <a:cubicBezTo>
                    <a:pt x="12" y="389"/>
                    <a:pt x="17" y="405"/>
                    <a:pt x="14" y="416"/>
                  </a:cubicBezTo>
                  <a:close/>
                </a:path>
              </a:pathLst>
            </a:custGeom>
            <a:solidFill>
              <a:schemeClr val="accent2">
                <a:alpha val="50195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006699"/>
                </a:solidFill>
                <a:latin typeface="Arial" charset="0"/>
              </a:endParaRPr>
            </a:p>
          </p:txBody>
        </p:sp>
        <p:grpSp>
          <p:nvGrpSpPr>
            <p:cNvPr id="3083" name="Group 9"/>
            <p:cNvGrpSpPr>
              <a:grpSpLocks/>
            </p:cNvGrpSpPr>
            <p:nvPr/>
          </p:nvGrpSpPr>
          <p:grpSpPr bwMode="auto">
            <a:xfrm rot="416244">
              <a:off x="9" y="1746"/>
              <a:ext cx="1771" cy="1741"/>
              <a:chOff x="41" y="2787"/>
              <a:chExt cx="902" cy="833"/>
            </a:xfrm>
          </p:grpSpPr>
          <p:sp>
            <p:nvSpPr>
              <p:cNvPr id="3110" name="Freeform 10"/>
              <p:cNvSpPr>
                <a:spLocks/>
              </p:cNvSpPr>
              <p:nvPr userDrawn="1"/>
            </p:nvSpPr>
            <p:spPr bwMode="ltGray">
              <a:xfrm rot="373331" flipH="1">
                <a:off x="125" y="2787"/>
                <a:ext cx="313" cy="303"/>
              </a:xfrm>
              <a:custGeom>
                <a:avLst/>
                <a:gdLst>
                  <a:gd name="T0" fmla="*/ 66 w 217"/>
                  <a:gd name="T1" fmla="*/ 303 h 210"/>
                  <a:gd name="T2" fmla="*/ 53 w 217"/>
                  <a:gd name="T3" fmla="*/ 286 h 210"/>
                  <a:gd name="T4" fmla="*/ 38 w 217"/>
                  <a:gd name="T5" fmla="*/ 261 h 210"/>
                  <a:gd name="T6" fmla="*/ 22 w 217"/>
                  <a:gd name="T7" fmla="*/ 229 h 210"/>
                  <a:gd name="T8" fmla="*/ 7 w 217"/>
                  <a:gd name="T9" fmla="*/ 195 h 210"/>
                  <a:gd name="T10" fmla="*/ 0 w 217"/>
                  <a:gd name="T11" fmla="*/ 157 h 210"/>
                  <a:gd name="T12" fmla="*/ 1 w 217"/>
                  <a:gd name="T13" fmla="*/ 118 h 210"/>
                  <a:gd name="T14" fmla="*/ 13 w 217"/>
                  <a:gd name="T15" fmla="*/ 82 h 210"/>
                  <a:gd name="T16" fmla="*/ 39 w 217"/>
                  <a:gd name="T17" fmla="*/ 51 h 210"/>
                  <a:gd name="T18" fmla="*/ 65 w 217"/>
                  <a:gd name="T19" fmla="*/ 32 h 210"/>
                  <a:gd name="T20" fmla="*/ 87 w 217"/>
                  <a:gd name="T21" fmla="*/ 17 h 210"/>
                  <a:gd name="T22" fmla="*/ 104 w 217"/>
                  <a:gd name="T23" fmla="*/ 10 h 210"/>
                  <a:gd name="T24" fmla="*/ 117 w 217"/>
                  <a:gd name="T25" fmla="*/ 7 h 210"/>
                  <a:gd name="T26" fmla="*/ 127 w 217"/>
                  <a:gd name="T27" fmla="*/ 7 h 210"/>
                  <a:gd name="T28" fmla="*/ 150 w 217"/>
                  <a:gd name="T29" fmla="*/ 0 h 210"/>
                  <a:gd name="T30" fmla="*/ 213 w 217"/>
                  <a:gd name="T31" fmla="*/ 12 h 210"/>
                  <a:gd name="T32" fmla="*/ 231 w 217"/>
                  <a:gd name="T33" fmla="*/ 17 h 210"/>
                  <a:gd name="T34" fmla="*/ 248 w 217"/>
                  <a:gd name="T35" fmla="*/ 22 h 210"/>
                  <a:gd name="T36" fmla="*/ 263 w 217"/>
                  <a:gd name="T37" fmla="*/ 27 h 210"/>
                  <a:gd name="T38" fmla="*/ 274 w 217"/>
                  <a:gd name="T39" fmla="*/ 33 h 210"/>
                  <a:gd name="T40" fmla="*/ 286 w 217"/>
                  <a:gd name="T41" fmla="*/ 39 h 210"/>
                  <a:gd name="T42" fmla="*/ 296 w 217"/>
                  <a:gd name="T43" fmla="*/ 46 h 210"/>
                  <a:gd name="T44" fmla="*/ 304 w 217"/>
                  <a:gd name="T45" fmla="*/ 55 h 210"/>
                  <a:gd name="T46" fmla="*/ 313 w 217"/>
                  <a:gd name="T47" fmla="*/ 65 h 210"/>
                  <a:gd name="T48" fmla="*/ 296 w 217"/>
                  <a:gd name="T49" fmla="*/ 58 h 210"/>
                  <a:gd name="T50" fmla="*/ 280 w 217"/>
                  <a:gd name="T51" fmla="*/ 52 h 210"/>
                  <a:gd name="T52" fmla="*/ 264 w 217"/>
                  <a:gd name="T53" fmla="*/ 48 h 210"/>
                  <a:gd name="T54" fmla="*/ 248 w 217"/>
                  <a:gd name="T55" fmla="*/ 43 h 210"/>
                  <a:gd name="T56" fmla="*/ 235 w 217"/>
                  <a:gd name="T57" fmla="*/ 39 h 210"/>
                  <a:gd name="T58" fmla="*/ 221 w 217"/>
                  <a:gd name="T59" fmla="*/ 38 h 210"/>
                  <a:gd name="T60" fmla="*/ 206 w 217"/>
                  <a:gd name="T61" fmla="*/ 35 h 210"/>
                  <a:gd name="T62" fmla="*/ 193 w 217"/>
                  <a:gd name="T63" fmla="*/ 35 h 210"/>
                  <a:gd name="T64" fmla="*/ 180 w 217"/>
                  <a:gd name="T65" fmla="*/ 35 h 210"/>
                  <a:gd name="T66" fmla="*/ 167 w 217"/>
                  <a:gd name="T67" fmla="*/ 36 h 210"/>
                  <a:gd name="T68" fmla="*/ 154 w 217"/>
                  <a:gd name="T69" fmla="*/ 39 h 210"/>
                  <a:gd name="T70" fmla="*/ 143 w 217"/>
                  <a:gd name="T71" fmla="*/ 42 h 210"/>
                  <a:gd name="T72" fmla="*/ 131 w 217"/>
                  <a:gd name="T73" fmla="*/ 48 h 210"/>
                  <a:gd name="T74" fmla="*/ 118 w 217"/>
                  <a:gd name="T75" fmla="*/ 52 h 210"/>
                  <a:gd name="T76" fmla="*/ 107 w 217"/>
                  <a:gd name="T77" fmla="*/ 59 h 210"/>
                  <a:gd name="T78" fmla="*/ 95 w 217"/>
                  <a:gd name="T79" fmla="*/ 66 h 210"/>
                  <a:gd name="T80" fmla="*/ 75 w 217"/>
                  <a:gd name="T81" fmla="*/ 88 h 210"/>
                  <a:gd name="T82" fmla="*/ 61 w 217"/>
                  <a:gd name="T83" fmla="*/ 115 h 210"/>
                  <a:gd name="T84" fmla="*/ 53 w 217"/>
                  <a:gd name="T85" fmla="*/ 149 h 210"/>
                  <a:gd name="T86" fmla="*/ 50 w 217"/>
                  <a:gd name="T87" fmla="*/ 182 h 210"/>
                  <a:gd name="T88" fmla="*/ 50 w 217"/>
                  <a:gd name="T89" fmla="*/ 218 h 210"/>
                  <a:gd name="T90" fmla="*/ 55 w 217"/>
                  <a:gd name="T91" fmla="*/ 251 h 210"/>
                  <a:gd name="T92" fmla="*/ 59 w 217"/>
                  <a:gd name="T93" fmla="*/ 280 h 210"/>
                  <a:gd name="T94" fmla="*/ 66 w 217"/>
                  <a:gd name="T95" fmla="*/ 303 h 210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</a:gdLst>
                <a:ahLst/>
                <a:cxnLst>
                  <a:cxn ang="T96">
                    <a:pos x="T0" y="T1"/>
                  </a:cxn>
                  <a:cxn ang="T97">
                    <a:pos x="T2" y="T3"/>
                  </a:cxn>
                  <a:cxn ang="T98">
                    <a:pos x="T4" y="T5"/>
                  </a:cxn>
                  <a:cxn ang="T99">
                    <a:pos x="T6" y="T7"/>
                  </a:cxn>
                  <a:cxn ang="T100">
                    <a:pos x="T8" y="T9"/>
                  </a:cxn>
                  <a:cxn ang="T101">
                    <a:pos x="T10" y="T11"/>
                  </a:cxn>
                  <a:cxn ang="T102">
                    <a:pos x="T12" y="T13"/>
                  </a:cxn>
                  <a:cxn ang="T103">
                    <a:pos x="T14" y="T15"/>
                  </a:cxn>
                  <a:cxn ang="T104">
                    <a:pos x="T16" y="T17"/>
                  </a:cxn>
                  <a:cxn ang="T105">
                    <a:pos x="T18" y="T19"/>
                  </a:cxn>
                  <a:cxn ang="T106">
                    <a:pos x="T20" y="T21"/>
                  </a:cxn>
                  <a:cxn ang="T107">
                    <a:pos x="T22" y="T23"/>
                  </a:cxn>
                  <a:cxn ang="T108">
                    <a:pos x="T24" y="T25"/>
                  </a:cxn>
                  <a:cxn ang="T109">
                    <a:pos x="T26" y="T27"/>
                  </a:cxn>
                  <a:cxn ang="T110">
                    <a:pos x="T28" y="T29"/>
                  </a:cxn>
                  <a:cxn ang="T111">
                    <a:pos x="T30" y="T31"/>
                  </a:cxn>
                  <a:cxn ang="T112">
                    <a:pos x="T32" y="T33"/>
                  </a:cxn>
                  <a:cxn ang="T113">
                    <a:pos x="T34" y="T35"/>
                  </a:cxn>
                  <a:cxn ang="T114">
                    <a:pos x="T36" y="T37"/>
                  </a:cxn>
                  <a:cxn ang="T115">
                    <a:pos x="T38" y="T39"/>
                  </a:cxn>
                  <a:cxn ang="T116">
                    <a:pos x="T40" y="T41"/>
                  </a:cxn>
                  <a:cxn ang="T117">
                    <a:pos x="T42" y="T43"/>
                  </a:cxn>
                  <a:cxn ang="T118">
                    <a:pos x="T44" y="T45"/>
                  </a:cxn>
                  <a:cxn ang="T119">
                    <a:pos x="T46" y="T47"/>
                  </a:cxn>
                  <a:cxn ang="T120">
                    <a:pos x="T48" y="T49"/>
                  </a:cxn>
                  <a:cxn ang="T121">
                    <a:pos x="T50" y="T51"/>
                  </a:cxn>
                  <a:cxn ang="T122">
                    <a:pos x="T52" y="T53"/>
                  </a:cxn>
                  <a:cxn ang="T123">
                    <a:pos x="T54" y="T55"/>
                  </a:cxn>
                  <a:cxn ang="T124">
                    <a:pos x="T56" y="T57"/>
                  </a:cxn>
                  <a:cxn ang="T125">
                    <a:pos x="T58" y="T59"/>
                  </a:cxn>
                  <a:cxn ang="T126">
                    <a:pos x="T60" y="T61"/>
                  </a:cxn>
                  <a:cxn ang="T127">
                    <a:pos x="T62" y="T63"/>
                  </a:cxn>
                  <a:cxn ang="T128">
                    <a:pos x="T64" y="T65"/>
                  </a:cxn>
                  <a:cxn ang="T129">
                    <a:pos x="T66" y="T67"/>
                  </a:cxn>
                  <a:cxn ang="T130">
                    <a:pos x="T68" y="T69"/>
                  </a:cxn>
                  <a:cxn ang="T131">
                    <a:pos x="T70" y="T71"/>
                  </a:cxn>
                  <a:cxn ang="T132">
                    <a:pos x="T72" y="T73"/>
                  </a:cxn>
                  <a:cxn ang="T133">
                    <a:pos x="T74" y="T75"/>
                  </a:cxn>
                  <a:cxn ang="T134">
                    <a:pos x="T76" y="T77"/>
                  </a:cxn>
                  <a:cxn ang="T135">
                    <a:pos x="T78" y="T79"/>
                  </a:cxn>
                  <a:cxn ang="T136">
                    <a:pos x="T80" y="T81"/>
                  </a:cxn>
                  <a:cxn ang="T137">
                    <a:pos x="T82" y="T83"/>
                  </a:cxn>
                  <a:cxn ang="T138">
                    <a:pos x="T84" y="T85"/>
                  </a:cxn>
                  <a:cxn ang="T139">
                    <a:pos x="T86" y="T87"/>
                  </a:cxn>
                  <a:cxn ang="T140">
                    <a:pos x="T88" y="T89"/>
                  </a:cxn>
                  <a:cxn ang="T141">
                    <a:pos x="T90" y="T91"/>
                  </a:cxn>
                  <a:cxn ang="T142">
                    <a:pos x="T92" y="T93"/>
                  </a:cxn>
                  <a:cxn ang="T143">
                    <a:pos x="T94" y="T95"/>
                  </a:cxn>
                </a:cxnLst>
                <a:rect l="0" t="0" r="r" b="b"/>
                <a:pathLst>
                  <a:path w="217" h="210">
                    <a:moveTo>
                      <a:pt x="46" y="210"/>
                    </a:moveTo>
                    <a:lnTo>
                      <a:pt x="37" y="198"/>
                    </a:lnTo>
                    <a:lnTo>
                      <a:pt x="26" y="181"/>
                    </a:lnTo>
                    <a:lnTo>
                      <a:pt x="15" y="159"/>
                    </a:lnTo>
                    <a:lnTo>
                      <a:pt x="5" y="135"/>
                    </a:lnTo>
                    <a:lnTo>
                      <a:pt x="0" y="109"/>
                    </a:lnTo>
                    <a:lnTo>
                      <a:pt x="1" y="82"/>
                    </a:lnTo>
                    <a:lnTo>
                      <a:pt x="9" y="57"/>
                    </a:lnTo>
                    <a:lnTo>
                      <a:pt x="27" y="35"/>
                    </a:lnTo>
                    <a:lnTo>
                      <a:pt x="45" y="22"/>
                    </a:lnTo>
                    <a:lnTo>
                      <a:pt x="60" y="12"/>
                    </a:lnTo>
                    <a:lnTo>
                      <a:pt x="72" y="7"/>
                    </a:lnTo>
                    <a:lnTo>
                      <a:pt x="81" y="5"/>
                    </a:lnTo>
                    <a:lnTo>
                      <a:pt x="88" y="5"/>
                    </a:lnTo>
                    <a:lnTo>
                      <a:pt x="104" y="0"/>
                    </a:lnTo>
                    <a:lnTo>
                      <a:pt x="148" y="8"/>
                    </a:lnTo>
                    <a:lnTo>
                      <a:pt x="160" y="12"/>
                    </a:lnTo>
                    <a:lnTo>
                      <a:pt x="172" y="15"/>
                    </a:lnTo>
                    <a:lnTo>
                      <a:pt x="182" y="19"/>
                    </a:lnTo>
                    <a:lnTo>
                      <a:pt x="190" y="23"/>
                    </a:lnTo>
                    <a:lnTo>
                      <a:pt x="198" y="27"/>
                    </a:lnTo>
                    <a:lnTo>
                      <a:pt x="205" y="32"/>
                    </a:lnTo>
                    <a:lnTo>
                      <a:pt x="211" y="38"/>
                    </a:lnTo>
                    <a:lnTo>
                      <a:pt x="217" y="45"/>
                    </a:lnTo>
                    <a:lnTo>
                      <a:pt x="205" y="40"/>
                    </a:lnTo>
                    <a:lnTo>
                      <a:pt x="194" y="36"/>
                    </a:lnTo>
                    <a:lnTo>
                      <a:pt x="183" y="33"/>
                    </a:lnTo>
                    <a:lnTo>
                      <a:pt x="172" y="30"/>
                    </a:lnTo>
                    <a:lnTo>
                      <a:pt x="163" y="27"/>
                    </a:lnTo>
                    <a:lnTo>
                      <a:pt x="153" y="26"/>
                    </a:lnTo>
                    <a:lnTo>
                      <a:pt x="143" y="24"/>
                    </a:lnTo>
                    <a:lnTo>
                      <a:pt x="134" y="24"/>
                    </a:lnTo>
                    <a:lnTo>
                      <a:pt x="125" y="24"/>
                    </a:lnTo>
                    <a:lnTo>
                      <a:pt x="116" y="25"/>
                    </a:lnTo>
                    <a:lnTo>
                      <a:pt x="107" y="27"/>
                    </a:lnTo>
                    <a:lnTo>
                      <a:pt x="99" y="29"/>
                    </a:lnTo>
                    <a:lnTo>
                      <a:pt x="91" y="33"/>
                    </a:lnTo>
                    <a:lnTo>
                      <a:pt x="82" y="36"/>
                    </a:lnTo>
                    <a:lnTo>
                      <a:pt x="74" y="41"/>
                    </a:lnTo>
                    <a:lnTo>
                      <a:pt x="66" y="46"/>
                    </a:lnTo>
                    <a:lnTo>
                      <a:pt x="52" y="61"/>
                    </a:lnTo>
                    <a:lnTo>
                      <a:pt x="42" y="80"/>
                    </a:lnTo>
                    <a:lnTo>
                      <a:pt x="37" y="103"/>
                    </a:lnTo>
                    <a:lnTo>
                      <a:pt x="35" y="126"/>
                    </a:lnTo>
                    <a:lnTo>
                      <a:pt x="35" y="151"/>
                    </a:lnTo>
                    <a:lnTo>
                      <a:pt x="38" y="174"/>
                    </a:lnTo>
                    <a:lnTo>
                      <a:pt x="41" y="194"/>
                    </a:lnTo>
                    <a:lnTo>
                      <a:pt x="46" y="21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006699"/>
                  </a:solidFill>
                  <a:latin typeface="Arial" charset="0"/>
                </a:endParaRPr>
              </a:p>
            </p:txBody>
          </p:sp>
          <p:sp>
            <p:nvSpPr>
              <p:cNvPr id="3111" name="Freeform 11"/>
              <p:cNvSpPr>
                <a:spLocks/>
              </p:cNvSpPr>
              <p:nvPr userDrawn="1"/>
            </p:nvSpPr>
            <p:spPr bwMode="ltGray">
              <a:xfrm rot="373331" flipH="1">
                <a:off x="41" y="2843"/>
                <a:ext cx="262" cy="308"/>
              </a:xfrm>
              <a:custGeom>
                <a:avLst/>
                <a:gdLst>
                  <a:gd name="T0" fmla="*/ 157 w 182"/>
                  <a:gd name="T1" fmla="*/ 0 h 213"/>
                  <a:gd name="T2" fmla="*/ 161 w 182"/>
                  <a:gd name="T3" fmla="*/ 3 h 213"/>
                  <a:gd name="T4" fmla="*/ 170 w 182"/>
                  <a:gd name="T5" fmla="*/ 12 h 213"/>
                  <a:gd name="T6" fmla="*/ 183 w 182"/>
                  <a:gd name="T7" fmla="*/ 26 h 213"/>
                  <a:gd name="T8" fmla="*/ 197 w 182"/>
                  <a:gd name="T9" fmla="*/ 48 h 213"/>
                  <a:gd name="T10" fmla="*/ 209 w 182"/>
                  <a:gd name="T11" fmla="*/ 75 h 213"/>
                  <a:gd name="T12" fmla="*/ 216 w 182"/>
                  <a:gd name="T13" fmla="*/ 110 h 213"/>
                  <a:gd name="T14" fmla="*/ 216 w 182"/>
                  <a:gd name="T15" fmla="*/ 152 h 213"/>
                  <a:gd name="T16" fmla="*/ 207 w 182"/>
                  <a:gd name="T17" fmla="*/ 201 h 213"/>
                  <a:gd name="T18" fmla="*/ 202 w 182"/>
                  <a:gd name="T19" fmla="*/ 215 h 213"/>
                  <a:gd name="T20" fmla="*/ 196 w 182"/>
                  <a:gd name="T21" fmla="*/ 227 h 213"/>
                  <a:gd name="T22" fmla="*/ 189 w 182"/>
                  <a:gd name="T23" fmla="*/ 239 h 213"/>
                  <a:gd name="T24" fmla="*/ 180 w 182"/>
                  <a:gd name="T25" fmla="*/ 250 h 213"/>
                  <a:gd name="T26" fmla="*/ 168 w 182"/>
                  <a:gd name="T27" fmla="*/ 260 h 213"/>
                  <a:gd name="T28" fmla="*/ 158 w 182"/>
                  <a:gd name="T29" fmla="*/ 268 h 213"/>
                  <a:gd name="T30" fmla="*/ 147 w 182"/>
                  <a:gd name="T31" fmla="*/ 276 h 213"/>
                  <a:gd name="T32" fmla="*/ 132 w 182"/>
                  <a:gd name="T33" fmla="*/ 282 h 213"/>
                  <a:gd name="T34" fmla="*/ 118 w 182"/>
                  <a:gd name="T35" fmla="*/ 285 h 213"/>
                  <a:gd name="T36" fmla="*/ 104 w 182"/>
                  <a:gd name="T37" fmla="*/ 289 h 213"/>
                  <a:gd name="T38" fmla="*/ 88 w 182"/>
                  <a:gd name="T39" fmla="*/ 291 h 213"/>
                  <a:gd name="T40" fmla="*/ 71 w 182"/>
                  <a:gd name="T41" fmla="*/ 291 h 213"/>
                  <a:gd name="T42" fmla="*/ 53 w 182"/>
                  <a:gd name="T43" fmla="*/ 289 h 213"/>
                  <a:gd name="T44" fmla="*/ 36 w 182"/>
                  <a:gd name="T45" fmla="*/ 285 h 213"/>
                  <a:gd name="T46" fmla="*/ 17 w 182"/>
                  <a:gd name="T47" fmla="*/ 279 h 213"/>
                  <a:gd name="T48" fmla="*/ 0 w 182"/>
                  <a:gd name="T49" fmla="*/ 272 h 213"/>
                  <a:gd name="T50" fmla="*/ 16 w 182"/>
                  <a:gd name="T51" fmla="*/ 282 h 213"/>
                  <a:gd name="T52" fmla="*/ 32 w 182"/>
                  <a:gd name="T53" fmla="*/ 289 h 213"/>
                  <a:gd name="T54" fmla="*/ 48 w 182"/>
                  <a:gd name="T55" fmla="*/ 296 h 213"/>
                  <a:gd name="T56" fmla="*/ 62 w 182"/>
                  <a:gd name="T57" fmla="*/ 301 h 213"/>
                  <a:gd name="T58" fmla="*/ 76 w 182"/>
                  <a:gd name="T59" fmla="*/ 305 h 213"/>
                  <a:gd name="T60" fmla="*/ 91 w 182"/>
                  <a:gd name="T61" fmla="*/ 307 h 213"/>
                  <a:gd name="T62" fmla="*/ 105 w 182"/>
                  <a:gd name="T63" fmla="*/ 308 h 213"/>
                  <a:gd name="T64" fmla="*/ 119 w 182"/>
                  <a:gd name="T65" fmla="*/ 308 h 213"/>
                  <a:gd name="T66" fmla="*/ 131 w 182"/>
                  <a:gd name="T67" fmla="*/ 307 h 213"/>
                  <a:gd name="T68" fmla="*/ 144 w 182"/>
                  <a:gd name="T69" fmla="*/ 304 h 213"/>
                  <a:gd name="T70" fmla="*/ 155 w 182"/>
                  <a:gd name="T71" fmla="*/ 301 h 213"/>
                  <a:gd name="T72" fmla="*/ 167 w 182"/>
                  <a:gd name="T73" fmla="*/ 298 h 213"/>
                  <a:gd name="T74" fmla="*/ 177 w 182"/>
                  <a:gd name="T75" fmla="*/ 294 h 213"/>
                  <a:gd name="T76" fmla="*/ 187 w 182"/>
                  <a:gd name="T77" fmla="*/ 288 h 213"/>
                  <a:gd name="T78" fmla="*/ 196 w 182"/>
                  <a:gd name="T79" fmla="*/ 282 h 213"/>
                  <a:gd name="T80" fmla="*/ 204 w 182"/>
                  <a:gd name="T81" fmla="*/ 276 h 213"/>
                  <a:gd name="T82" fmla="*/ 227 w 182"/>
                  <a:gd name="T83" fmla="*/ 254 h 213"/>
                  <a:gd name="T84" fmla="*/ 243 w 182"/>
                  <a:gd name="T85" fmla="*/ 233 h 213"/>
                  <a:gd name="T86" fmla="*/ 253 w 182"/>
                  <a:gd name="T87" fmla="*/ 208 h 213"/>
                  <a:gd name="T88" fmla="*/ 258 w 182"/>
                  <a:gd name="T89" fmla="*/ 185 h 213"/>
                  <a:gd name="T90" fmla="*/ 261 w 182"/>
                  <a:gd name="T91" fmla="*/ 161 h 213"/>
                  <a:gd name="T92" fmla="*/ 261 w 182"/>
                  <a:gd name="T93" fmla="*/ 137 h 213"/>
                  <a:gd name="T94" fmla="*/ 262 w 182"/>
                  <a:gd name="T95" fmla="*/ 114 h 213"/>
                  <a:gd name="T96" fmla="*/ 249 w 182"/>
                  <a:gd name="T97" fmla="*/ 67 h 213"/>
                  <a:gd name="T98" fmla="*/ 225 w 182"/>
                  <a:gd name="T99" fmla="*/ 30 h 213"/>
                  <a:gd name="T100" fmla="*/ 217 w 182"/>
                  <a:gd name="T101" fmla="*/ 26 h 213"/>
                  <a:gd name="T102" fmla="*/ 212 w 182"/>
                  <a:gd name="T103" fmla="*/ 22 h 213"/>
                  <a:gd name="T104" fmla="*/ 204 w 182"/>
                  <a:gd name="T105" fmla="*/ 19 h 213"/>
                  <a:gd name="T106" fmla="*/ 199 w 182"/>
                  <a:gd name="T107" fmla="*/ 16 h 213"/>
                  <a:gd name="T108" fmla="*/ 190 w 182"/>
                  <a:gd name="T109" fmla="*/ 13 h 213"/>
                  <a:gd name="T110" fmla="*/ 181 w 182"/>
                  <a:gd name="T111" fmla="*/ 9 h 213"/>
                  <a:gd name="T112" fmla="*/ 171 w 182"/>
                  <a:gd name="T113" fmla="*/ 4 h 213"/>
                  <a:gd name="T114" fmla="*/ 157 w 182"/>
                  <a:gd name="T115" fmla="*/ 0 h 213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</a:gdLst>
                <a:ahLst/>
                <a:cxnLst>
                  <a:cxn ang="T116">
                    <a:pos x="T0" y="T1"/>
                  </a:cxn>
                  <a:cxn ang="T117">
                    <a:pos x="T2" y="T3"/>
                  </a:cxn>
                  <a:cxn ang="T118">
                    <a:pos x="T4" y="T5"/>
                  </a:cxn>
                  <a:cxn ang="T119">
                    <a:pos x="T6" y="T7"/>
                  </a:cxn>
                  <a:cxn ang="T120">
                    <a:pos x="T8" y="T9"/>
                  </a:cxn>
                  <a:cxn ang="T121">
                    <a:pos x="T10" y="T11"/>
                  </a:cxn>
                  <a:cxn ang="T122">
                    <a:pos x="T12" y="T13"/>
                  </a:cxn>
                  <a:cxn ang="T123">
                    <a:pos x="T14" y="T15"/>
                  </a:cxn>
                  <a:cxn ang="T124">
                    <a:pos x="T16" y="T17"/>
                  </a:cxn>
                  <a:cxn ang="T125">
                    <a:pos x="T18" y="T19"/>
                  </a:cxn>
                  <a:cxn ang="T126">
                    <a:pos x="T20" y="T21"/>
                  </a:cxn>
                  <a:cxn ang="T127">
                    <a:pos x="T22" y="T23"/>
                  </a:cxn>
                  <a:cxn ang="T128">
                    <a:pos x="T24" y="T25"/>
                  </a:cxn>
                  <a:cxn ang="T129">
                    <a:pos x="T26" y="T27"/>
                  </a:cxn>
                  <a:cxn ang="T130">
                    <a:pos x="T28" y="T29"/>
                  </a:cxn>
                  <a:cxn ang="T131">
                    <a:pos x="T30" y="T31"/>
                  </a:cxn>
                  <a:cxn ang="T132">
                    <a:pos x="T32" y="T33"/>
                  </a:cxn>
                  <a:cxn ang="T133">
                    <a:pos x="T34" y="T35"/>
                  </a:cxn>
                  <a:cxn ang="T134">
                    <a:pos x="T36" y="T37"/>
                  </a:cxn>
                  <a:cxn ang="T135">
                    <a:pos x="T38" y="T39"/>
                  </a:cxn>
                  <a:cxn ang="T136">
                    <a:pos x="T40" y="T41"/>
                  </a:cxn>
                  <a:cxn ang="T137">
                    <a:pos x="T42" y="T43"/>
                  </a:cxn>
                  <a:cxn ang="T138">
                    <a:pos x="T44" y="T45"/>
                  </a:cxn>
                  <a:cxn ang="T139">
                    <a:pos x="T46" y="T47"/>
                  </a:cxn>
                  <a:cxn ang="T140">
                    <a:pos x="T48" y="T49"/>
                  </a:cxn>
                  <a:cxn ang="T141">
                    <a:pos x="T50" y="T51"/>
                  </a:cxn>
                  <a:cxn ang="T142">
                    <a:pos x="T52" y="T53"/>
                  </a:cxn>
                  <a:cxn ang="T143">
                    <a:pos x="T54" y="T55"/>
                  </a:cxn>
                  <a:cxn ang="T144">
                    <a:pos x="T56" y="T57"/>
                  </a:cxn>
                  <a:cxn ang="T145">
                    <a:pos x="T58" y="T59"/>
                  </a:cxn>
                  <a:cxn ang="T146">
                    <a:pos x="T60" y="T61"/>
                  </a:cxn>
                  <a:cxn ang="T147">
                    <a:pos x="T62" y="T63"/>
                  </a:cxn>
                  <a:cxn ang="T148">
                    <a:pos x="T64" y="T65"/>
                  </a:cxn>
                  <a:cxn ang="T149">
                    <a:pos x="T66" y="T67"/>
                  </a:cxn>
                  <a:cxn ang="T150">
                    <a:pos x="T68" y="T69"/>
                  </a:cxn>
                  <a:cxn ang="T151">
                    <a:pos x="T70" y="T71"/>
                  </a:cxn>
                  <a:cxn ang="T152">
                    <a:pos x="T72" y="T73"/>
                  </a:cxn>
                  <a:cxn ang="T153">
                    <a:pos x="T74" y="T75"/>
                  </a:cxn>
                  <a:cxn ang="T154">
                    <a:pos x="T76" y="T77"/>
                  </a:cxn>
                  <a:cxn ang="T155">
                    <a:pos x="T78" y="T79"/>
                  </a:cxn>
                  <a:cxn ang="T156">
                    <a:pos x="T80" y="T81"/>
                  </a:cxn>
                  <a:cxn ang="T157">
                    <a:pos x="T82" y="T83"/>
                  </a:cxn>
                  <a:cxn ang="T158">
                    <a:pos x="T84" y="T85"/>
                  </a:cxn>
                  <a:cxn ang="T159">
                    <a:pos x="T86" y="T87"/>
                  </a:cxn>
                  <a:cxn ang="T160">
                    <a:pos x="T88" y="T89"/>
                  </a:cxn>
                  <a:cxn ang="T161">
                    <a:pos x="T90" y="T91"/>
                  </a:cxn>
                  <a:cxn ang="T162">
                    <a:pos x="T92" y="T93"/>
                  </a:cxn>
                  <a:cxn ang="T163">
                    <a:pos x="T94" y="T95"/>
                  </a:cxn>
                  <a:cxn ang="T164">
                    <a:pos x="T96" y="T97"/>
                  </a:cxn>
                  <a:cxn ang="T165">
                    <a:pos x="T98" y="T99"/>
                  </a:cxn>
                  <a:cxn ang="T166">
                    <a:pos x="T100" y="T101"/>
                  </a:cxn>
                  <a:cxn ang="T167">
                    <a:pos x="T102" y="T103"/>
                  </a:cxn>
                  <a:cxn ang="T168">
                    <a:pos x="T104" y="T105"/>
                  </a:cxn>
                  <a:cxn ang="T169">
                    <a:pos x="T106" y="T107"/>
                  </a:cxn>
                  <a:cxn ang="T170">
                    <a:pos x="T108" y="T109"/>
                  </a:cxn>
                  <a:cxn ang="T171">
                    <a:pos x="T110" y="T111"/>
                  </a:cxn>
                  <a:cxn ang="T172">
                    <a:pos x="T112" y="T113"/>
                  </a:cxn>
                  <a:cxn ang="T173">
                    <a:pos x="T114" y="T115"/>
                  </a:cxn>
                </a:cxnLst>
                <a:rect l="0" t="0" r="r" b="b"/>
                <a:pathLst>
                  <a:path w="182" h="213">
                    <a:moveTo>
                      <a:pt x="109" y="0"/>
                    </a:moveTo>
                    <a:lnTo>
                      <a:pt x="112" y="2"/>
                    </a:lnTo>
                    <a:lnTo>
                      <a:pt x="118" y="8"/>
                    </a:lnTo>
                    <a:lnTo>
                      <a:pt x="127" y="18"/>
                    </a:lnTo>
                    <a:lnTo>
                      <a:pt x="137" y="33"/>
                    </a:lnTo>
                    <a:lnTo>
                      <a:pt x="145" y="52"/>
                    </a:lnTo>
                    <a:lnTo>
                      <a:pt x="150" y="76"/>
                    </a:lnTo>
                    <a:lnTo>
                      <a:pt x="150" y="105"/>
                    </a:lnTo>
                    <a:lnTo>
                      <a:pt x="144" y="139"/>
                    </a:lnTo>
                    <a:lnTo>
                      <a:pt x="140" y="149"/>
                    </a:lnTo>
                    <a:lnTo>
                      <a:pt x="136" y="157"/>
                    </a:lnTo>
                    <a:lnTo>
                      <a:pt x="131" y="165"/>
                    </a:lnTo>
                    <a:lnTo>
                      <a:pt x="125" y="173"/>
                    </a:lnTo>
                    <a:lnTo>
                      <a:pt x="117" y="180"/>
                    </a:lnTo>
                    <a:lnTo>
                      <a:pt x="110" y="185"/>
                    </a:lnTo>
                    <a:lnTo>
                      <a:pt x="102" y="191"/>
                    </a:lnTo>
                    <a:lnTo>
                      <a:pt x="92" y="195"/>
                    </a:lnTo>
                    <a:lnTo>
                      <a:pt x="82" y="197"/>
                    </a:lnTo>
                    <a:lnTo>
                      <a:pt x="72" y="200"/>
                    </a:lnTo>
                    <a:lnTo>
                      <a:pt x="61" y="201"/>
                    </a:lnTo>
                    <a:lnTo>
                      <a:pt x="49" y="201"/>
                    </a:lnTo>
                    <a:lnTo>
                      <a:pt x="37" y="200"/>
                    </a:lnTo>
                    <a:lnTo>
                      <a:pt x="25" y="197"/>
                    </a:lnTo>
                    <a:lnTo>
                      <a:pt x="12" y="193"/>
                    </a:lnTo>
                    <a:lnTo>
                      <a:pt x="0" y="188"/>
                    </a:lnTo>
                    <a:lnTo>
                      <a:pt x="11" y="195"/>
                    </a:lnTo>
                    <a:lnTo>
                      <a:pt x="22" y="200"/>
                    </a:lnTo>
                    <a:lnTo>
                      <a:pt x="33" y="205"/>
                    </a:lnTo>
                    <a:lnTo>
                      <a:pt x="43" y="208"/>
                    </a:lnTo>
                    <a:lnTo>
                      <a:pt x="53" y="211"/>
                    </a:lnTo>
                    <a:lnTo>
                      <a:pt x="63" y="212"/>
                    </a:lnTo>
                    <a:lnTo>
                      <a:pt x="73" y="213"/>
                    </a:lnTo>
                    <a:lnTo>
                      <a:pt x="83" y="213"/>
                    </a:lnTo>
                    <a:lnTo>
                      <a:pt x="91" y="212"/>
                    </a:lnTo>
                    <a:lnTo>
                      <a:pt x="100" y="210"/>
                    </a:lnTo>
                    <a:lnTo>
                      <a:pt x="108" y="208"/>
                    </a:lnTo>
                    <a:lnTo>
                      <a:pt x="116" y="206"/>
                    </a:lnTo>
                    <a:lnTo>
                      <a:pt x="123" y="203"/>
                    </a:lnTo>
                    <a:lnTo>
                      <a:pt x="130" y="199"/>
                    </a:lnTo>
                    <a:lnTo>
                      <a:pt x="136" y="195"/>
                    </a:lnTo>
                    <a:lnTo>
                      <a:pt x="142" y="191"/>
                    </a:lnTo>
                    <a:lnTo>
                      <a:pt x="158" y="176"/>
                    </a:lnTo>
                    <a:lnTo>
                      <a:pt x="169" y="161"/>
                    </a:lnTo>
                    <a:lnTo>
                      <a:pt x="176" y="144"/>
                    </a:lnTo>
                    <a:lnTo>
                      <a:pt x="179" y="128"/>
                    </a:lnTo>
                    <a:lnTo>
                      <a:pt x="181" y="111"/>
                    </a:lnTo>
                    <a:lnTo>
                      <a:pt x="181" y="95"/>
                    </a:lnTo>
                    <a:lnTo>
                      <a:pt x="182" y="79"/>
                    </a:lnTo>
                    <a:lnTo>
                      <a:pt x="173" y="46"/>
                    </a:lnTo>
                    <a:lnTo>
                      <a:pt x="156" y="21"/>
                    </a:lnTo>
                    <a:lnTo>
                      <a:pt x="151" y="18"/>
                    </a:lnTo>
                    <a:lnTo>
                      <a:pt x="147" y="15"/>
                    </a:lnTo>
                    <a:lnTo>
                      <a:pt x="142" y="13"/>
                    </a:lnTo>
                    <a:lnTo>
                      <a:pt x="138" y="11"/>
                    </a:lnTo>
                    <a:lnTo>
                      <a:pt x="132" y="9"/>
                    </a:lnTo>
                    <a:lnTo>
                      <a:pt x="126" y="6"/>
                    </a:lnTo>
                    <a:lnTo>
                      <a:pt x="119" y="3"/>
                    </a:lnTo>
                    <a:lnTo>
                      <a:pt x="109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006699"/>
                  </a:solidFill>
                  <a:latin typeface="Arial" charset="0"/>
                </a:endParaRPr>
              </a:p>
            </p:txBody>
          </p:sp>
          <p:sp>
            <p:nvSpPr>
              <p:cNvPr id="3112" name="Freeform 12"/>
              <p:cNvSpPr>
                <a:spLocks/>
              </p:cNvSpPr>
              <p:nvPr userDrawn="1"/>
            </p:nvSpPr>
            <p:spPr bwMode="ltGray">
              <a:xfrm rot="373331" flipH="1">
                <a:off x="121" y="2907"/>
                <a:ext cx="93" cy="156"/>
              </a:xfrm>
              <a:custGeom>
                <a:avLst/>
                <a:gdLst>
                  <a:gd name="T0" fmla="*/ 68 w 128"/>
                  <a:gd name="T1" fmla="*/ 0 h 217"/>
                  <a:gd name="T2" fmla="*/ 76 w 128"/>
                  <a:gd name="T3" fmla="*/ 6 h 217"/>
                  <a:gd name="T4" fmla="*/ 84 w 128"/>
                  <a:gd name="T5" fmla="*/ 19 h 217"/>
                  <a:gd name="T6" fmla="*/ 89 w 128"/>
                  <a:gd name="T7" fmla="*/ 36 h 217"/>
                  <a:gd name="T8" fmla="*/ 93 w 128"/>
                  <a:gd name="T9" fmla="*/ 56 h 217"/>
                  <a:gd name="T10" fmla="*/ 92 w 128"/>
                  <a:gd name="T11" fmla="*/ 80 h 217"/>
                  <a:gd name="T12" fmla="*/ 84 w 128"/>
                  <a:gd name="T13" fmla="*/ 104 h 217"/>
                  <a:gd name="T14" fmla="*/ 68 w 128"/>
                  <a:gd name="T15" fmla="*/ 130 h 217"/>
                  <a:gd name="T16" fmla="*/ 44 w 128"/>
                  <a:gd name="T17" fmla="*/ 156 h 217"/>
                  <a:gd name="T18" fmla="*/ 36 w 128"/>
                  <a:gd name="T19" fmla="*/ 153 h 217"/>
                  <a:gd name="T20" fmla="*/ 28 w 128"/>
                  <a:gd name="T21" fmla="*/ 151 h 217"/>
                  <a:gd name="T22" fmla="*/ 19 w 128"/>
                  <a:gd name="T23" fmla="*/ 147 h 217"/>
                  <a:gd name="T24" fmla="*/ 12 w 128"/>
                  <a:gd name="T25" fmla="*/ 144 h 217"/>
                  <a:gd name="T26" fmla="*/ 6 w 128"/>
                  <a:gd name="T27" fmla="*/ 141 h 217"/>
                  <a:gd name="T28" fmla="*/ 1 w 128"/>
                  <a:gd name="T29" fmla="*/ 137 h 217"/>
                  <a:gd name="T30" fmla="*/ 0 w 128"/>
                  <a:gd name="T31" fmla="*/ 132 h 217"/>
                  <a:gd name="T32" fmla="*/ 1 w 128"/>
                  <a:gd name="T33" fmla="*/ 128 h 217"/>
                  <a:gd name="T34" fmla="*/ 9 w 128"/>
                  <a:gd name="T35" fmla="*/ 123 h 217"/>
                  <a:gd name="T36" fmla="*/ 21 w 128"/>
                  <a:gd name="T37" fmla="*/ 116 h 217"/>
                  <a:gd name="T38" fmla="*/ 33 w 128"/>
                  <a:gd name="T39" fmla="*/ 108 h 217"/>
                  <a:gd name="T40" fmla="*/ 46 w 128"/>
                  <a:gd name="T41" fmla="*/ 96 h 217"/>
                  <a:gd name="T42" fmla="*/ 57 w 128"/>
                  <a:gd name="T43" fmla="*/ 81 h 217"/>
                  <a:gd name="T44" fmla="*/ 66 w 128"/>
                  <a:gd name="T45" fmla="*/ 60 h 217"/>
                  <a:gd name="T46" fmla="*/ 70 w 128"/>
                  <a:gd name="T47" fmla="*/ 33 h 217"/>
                  <a:gd name="T48" fmla="*/ 68 w 128"/>
                  <a:gd name="T49" fmla="*/ 0 h 217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0" t="0" r="r" b="b"/>
                <a:pathLst>
                  <a:path w="128" h="217">
                    <a:moveTo>
                      <a:pt x="94" y="0"/>
                    </a:moveTo>
                    <a:lnTo>
                      <a:pt x="105" y="9"/>
                    </a:lnTo>
                    <a:lnTo>
                      <a:pt x="115" y="27"/>
                    </a:lnTo>
                    <a:lnTo>
                      <a:pt x="123" y="50"/>
                    </a:lnTo>
                    <a:lnTo>
                      <a:pt x="128" y="78"/>
                    </a:lnTo>
                    <a:lnTo>
                      <a:pt x="127" y="111"/>
                    </a:lnTo>
                    <a:lnTo>
                      <a:pt x="116" y="145"/>
                    </a:lnTo>
                    <a:lnTo>
                      <a:pt x="94" y="181"/>
                    </a:lnTo>
                    <a:lnTo>
                      <a:pt x="60" y="217"/>
                    </a:lnTo>
                    <a:lnTo>
                      <a:pt x="49" y="213"/>
                    </a:lnTo>
                    <a:lnTo>
                      <a:pt x="38" y="210"/>
                    </a:lnTo>
                    <a:lnTo>
                      <a:pt x="26" y="205"/>
                    </a:lnTo>
                    <a:lnTo>
                      <a:pt x="16" y="201"/>
                    </a:lnTo>
                    <a:lnTo>
                      <a:pt x="8" y="196"/>
                    </a:lnTo>
                    <a:lnTo>
                      <a:pt x="2" y="190"/>
                    </a:lnTo>
                    <a:lnTo>
                      <a:pt x="0" y="183"/>
                    </a:lnTo>
                    <a:lnTo>
                      <a:pt x="1" y="178"/>
                    </a:lnTo>
                    <a:lnTo>
                      <a:pt x="13" y="171"/>
                    </a:lnTo>
                    <a:lnTo>
                      <a:pt x="29" y="161"/>
                    </a:lnTo>
                    <a:lnTo>
                      <a:pt x="46" y="150"/>
                    </a:lnTo>
                    <a:lnTo>
                      <a:pt x="63" y="134"/>
                    </a:lnTo>
                    <a:lnTo>
                      <a:pt x="79" y="112"/>
                    </a:lnTo>
                    <a:lnTo>
                      <a:pt x="91" y="83"/>
                    </a:lnTo>
                    <a:lnTo>
                      <a:pt x="97" y="46"/>
                    </a:lnTo>
                    <a:lnTo>
                      <a:pt x="94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006699"/>
                  </a:solidFill>
                  <a:latin typeface="Arial" charset="0"/>
                </a:endParaRPr>
              </a:p>
            </p:txBody>
          </p:sp>
          <p:sp>
            <p:nvSpPr>
              <p:cNvPr id="3113" name="Freeform 13"/>
              <p:cNvSpPr>
                <a:spLocks/>
              </p:cNvSpPr>
              <p:nvPr userDrawn="1"/>
            </p:nvSpPr>
            <p:spPr bwMode="ltGray">
              <a:xfrm rot="373331" flipH="1">
                <a:off x="313" y="3110"/>
                <a:ext cx="85" cy="93"/>
              </a:xfrm>
              <a:custGeom>
                <a:avLst/>
                <a:gdLst>
                  <a:gd name="T0" fmla="*/ 54 w 117"/>
                  <a:gd name="T1" fmla="*/ 0 h 132"/>
                  <a:gd name="T2" fmla="*/ 0 w 117"/>
                  <a:gd name="T3" fmla="*/ 18 h 132"/>
                  <a:gd name="T4" fmla="*/ 2 w 117"/>
                  <a:gd name="T5" fmla="*/ 18 h 132"/>
                  <a:gd name="T6" fmla="*/ 10 w 117"/>
                  <a:gd name="T7" fmla="*/ 20 h 132"/>
                  <a:gd name="T8" fmla="*/ 21 w 117"/>
                  <a:gd name="T9" fmla="*/ 25 h 132"/>
                  <a:gd name="T10" fmla="*/ 33 w 117"/>
                  <a:gd name="T11" fmla="*/ 33 h 132"/>
                  <a:gd name="T12" fmla="*/ 48 w 117"/>
                  <a:gd name="T13" fmla="*/ 44 h 132"/>
                  <a:gd name="T14" fmla="*/ 61 w 117"/>
                  <a:gd name="T15" fmla="*/ 56 h 132"/>
                  <a:gd name="T16" fmla="*/ 74 w 117"/>
                  <a:gd name="T17" fmla="*/ 73 h 132"/>
                  <a:gd name="T18" fmla="*/ 84 w 117"/>
                  <a:gd name="T19" fmla="*/ 93 h 132"/>
                  <a:gd name="T20" fmla="*/ 85 w 117"/>
                  <a:gd name="T21" fmla="*/ 85 h 132"/>
                  <a:gd name="T22" fmla="*/ 84 w 117"/>
                  <a:gd name="T23" fmla="*/ 75 h 132"/>
                  <a:gd name="T24" fmla="*/ 78 w 117"/>
                  <a:gd name="T25" fmla="*/ 63 h 132"/>
                  <a:gd name="T26" fmla="*/ 72 w 117"/>
                  <a:gd name="T27" fmla="*/ 52 h 132"/>
                  <a:gd name="T28" fmla="*/ 65 w 117"/>
                  <a:gd name="T29" fmla="*/ 41 h 132"/>
                  <a:gd name="T30" fmla="*/ 57 w 117"/>
                  <a:gd name="T31" fmla="*/ 32 h 132"/>
                  <a:gd name="T32" fmla="*/ 49 w 117"/>
                  <a:gd name="T33" fmla="*/ 25 h 132"/>
                  <a:gd name="T34" fmla="*/ 42 w 117"/>
                  <a:gd name="T35" fmla="*/ 23 h 132"/>
                  <a:gd name="T36" fmla="*/ 50 w 117"/>
                  <a:gd name="T37" fmla="*/ 20 h 132"/>
                  <a:gd name="T38" fmla="*/ 57 w 117"/>
                  <a:gd name="T39" fmla="*/ 20 h 132"/>
                  <a:gd name="T40" fmla="*/ 65 w 117"/>
                  <a:gd name="T41" fmla="*/ 18 h 132"/>
                  <a:gd name="T42" fmla="*/ 71 w 117"/>
                  <a:gd name="T43" fmla="*/ 18 h 132"/>
                  <a:gd name="T44" fmla="*/ 76 w 117"/>
                  <a:gd name="T45" fmla="*/ 17 h 132"/>
                  <a:gd name="T46" fmla="*/ 79 w 117"/>
                  <a:gd name="T47" fmla="*/ 16 h 132"/>
                  <a:gd name="T48" fmla="*/ 82 w 117"/>
                  <a:gd name="T49" fmla="*/ 15 h 132"/>
                  <a:gd name="T50" fmla="*/ 83 w 117"/>
                  <a:gd name="T51" fmla="*/ 15 h 132"/>
                  <a:gd name="T52" fmla="*/ 54 w 117"/>
                  <a:gd name="T53" fmla="*/ 0 h 132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0" t="0" r="r" b="b"/>
                <a:pathLst>
                  <a:path w="117" h="132">
                    <a:moveTo>
                      <a:pt x="75" y="0"/>
                    </a:moveTo>
                    <a:lnTo>
                      <a:pt x="0" y="25"/>
                    </a:lnTo>
                    <a:lnTo>
                      <a:pt x="3" y="26"/>
                    </a:lnTo>
                    <a:lnTo>
                      <a:pt x="14" y="29"/>
                    </a:lnTo>
                    <a:lnTo>
                      <a:pt x="29" y="36"/>
                    </a:lnTo>
                    <a:lnTo>
                      <a:pt x="46" y="47"/>
                    </a:lnTo>
                    <a:lnTo>
                      <a:pt x="66" y="62"/>
                    </a:lnTo>
                    <a:lnTo>
                      <a:pt x="84" y="80"/>
                    </a:lnTo>
                    <a:lnTo>
                      <a:pt x="102" y="103"/>
                    </a:lnTo>
                    <a:lnTo>
                      <a:pt x="116" y="132"/>
                    </a:lnTo>
                    <a:lnTo>
                      <a:pt x="117" y="120"/>
                    </a:lnTo>
                    <a:lnTo>
                      <a:pt x="115" y="107"/>
                    </a:lnTo>
                    <a:lnTo>
                      <a:pt x="108" y="90"/>
                    </a:lnTo>
                    <a:lnTo>
                      <a:pt x="99" y="74"/>
                    </a:lnTo>
                    <a:lnTo>
                      <a:pt x="89" y="58"/>
                    </a:lnTo>
                    <a:lnTo>
                      <a:pt x="78" y="45"/>
                    </a:lnTo>
                    <a:lnTo>
                      <a:pt x="67" y="36"/>
                    </a:lnTo>
                    <a:lnTo>
                      <a:pt x="58" y="32"/>
                    </a:lnTo>
                    <a:lnTo>
                      <a:pt x="69" y="29"/>
                    </a:lnTo>
                    <a:lnTo>
                      <a:pt x="79" y="28"/>
                    </a:lnTo>
                    <a:lnTo>
                      <a:pt x="89" y="26"/>
                    </a:lnTo>
                    <a:lnTo>
                      <a:pt x="98" y="25"/>
                    </a:lnTo>
                    <a:lnTo>
                      <a:pt x="105" y="24"/>
                    </a:lnTo>
                    <a:lnTo>
                      <a:pt x="109" y="22"/>
                    </a:lnTo>
                    <a:lnTo>
                      <a:pt x="113" y="21"/>
                    </a:lnTo>
                    <a:lnTo>
                      <a:pt x="114" y="21"/>
                    </a:lnTo>
                    <a:lnTo>
                      <a:pt x="75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006699"/>
                  </a:solidFill>
                  <a:latin typeface="Arial" charset="0"/>
                </a:endParaRPr>
              </a:p>
            </p:txBody>
          </p:sp>
          <p:sp>
            <p:nvSpPr>
              <p:cNvPr id="3114" name="Freeform 14"/>
              <p:cNvSpPr>
                <a:spLocks/>
              </p:cNvSpPr>
              <p:nvPr userDrawn="1"/>
            </p:nvSpPr>
            <p:spPr bwMode="ltGray">
              <a:xfrm rot="373331" flipH="1">
                <a:off x="289" y="3135"/>
                <a:ext cx="21" cy="55"/>
              </a:xfrm>
              <a:custGeom>
                <a:avLst/>
                <a:gdLst>
                  <a:gd name="T0" fmla="*/ 21 w 29"/>
                  <a:gd name="T1" fmla="*/ 0 h 77"/>
                  <a:gd name="T2" fmla="*/ 17 w 29"/>
                  <a:gd name="T3" fmla="*/ 0 h 77"/>
                  <a:gd name="T4" fmla="*/ 12 w 29"/>
                  <a:gd name="T5" fmla="*/ 3 h 77"/>
                  <a:gd name="T6" fmla="*/ 7 w 29"/>
                  <a:gd name="T7" fmla="*/ 6 h 77"/>
                  <a:gd name="T8" fmla="*/ 3 w 29"/>
                  <a:gd name="T9" fmla="*/ 14 h 77"/>
                  <a:gd name="T10" fmla="*/ 1 w 29"/>
                  <a:gd name="T11" fmla="*/ 21 h 77"/>
                  <a:gd name="T12" fmla="*/ 0 w 29"/>
                  <a:gd name="T13" fmla="*/ 31 h 77"/>
                  <a:gd name="T14" fmla="*/ 2 w 29"/>
                  <a:gd name="T15" fmla="*/ 43 h 77"/>
                  <a:gd name="T16" fmla="*/ 8 w 29"/>
                  <a:gd name="T17" fmla="*/ 55 h 77"/>
                  <a:gd name="T18" fmla="*/ 11 w 29"/>
                  <a:gd name="T19" fmla="*/ 38 h 77"/>
                  <a:gd name="T20" fmla="*/ 14 w 29"/>
                  <a:gd name="T21" fmla="*/ 26 h 77"/>
                  <a:gd name="T22" fmla="*/ 17 w 29"/>
                  <a:gd name="T23" fmla="*/ 16 h 77"/>
                  <a:gd name="T24" fmla="*/ 21 w 29"/>
                  <a:gd name="T25" fmla="*/ 0 h 77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29" h="77">
                    <a:moveTo>
                      <a:pt x="29" y="0"/>
                    </a:moveTo>
                    <a:lnTo>
                      <a:pt x="23" y="0"/>
                    </a:lnTo>
                    <a:lnTo>
                      <a:pt x="16" y="4"/>
                    </a:lnTo>
                    <a:lnTo>
                      <a:pt x="9" y="9"/>
                    </a:lnTo>
                    <a:lnTo>
                      <a:pt x="4" y="19"/>
                    </a:lnTo>
                    <a:lnTo>
                      <a:pt x="1" y="30"/>
                    </a:lnTo>
                    <a:lnTo>
                      <a:pt x="0" y="44"/>
                    </a:lnTo>
                    <a:lnTo>
                      <a:pt x="3" y="60"/>
                    </a:lnTo>
                    <a:lnTo>
                      <a:pt x="11" y="77"/>
                    </a:lnTo>
                    <a:lnTo>
                      <a:pt x="15" y="53"/>
                    </a:lnTo>
                    <a:lnTo>
                      <a:pt x="19" y="37"/>
                    </a:lnTo>
                    <a:lnTo>
                      <a:pt x="23" y="22"/>
                    </a:lnTo>
                    <a:lnTo>
                      <a:pt x="29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006699"/>
                  </a:solidFill>
                  <a:latin typeface="Arial" charset="0"/>
                </a:endParaRPr>
              </a:p>
            </p:txBody>
          </p:sp>
          <p:grpSp>
            <p:nvGrpSpPr>
              <p:cNvPr id="3115" name="Group 15"/>
              <p:cNvGrpSpPr>
                <a:grpSpLocks/>
              </p:cNvGrpSpPr>
              <p:nvPr userDrawn="1"/>
            </p:nvGrpSpPr>
            <p:grpSpPr bwMode="auto">
              <a:xfrm rot="10886446" flipH="1">
                <a:off x="335" y="3251"/>
                <a:ext cx="608" cy="369"/>
                <a:chOff x="-366" y="1704"/>
                <a:chExt cx="608" cy="369"/>
              </a:xfrm>
            </p:grpSpPr>
            <p:sp>
              <p:nvSpPr>
                <p:cNvPr id="3116" name="Freeform 16"/>
                <p:cNvSpPr>
                  <a:spLocks/>
                </p:cNvSpPr>
                <p:nvPr userDrawn="1"/>
              </p:nvSpPr>
              <p:spPr bwMode="ltGray">
                <a:xfrm rot="4200091">
                  <a:off x="-243" y="1807"/>
                  <a:ext cx="143" cy="390"/>
                </a:xfrm>
                <a:custGeom>
                  <a:avLst/>
                  <a:gdLst>
                    <a:gd name="T0" fmla="*/ 8 w 207"/>
                    <a:gd name="T1" fmla="*/ 30 h 564"/>
                    <a:gd name="T2" fmla="*/ 4 w 207"/>
                    <a:gd name="T3" fmla="*/ 50 h 564"/>
                    <a:gd name="T4" fmla="*/ 2 w 207"/>
                    <a:gd name="T5" fmla="*/ 68 h 564"/>
                    <a:gd name="T6" fmla="*/ 0 w 207"/>
                    <a:gd name="T7" fmla="*/ 86 h 564"/>
                    <a:gd name="T8" fmla="*/ 0 w 207"/>
                    <a:gd name="T9" fmla="*/ 104 h 564"/>
                    <a:gd name="T10" fmla="*/ 2 w 207"/>
                    <a:gd name="T11" fmla="*/ 124 h 564"/>
                    <a:gd name="T12" fmla="*/ 5 w 207"/>
                    <a:gd name="T13" fmla="*/ 146 h 564"/>
                    <a:gd name="T14" fmla="*/ 11 w 207"/>
                    <a:gd name="T15" fmla="*/ 171 h 564"/>
                    <a:gd name="T16" fmla="*/ 20 w 207"/>
                    <a:gd name="T17" fmla="*/ 198 h 564"/>
                    <a:gd name="T18" fmla="*/ 30 w 207"/>
                    <a:gd name="T19" fmla="*/ 225 h 564"/>
                    <a:gd name="T20" fmla="*/ 42 w 207"/>
                    <a:gd name="T21" fmla="*/ 252 h 564"/>
                    <a:gd name="T22" fmla="*/ 57 w 207"/>
                    <a:gd name="T23" fmla="*/ 281 h 564"/>
                    <a:gd name="T24" fmla="*/ 73 w 207"/>
                    <a:gd name="T25" fmla="*/ 308 h 564"/>
                    <a:gd name="T26" fmla="*/ 91 w 207"/>
                    <a:gd name="T27" fmla="*/ 334 h 564"/>
                    <a:gd name="T28" fmla="*/ 108 w 207"/>
                    <a:gd name="T29" fmla="*/ 357 h 564"/>
                    <a:gd name="T30" fmla="*/ 126 w 207"/>
                    <a:gd name="T31" fmla="*/ 376 h 564"/>
                    <a:gd name="T32" fmla="*/ 143 w 207"/>
                    <a:gd name="T33" fmla="*/ 390 h 564"/>
                    <a:gd name="T34" fmla="*/ 111 w 207"/>
                    <a:gd name="T35" fmla="*/ 346 h 564"/>
                    <a:gd name="T36" fmla="*/ 88 w 207"/>
                    <a:gd name="T37" fmla="*/ 310 h 564"/>
                    <a:gd name="T38" fmla="*/ 71 w 207"/>
                    <a:gd name="T39" fmla="*/ 280 h 564"/>
                    <a:gd name="T40" fmla="*/ 60 w 207"/>
                    <a:gd name="T41" fmla="*/ 254 h 564"/>
                    <a:gd name="T42" fmla="*/ 52 w 207"/>
                    <a:gd name="T43" fmla="*/ 233 h 564"/>
                    <a:gd name="T44" fmla="*/ 47 w 207"/>
                    <a:gd name="T45" fmla="*/ 214 h 564"/>
                    <a:gd name="T46" fmla="*/ 44 w 207"/>
                    <a:gd name="T47" fmla="*/ 197 h 564"/>
                    <a:gd name="T48" fmla="*/ 39 w 207"/>
                    <a:gd name="T49" fmla="*/ 180 h 564"/>
                    <a:gd name="T50" fmla="*/ 30 w 207"/>
                    <a:gd name="T51" fmla="*/ 142 h 564"/>
                    <a:gd name="T52" fmla="*/ 28 w 207"/>
                    <a:gd name="T53" fmla="*/ 97 h 564"/>
                    <a:gd name="T54" fmla="*/ 30 w 207"/>
                    <a:gd name="T55" fmla="*/ 47 h 564"/>
                    <a:gd name="T56" fmla="*/ 35 w 207"/>
                    <a:gd name="T57" fmla="*/ 0 h 564"/>
                    <a:gd name="T58" fmla="*/ 8 w 207"/>
                    <a:gd name="T59" fmla="*/ 30 h 564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</a:gdLst>
                  <a:ahLst/>
                  <a:cxnLst>
                    <a:cxn ang="T60">
                      <a:pos x="T0" y="T1"/>
                    </a:cxn>
                    <a:cxn ang="T61">
                      <a:pos x="T2" y="T3"/>
                    </a:cxn>
                    <a:cxn ang="T62">
                      <a:pos x="T4" y="T5"/>
                    </a:cxn>
                    <a:cxn ang="T63">
                      <a:pos x="T6" y="T7"/>
                    </a:cxn>
                    <a:cxn ang="T64">
                      <a:pos x="T8" y="T9"/>
                    </a:cxn>
                    <a:cxn ang="T65">
                      <a:pos x="T10" y="T11"/>
                    </a:cxn>
                    <a:cxn ang="T66">
                      <a:pos x="T12" y="T13"/>
                    </a:cxn>
                    <a:cxn ang="T67">
                      <a:pos x="T14" y="T15"/>
                    </a:cxn>
                    <a:cxn ang="T68">
                      <a:pos x="T16" y="T17"/>
                    </a:cxn>
                    <a:cxn ang="T69">
                      <a:pos x="T18" y="T19"/>
                    </a:cxn>
                    <a:cxn ang="T70">
                      <a:pos x="T20" y="T21"/>
                    </a:cxn>
                    <a:cxn ang="T71">
                      <a:pos x="T22" y="T23"/>
                    </a:cxn>
                    <a:cxn ang="T72">
                      <a:pos x="T24" y="T25"/>
                    </a:cxn>
                    <a:cxn ang="T73">
                      <a:pos x="T26" y="T27"/>
                    </a:cxn>
                    <a:cxn ang="T74">
                      <a:pos x="T28" y="T29"/>
                    </a:cxn>
                    <a:cxn ang="T75">
                      <a:pos x="T30" y="T31"/>
                    </a:cxn>
                    <a:cxn ang="T76">
                      <a:pos x="T32" y="T33"/>
                    </a:cxn>
                    <a:cxn ang="T77">
                      <a:pos x="T34" y="T35"/>
                    </a:cxn>
                    <a:cxn ang="T78">
                      <a:pos x="T36" y="T37"/>
                    </a:cxn>
                    <a:cxn ang="T79">
                      <a:pos x="T38" y="T39"/>
                    </a:cxn>
                    <a:cxn ang="T80">
                      <a:pos x="T40" y="T41"/>
                    </a:cxn>
                    <a:cxn ang="T81">
                      <a:pos x="T42" y="T43"/>
                    </a:cxn>
                    <a:cxn ang="T82">
                      <a:pos x="T44" y="T45"/>
                    </a:cxn>
                    <a:cxn ang="T83">
                      <a:pos x="T46" y="T47"/>
                    </a:cxn>
                    <a:cxn ang="T84">
                      <a:pos x="T48" y="T49"/>
                    </a:cxn>
                    <a:cxn ang="T85">
                      <a:pos x="T50" y="T51"/>
                    </a:cxn>
                    <a:cxn ang="T86">
                      <a:pos x="T52" y="T53"/>
                    </a:cxn>
                    <a:cxn ang="T87">
                      <a:pos x="T54" y="T55"/>
                    </a:cxn>
                    <a:cxn ang="T88">
                      <a:pos x="T56" y="T57"/>
                    </a:cxn>
                    <a:cxn ang="T89">
                      <a:pos x="T58" y="T59"/>
                    </a:cxn>
                  </a:cxnLst>
                  <a:rect l="0" t="0" r="r" b="b"/>
                  <a:pathLst>
                    <a:path w="207" h="564">
                      <a:moveTo>
                        <a:pt x="12" y="44"/>
                      </a:moveTo>
                      <a:lnTo>
                        <a:pt x="6" y="72"/>
                      </a:lnTo>
                      <a:lnTo>
                        <a:pt x="3" y="99"/>
                      </a:lnTo>
                      <a:lnTo>
                        <a:pt x="0" y="125"/>
                      </a:lnTo>
                      <a:lnTo>
                        <a:pt x="0" y="151"/>
                      </a:lnTo>
                      <a:lnTo>
                        <a:pt x="3" y="180"/>
                      </a:lnTo>
                      <a:lnTo>
                        <a:pt x="7" y="211"/>
                      </a:lnTo>
                      <a:lnTo>
                        <a:pt x="16" y="247"/>
                      </a:lnTo>
                      <a:lnTo>
                        <a:pt x="29" y="287"/>
                      </a:lnTo>
                      <a:lnTo>
                        <a:pt x="43" y="325"/>
                      </a:lnTo>
                      <a:lnTo>
                        <a:pt x="61" y="364"/>
                      </a:lnTo>
                      <a:lnTo>
                        <a:pt x="83" y="406"/>
                      </a:lnTo>
                      <a:lnTo>
                        <a:pt x="106" y="446"/>
                      </a:lnTo>
                      <a:lnTo>
                        <a:pt x="132" y="483"/>
                      </a:lnTo>
                      <a:lnTo>
                        <a:pt x="157" y="516"/>
                      </a:lnTo>
                      <a:lnTo>
                        <a:pt x="182" y="544"/>
                      </a:lnTo>
                      <a:lnTo>
                        <a:pt x="207" y="564"/>
                      </a:lnTo>
                      <a:lnTo>
                        <a:pt x="160" y="501"/>
                      </a:lnTo>
                      <a:lnTo>
                        <a:pt x="127" y="448"/>
                      </a:lnTo>
                      <a:lnTo>
                        <a:pt x="103" y="405"/>
                      </a:lnTo>
                      <a:lnTo>
                        <a:pt x="87" y="368"/>
                      </a:lnTo>
                      <a:lnTo>
                        <a:pt x="75" y="337"/>
                      </a:lnTo>
                      <a:lnTo>
                        <a:pt x="68" y="309"/>
                      </a:lnTo>
                      <a:lnTo>
                        <a:pt x="63" y="285"/>
                      </a:lnTo>
                      <a:lnTo>
                        <a:pt x="56" y="261"/>
                      </a:lnTo>
                      <a:lnTo>
                        <a:pt x="44" y="205"/>
                      </a:lnTo>
                      <a:lnTo>
                        <a:pt x="41" y="140"/>
                      </a:lnTo>
                      <a:lnTo>
                        <a:pt x="43" y="68"/>
                      </a:lnTo>
                      <a:lnTo>
                        <a:pt x="50" y="0"/>
                      </a:lnTo>
                      <a:lnTo>
                        <a:pt x="12" y="44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>
                    <a:solidFill>
                      <a:srgbClr val="006699"/>
                    </a:solidFill>
                    <a:latin typeface="Arial" charset="0"/>
                  </a:endParaRPr>
                </a:p>
              </p:txBody>
            </p:sp>
            <p:sp>
              <p:nvSpPr>
                <p:cNvPr id="3117" name="Freeform 17"/>
                <p:cNvSpPr>
                  <a:spLocks/>
                </p:cNvSpPr>
                <p:nvPr userDrawn="1"/>
              </p:nvSpPr>
              <p:spPr bwMode="ltGray">
                <a:xfrm rot="4200091">
                  <a:off x="124" y="1761"/>
                  <a:ext cx="33" cy="160"/>
                </a:xfrm>
                <a:custGeom>
                  <a:avLst/>
                  <a:gdLst>
                    <a:gd name="T0" fmla="*/ 0 w 47"/>
                    <a:gd name="T1" fmla="*/ 13 h 232"/>
                    <a:gd name="T2" fmla="*/ 10 w 47"/>
                    <a:gd name="T3" fmla="*/ 38 h 232"/>
                    <a:gd name="T4" fmla="*/ 15 w 47"/>
                    <a:gd name="T5" fmla="*/ 70 h 232"/>
                    <a:gd name="T6" fmla="*/ 17 w 47"/>
                    <a:gd name="T7" fmla="*/ 110 h 232"/>
                    <a:gd name="T8" fmla="*/ 13 w 47"/>
                    <a:gd name="T9" fmla="*/ 160 h 232"/>
                    <a:gd name="T10" fmla="*/ 32 w 47"/>
                    <a:gd name="T11" fmla="*/ 150 h 232"/>
                    <a:gd name="T12" fmla="*/ 33 w 47"/>
                    <a:gd name="T13" fmla="*/ 123 h 232"/>
                    <a:gd name="T14" fmla="*/ 33 w 47"/>
                    <a:gd name="T15" fmla="*/ 97 h 232"/>
                    <a:gd name="T16" fmla="*/ 32 w 47"/>
                    <a:gd name="T17" fmla="*/ 71 h 232"/>
                    <a:gd name="T18" fmla="*/ 29 w 47"/>
                    <a:gd name="T19" fmla="*/ 49 h 232"/>
                    <a:gd name="T20" fmla="*/ 25 w 47"/>
                    <a:gd name="T21" fmla="*/ 36 h 232"/>
                    <a:gd name="T22" fmla="*/ 20 w 47"/>
                    <a:gd name="T23" fmla="*/ 23 h 232"/>
                    <a:gd name="T24" fmla="*/ 15 w 47"/>
                    <a:gd name="T25" fmla="*/ 12 h 232"/>
                    <a:gd name="T26" fmla="*/ 9 w 47"/>
                    <a:gd name="T27" fmla="*/ 0 h 232"/>
                    <a:gd name="T28" fmla="*/ 0 w 47"/>
                    <a:gd name="T29" fmla="*/ 13 h 232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</a:gdLst>
                  <a:ahLst/>
                  <a:cxnLst>
                    <a:cxn ang="T30">
                      <a:pos x="T0" y="T1"/>
                    </a:cxn>
                    <a:cxn ang="T31">
                      <a:pos x="T2" y="T3"/>
                    </a:cxn>
                    <a:cxn ang="T32">
                      <a:pos x="T4" y="T5"/>
                    </a:cxn>
                    <a:cxn ang="T33">
                      <a:pos x="T6" y="T7"/>
                    </a:cxn>
                    <a:cxn ang="T34">
                      <a:pos x="T8" y="T9"/>
                    </a:cxn>
                    <a:cxn ang="T35">
                      <a:pos x="T10" y="T11"/>
                    </a:cxn>
                    <a:cxn ang="T36">
                      <a:pos x="T12" y="T13"/>
                    </a:cxn>
                    <a:cxn ang="T37">
                      <a:pos x="T14" y="T15"/>
                    </a:cxn>
                    <a:cxn ang="T38">
                      <a:pos x="T16" y="T17"/>
                    </a:cxn>
                    <a:cxn ang="T39">
                      <a:pos x="T18" y="T19"/>
                    </a:cxn>
                    <a:cxn ang="T40">
                      <a:pos x="T20" y="T21"/>
                    </a:cxn>
                    <a:cxn ang="T41">
                      <a:pos x="T22" y="T23"/>
                    </a:cxn>
                    <a:cxn ang="T42">
                      <a:pos x="T24" y="T25"/>
                    </a:cxn>
                    <a:cxn ang="T43">
                      <a:pos x="T26" y="T27"/>
                    </a:cxn>
                    <a:cxn ang="T44">
                      <a:pos x="T28" y="T29"/>
                    </a:cxn>
                  </a:cxnLst>
                  <a:rect l="0" t="0" r="r" b="b"/>
                  <a:pathLst>
                    <a:path w="47" h="232">
                      <a:moveTo>
                        <a:pt x="0" y="19"/>
                      </a:moveTo>
                      <a:lnTo>
                        <a:pt x="14" y="55"/>
                      </a:lnTo>
                      <a:lnTo>
                        <a:pt x="22" y="101"/>
                      </a:lnTo>
                      <a:lnTo>
                        <a:pt x="24" y="159"/>
                      </a:lnTo>
                      <a:lnTo>
                        <a:pt x="19" y="232"/>
                      </a:lnTo>
                      <a:lnTo>
                        <a:pt x="45" y="217"/>
                      </a:lnTo>
                      <a:lnTo>
                        <a:pt x="47" y="178"/>
                      </a:lnTo>
                      <a:lnTo>
                        <a:pt x="47" y="140"/>
                      </a:lnTo>
                      <a:lnTo>
                        <a:pt x="45" y="103"/>
                      </a:lnTo>
                      <a:lnTo>
                        <a:pt x="41" y="71"/>
                      </a:lnTo>
                      <a:lnTo>
                        <a:pt x="36" y="52"/>
                      </a:lnTo>
                      <a:lnTo>
                        <a:pt x="29" y="34"/>
                      </a:lnTo>
                      <a:lnTo>
                        <a:pt x="22" y="17"/>
                      </a:lnTo>
                      <a:lnTo>
                        <a:pt x="13" y="0"/>
                      </a:lnTo>
                      <a:lnTo>
                        <a:pt x="0" y="19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>
                    <a:solidFill>
                      <a:srgbClr val="006699"/>
                    </a:solidFill>
                    <a:latin typeface="Arial" charset="0"/>
                  </a:endParaRPr>
                </a:p>
              </p:txBody>
            </p:sp>
            <p:sp>
              <p:nvSpPr>
                <p:cNvPr id="3118" name="Freeform 18"/>
                <p:cNvSpPr>
                  <a:spLocks/>
                </p:cNvSpPr>
                <p:nvPr userDrawn="1"/>
              </p:nvSpPr>
              <p:spPr bwMode="ltGray">
                <a:xfrm rot="4200091">
                  <a:off x="199" y="1720"/>
                  <a:ext cx="60" cy="27"/>
                </a:xfrm>
                <a:custGeom>
                  <a:avLst/>
                  <a:gdLst>
                    <a:gd name="T0" fmla="*/ 60 w 87"/>
                    <a:gd name="T1" fmla="*/ 15 h 40"/>
                    <a:gd name="T2" fmla="*/ 53 w 87"/>
                    <a:gd name="T3" fmla="*/ 11 h 40"/>
                    <a:gd name="T4" fmla="*/ 47 w 87"/>
                    <a:gd name="T5" fmla="*/ 8 h 40"/>
                    <a:gd name="T6" fmla="*/ 40 w 87"/>
                    <a:gd name="T7" fmla="*/ 5 h 40"/>
                    <a:gd name="T8" fmla="*/ 32 w 87"/>
                    <a:gd name="T9" fmla="*/ 3 h 40"/>
                    <a:gd name="T10" fmla="*/ 26 w 87"/>
                    <a:gd name="T11" fmla="*/ 2 h 40"/>
                    <a:gd name="T12" fmla="*/ 18 w 87"/>
                    <a:gd name="T13" fmla="*/ 1 h 40"/>
                    <a:gd name="T14" fmla="*/ 9 w 87"/>
                    <a:gd name="T15" fmla="*/ 0 h 40"/>
                    <a:gd name="T16" fmla="*/ 0 w 87"/>
                    <a:gd name="T17" fmla="*/ 1 h 40"/>
                    <a:gd name="T18" fmla="*/ 4 w 87"/>
                    <a:gd name="T19" fmla="*/ 4 h 40"/>
                    <a:gd name="T20" fmla="*/ 10 w 87"/>
                    <a:gd name="T21" fmla="*/ 7 h 40"/>
                    <a:gd name="T22" fmla="*/ 15 w 87"/>
                    <a:gd name="T23" fmla="*/ 9 h 40"/>
                    <a:gd name="T24" fmla="*/ 23 w 87"/>
                    <a:gd name="T25" fmla="*/ 12 h 40"/>
                    <a:gd name="T26" fmla="*/ 29 w 87"/>
                    <a:gd name="T27" fmla="*/ 15 h 40"/>
                    <a:gd name="T28" fmla="*/ 36 w 87"/>
                    <a:gd name="T29" fmla="*/ 18 h 40"/>
                    <a:gd name="T30" fmla="*/ 44 w 87"/>
                    <a:gd name="T31" fmla="*/ 22 h 40"/>
                    <a:gd name="T32" fmla="*/ 51 w 87"/>
                    <a:gd name="T33" fmla="*/ 27 h 40"/>
                    <a:gd name="T34" fmla="*/ 60 w 87"/>
                    <a:gd name="T35" fmla="*/ 15 h 40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0" t="0" r="r" b="b"/>
                  <a:pathLst>
                    <a:path w="87" h="40">
                      <a:moveTo>
                        <a:pt x="87" y="22"/>
                      </a:moveTo>
                      <a:lnTo>
                        <a:pt x="77" y="17"/>
                      </a:lnTo>
                      <a:lnTo>
                        <a:pt x="68" y="12"/>
                      </a:lnTo>
                      <a:lnTo>
                        <a:pt x="58" y="7"/>
                      </a:lnTo>
                      <a:lnTo>
                        <a:pt x="47" y="5"/>
                      </a:lnTo>
                      <a:lnTo>
                        <a:pt x="37" y="3"/>
                      </a:lnTo>
                      <a:lnTo>
                        <a:pt x="26" y="2"/>
                      </a:lnTo>
                      <a:lnTo>
                        <a:pt x="13" y="0"/>
                      </a:lnTo>
                      <a:lnTo>
                        <a:pt x="0" y="2"/>
                      </a:lnTo>
                      <a:lnTo>
                        <a:pt x="6" y="6"/>
                      </a:lnTo>
                      <a:lnTo>
                        <a:pt x="14" y="10"/>
                      </a:lnTo>
                      <a:lnTo>
                        <a:pt x="22" y="14"/>
                      </a:lnTo>
                      <a:lnTo>
                        <a:pt x="33" y="18"/>
                      </a:lnTo>
                      <a:lnTo>
                        <a:pt x="42" y="22"/>
                      </a:lnTo>
                      <a:lnTo>
                        <a:pt x="52" y="27"/>
                      </a:lnTo>
                      <a:lnTo>
                        <a:pt x="64" y="33"/>
                      </a:lnTo>
                      <a:lnTo>
                        <a:pt x="74" y="40"/>
                      </a:lnTo>
                      <a:lnTo>
                        <a:pt x="87" y="22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>
                    <a:solidFill>
                      <a:srgbClr val="006699"/>
                    </a:solidFill>
                    <a:latin typeface="Arial" charset="0"/>
                  </a:endParaRPr>
                </a:p>
              </p:txBody>
            </p:sp>
          </p:grpSp>
        </p:grpSp>
        <p:grpSp>
          <p:nvGrpSpPr>
            <p:cNvPr id="3084" name="Group 19"/>
            <p:cNvGrpSpPr>
              <a:grpSpLocks/>
            </p:cNvGrpSpPr>
            <p:nvPr/>
          </p:nvGrpSpPr>
          <p:grpSpPr bwMode="auto">
            <a:xfrm rot="6248562">
              <a:off x="343" y="3854"/>
              <a:ext cx="392" cy="424"/>
              <a:chOff x="1727" y="866"/>
              <a:chExt cx="129" cy="157"/>
            </a:xfrm>
          </p:grpSpPr>
          <p:sp>
            <p:nvSpPr>
              <p:cNvPr id="3107" name="Freeform 20"/>
              <p:cNvSpPr>
                <a:spLocks/>
              </p:cNvSpPr>
              <p:nvPr userDrawn="1"/>
            </p:nvSpPr>
            <p:spPr bwMode="ltGray">
              <a:xfrm>
                <a:off x="1727" y="866"/>
                <a:ext cx="41" cy="59"/>
              </a:xfrm>
              <a:custGeom>
                <a:avLst/>
                <a:gdLst>
                  <a:gd name="T0" fmla="*/ 41 w 83"/>
                  <a:gd name="T1" fmla="*/ 14 h 117"/>
                  <a:gd name="T2" fmla="*/ 13 w 83"/>
                  <a:gd name="T3" fmla="*/ 0 h 117"/>
                  <a:gd name="T4" fmla="*/ 0 w 83"/>
                  <a:gd name="T5" fmla="*/ 59 h 117"/>
                  <a:gd name="T6" fmla="*/ 41 w 83"/>
                  <a:gd name="T7" fmla="*/ 14 h 117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83" h="117">
                    <a:moveTo>
                      <a:pt x="83" y="28"/>
                    </a:moveTo>
                    <a:lnTo>
                      <a:pt x="27" y="0"/>
                    </a:lnTo>
                    <a:lnTo>
                      <a:pt x="0" y="117"/>
                    </a:lnTo>
                    <a:lnTo>
                      <a:pt x="83" y="28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006699"/>
                  </a:solidFill>
                  <a:latin typeface="Arial" charset="0"/>
                </a:endParaRPr>
              </a:p>
            </p:txBody>
          </p:sp>
          <p:sp>
            <p:nvSpPr>
              <p:cNvPr id="3108" name="Freeform 21"/>
              <p:cNvSpPr>
                <a:spLocks/>
              </p:cNvSpPr>
              <p:nvPr userDrawn="1"/>
            </p:nvSpPr>
            <p:spPr bwMode="ltGray">
              <a:xfrm>
                <a:off x="1786" y="894"/>
                <a:ext cx="70" cy="49"/>
              </a:xfrm>
              <a:custGeom>
                <a:avLst/>
                <a:gdLst>
                  <a:gd name="T0" fmla="*/ 0 w 140"/>
                  <a:gd name="T1" fmla="*/ 49 h 98"/>
                  <a:gd name="T2" fmla="*/ 59 w 140"/>
                  <a:gd name="T3" fmla="*/ 0 h 98"/>
                  <a:gd name="T4" fmla="*/ 70 w 140"/>
                  <a:gd name="T5" fmla="*/ 25 h 98"/>
                  <a:gd name="T6" fmla="*/ 0 w 140"/>
                  <a:gd name="T7" fmla="*/ 49 h 98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40" h="98">
                    <a:moveTo>
                      <a:pt x="0" y="98"/>
                    </a:moveTo>
                    <a:lnTo>
                      <a:pt x="118" y="0"/>
                    </a:lnTo>
                    <a:lnTo>
                      <a:pt x="140" y="49"/>
                    </a:lnTo>
                    <a:lnTo>
                      <a:pt x="0" y="98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006699"/>
                  </a:solidFill>
                  <a:latin typeface="Arial" charset="0"/>
                </a:endParaRPr>
              </a:p>
            </p:txBody>
          </p:sp>
          <p:sp>
            <p:nvSpPr>
              <p:cNvPr id="3109" name="Freeform 22"/>
              <p:cNvSpPr>
                <a:spLocks/>
              </p:cNvSpPr>
              <p:nvPr userDrawn="1"/>
            </p:nvSpPr>
            <p:spPr bwMode="ltGray">
              <a:xfrm>
                <a:off x="1772" y="998"/>
                <a:ext cx="73" cy="25"/>
              </a:xfrm>
              <a:custGeom>
                <a:avLst/>
                <a:gdLst>
                  <a:gd name="T0" fmla="*/ 0 w 145"/>
                  <a:gd name="T1" fmla="*/ 4 h 49"/>
                  <a:gd name="T2" fmla="*/ 73 w 145"/>
                  <a:gd name="T3" fmla="*/ 0 h 49"/>
                  <a:gd name="T4" fmla="*/ 66 w 145"/>
                  <a:gd name="T5" fmla="*/ 25 h 49"/>
                  <a:gd name="T6" fmla="*/ 0 w 145"/>
                  <a:gd name="T7" fmla="*/ 4 h 4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45" h="49">
                    <a:moveTo>
                      <a:pt x="0" y="7"/>
                    </a:moveTo>
                    <a:lnTo>
                      <a:pt x="145" y="0"/>
                    </a:lnTo>
                    <a:lnTo>
                      <a:pt x="131" y="49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006699"/>
                  </a:solidFill>
                  <a:latin typeface="Arial" charset="0"/>
                </a:endParaRPr>
              </a:p>
            </p:txBody>
          </p:sp>
        </p:grpSp>
        <p:grpSp>
          <p:nvGrpSpPr>
            <p:cNvPr id="3085" name="Group 23"/>
            <p:cNvGrpSpPr>
              <a:grpSpLocks/>
            </p:cNvGrpSpPr>
            <p:nvPr/>
          </p:nvGrpSpPr>
          <p:grpSpPr bwMode="auto">
            <a:xfrm rot="5003157">
              <a:off x="249" y="1102"/>
              <a:ext cx="412" cy="500"/>
              <a:chOff x="1727" y="866"/>
              <a:chExt cx="129" cy="157"/>
            </a:xfrm>
          </p:grpSpPr>
          <p:sp>
            <p:nvSpPr>
              <p:cNvPr id="3104" name="Freeform 24"/>
              <p:cNvSpPr>
                <a:spLocks/>
              </p:cNvSpPr>
              <p:nvPr userDrawn="1"/>
            </p:nvSpPr>
            <p:spPr bwMode="ltGray">
              <a:xfrm>
                <a:off x="1727" y="866"/>
                <a:ext cx="41" cy="59"/>
              </a:xfrm>
              <a:custGeom>
                <a:avLst/>
                <a:gdLst>
                  <a:gd name="T0" fmla="*/ 41 w 83"/>
                  <a:gd name="T1" fmla="*/ 14 h 117"/>
                  <a:gd name="T2" fmla="*/ 13 w 83"/>
                  <a:gd name="T3" fmla="*/ 0 h 117"/>
                  <a:gd name="T4" fmla="*/ 0 w 83"/>
                  <a:gd name="T5" fmla="*/ 59 h 117"/>
                  <a:gd name="T6" fmla="*/ 41 w 83"/>
                  <a:gd name="T7" fmla="*/ 14 h 117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83" h="117">
                    <a:moveTo>
                      <a:pt x="83" y="28"/>
                    </a:moveTo>
                    <a:lnTo>
                      <a:pt x="27" y="0"/>
                    </a:lnTo>
                    <a:lnTo>
                      <a:pt x="0" y="117"/>
                    </a:lnTo>
                    <a:lnTo>
                      <a:pt x="83" y="28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006699"/>
                  </a:solidFill>
                  <a:latin typeface="Arial" charset="0"/>
                </a:endParaRPr>
              </a:p>
            </p:txBody>
          </p:sp>
          <p:sp>
            <p:nvSpPr>
              <p:cNvPr id="3105" name="Freeform 25"/>
              <p:cNvSpPr>
                <a:spLocks/>
              </p:cNvSpPr>
              <p:nvPr userDrawn="1"/>
            </p:nvSpPr>
            <p:spPr bwMode="ltGray">
              <a:xfrm>
                <a:off x="1786" y="894"/>
                <a:ext cx="70" cy="49"/>
              </a:xfrm>
              <a:custGeom>
                <a:avLst/>
                <a:gdLst>
                  <a:gd name="T0" fmla="*/ 0 w 140"/>
                  <a:gd name="T1" fmla="*/ 49 h 98"/>
                  <a:gd name="T2" fmla="*/ 59 w 140"/>
                  <a:gd name="T3" fmla="*/ 0 h 98"/>
                  <a:gd name="T4" fmla="*/ 70 w 140"/>
                  <a:gd name="T5" fmla="*/ 25 h 98"/>
                  <a:gd name="T6" fmla="*/ 0 w 140"/>
                  <a:gd name="T7" fmla="*/ 49 h 98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40" h="98">
                    <a:moveTo>
                      <a:pt x="0" y="98"/>
                    </a:moveTo>
                    <a:lnTo>
                      <a:pt x="118" y="0"/>
                    </a:lnTo>
                    <a:lnTo>
                      <a:pt x="140" y="49"/>
                    </a:lnTo>
                    <a:lnTo>
                      <a:pt x="0" y="98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006699"/>
                  </a:solidFill>
                  <a:latin typeface="Arial" charset="0"/>
                </a:endParaRPr>
              </a:p>
            </p:txBody>
          </p:sp>
          <p:sp>
            <p:nvSpPr>
              <p:cNvPr id="3106" name="Freeform 26"/>
              <p:cNvSpPr>
                <a:spLocks/>
              </p:cNvSpPr>
              <p:nvPr userDrawn="1"/>
            </p:nvSpPr>
            <p:spPr bwMode="ltGray">
              <a:xfrm>
                <a:off x="1772" y="998"/>
                <a:ext cx="73" cy="25"/>
              </a:xfrm>
              <a:custGeom>
                <a:avLst/>
                <a:gdLst>
                  <a:gd name="T0" fmla="*/ 0 w 145"/>
                  <a:gd name="T1" fmla="*/ 4 h 49"/>
                  <a:gd name="T2" fmla="*/ 73 w 145"/>
                  <a:gd name="T3" fmla="*/ 0 h 49"/>
                  <a:gd name="T4" fmla="*/ 66 w 145"/>
                  <a:gd name="T5" fmla="*/ 25 h 49"/>
                  <a:gd name="T6" fmla="*/ 0 w 145"/>
                  <a:gd name="T7" fmla="*/ 4 h 4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45" h="49">
                    <a:moveTo>
                      <a:pt x="0" y="7"/>
                    </a:moveTo>
                    <a:lnTo>
                      <a:pt x="145" y="0"/>
                    </a:lnTo>
                    <a:lnTo>
                      <a:pt x="131" y="49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006699"/>
                  </a:solidFill>
                  <a:latin typeface="Arial" charset="0"/>
                </a:endParaRPr>
              </a:p>
            </p:txBody>
          </p:sp>
        </p:grpSp>
        <p:grpSp>
          <p:nvGrpSpPr>
            <p:cNvPr id="3086" name="Group 27"/>
            <p:cNvGrpSpPr>
              <a:grpSpLocks/>
            </p:cNvGrpSpPr>
            <p:nvPr/>
          </p:nvGrpSpPr>
          <p:grpSpPr bwMode="auto">
            <a:xfrm>
              <a:off x="815" y="0"/>
              <a:ext cx="345" cy="367"/>
              <a:chOff x="1727" y="866"/>
              <a:chExt cx="129" cy="157"/>
            </a:xfrm>
          </p:grpSpPr>
          <p:sp>
            <p:nvSpPr>
              <p:cNvPr id="3101" name="Freeform 28"/>
              <p:cNvSpPr>
                <a:spLocks/>
              </p:cNvSpPr>
              <p:nvPr userDrawn="1"/>
            </p:nvSpPr>
            <p:spPr bwMode="ltGray">
              <a:xfrm>
                <a:off x="1727" y="866"/>
                <a:ext cx="41" cy="59"/>
              </a:xfrm>
              <a:custGeom>
                <a:avLst/>
                <a:gdLst>
                  <a:gd name="T0" fmla="*/ 41 w 83"/>
                  <a:gd name="T1" fmla="*/ 14 h 117"/>
                  <a:gd name="T2" fmla="*/ 13 w 83"/>
                  <a:gd name="T3" fmla="*/ 0 h 117"/>
                  <a:gd name="T4" fmla="*/ 0 w 83"/>
                  <a:gd name="T5" fmla="*/ 59 h 117"/>
                  <a:gd name="T6" fmla="*/ 41 w 83"/>
                  <a:gd name="T7" fmla="*/ 14 h 117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83" h="117">
                    <a:moveTo>
                      <a:pt x="83" y="28"/>
                    </a:moveTo>
                    <a:lnTo>
                      <a:pt x="27" y="0"/>
                    </a:lnTo>
                    <a:lnTo>
                      <a:pt x="0" y="117"/>
                    </a:lnTo>
                    <a:lnTo>
                      <a:pt x="83" y="28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006699"/>
                  </a:solidFill>
                  <a:latin typeface="Arial" charset="0"/>
                </a:endParaRPr>
              </a:p>
            </p:txBody>
          </p:sp>
          <p:sp>
            <p:nvSpPr>
              <p:cNvPr id="3102" name="Freeform 29"/>
              <p:cNvSpPr>
                <a:spLocks/>
              </p:cNvSpPr>
              <p:nvPr userDrawn="1"/>
            </p:nvSpPr>
            <p:spPr bwMode="ltGray">
              <a:xfrm>
                <a:off x="1786" y="894"/>
                <a:ext cx="70" cy="49"/>
              </a:xfrm>
              <a:custGeom>
                <a:avLst/>
                <a:gdLst>
                  <a:gd name="T0" fmla="*/ 0 w 140"/>
                  <a:gd name="T1" fmla="*/ 49 h 98"/>
                  <a:gd name="T2" fmla="*/ 59 w 140"/>
                  <a:gd name="T3" fmla="*/ 0 h 98"/>
                  <a:gd name="T4" fmla="*/ 70 w 140"/>
                  <a:gd name="T5" fmla="*/ 25 h 98"/>
                  <a:gd name="T6" fmla="*/ 0 w 140"/>
                  <a:gd name="T7" fmla="*/ 49 h 98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40" h="98">
                    <a:moveTo>
                      <a:pt x="0" y="98"/>
                    </a:moveTo>
                    <a:lnTo>
                      <a:pt x="118" y="0"/>
                    </a:lnTo>
                    <a:lnTo>
                      <a:pt x="140" y="49"/>
                    </a:lnTo>
                    <a:lnTo>
                      <a:pt x="0" y="98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006699"/>
                  </a:solidFill>
                  <a:latin typeface="Arial" charset="0"/>
                </a:endParaRPr>
              </a:p>
            </p:txBody>
          </p:sp>
          <p:sp>
            <p:nvSpPr>
              <p:cNvPr id="3103" name="Freeform 30"/>
              <p:cNvSpPr>
                <a:spLocks/>
              </p:cNvSpPr>
              <p:nvPr userDrawn="1"/>
            </p:nvSpPr>
            <p:spPr bwMode="ltGray">
              <a:xfrm>
                <a:off x="1772" y="998"/>
                <a:ext cx="73" cy="25"/>
              </a:xfrm>
              <a:custGeom>
                <a:avLst/>
                <a:gdLst>
                  <a:gd name="T0" fmla="*/ 0 w 145"/>
                  <a:gd name="T1" fmla="*/ 4 h 49"/>
                  <a:gd name="T2" fmla="*/ 73 w 145"/>
                  <a:gd name="T3" fmla="*/ 0 h 49"/>
                  <a:gd name="T4" fmla="*/ 66 w 145"/>
                  <a:gd name="T5" fmla="*/ 25 h 49"/>
                  <a:gd name="T6" fmla="*/ 0 w 145"/>
                  <a:gd name="T7" fmla="*/ 4 h 4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45" h="49">
                    <a:moveTo>
                      <a:pt x="0" y="7"/>
                    </a:moveTo>
                    <a:lnTo>
                      <a:pt x="145" y="0"/>
                    </a:lnTo>
                    <a:lnTo>
                      <a:pt x="131" y="49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006699"/>
                  </a:solidFill>
                  <a:latin typeface="Arial" charset="0"/>
                </a:endParaRPr>
              </a:p>
            </p:txBody>
          </p:sp>
        </p:grpSp>
        <p:sp>
          <p:nvSpPr>
            <p:cNvPr id="3087" name="Freeform 31"/>
            <p:cNvSpPr>
              <a:spLocks/>
            </p:cNvSpPr>
            <p:nvPr/>
          </p:nvSpPr>
          <p:spPr bwMode="ltGray">
            <a:xfrm>
              <a:off x="87" y="94"/>
              <a:ext cx="699" cy="756"/>
            </a:xfrm>
            <a:custGeom>
              <a:avLst/>
              <a:gdLst>
                <a:gd name="T0" fmla="*/ 1 w 699"/>
                <a:gd name="T1" fmla="*/ 392 h 756"/>
                <a:gd name="T2" fmla="*/ 3 w 699"/>
                <a:gd name="T3" fmla="*/ 252 h 756"/>
                <a:gd name="T4" fmla="*/ 21 w 699"/>
                <a:gd name="T5" fmla="*/ 210 h 756"/>
                <a:gd name="T6" fmla="*/ 29 w 699"/>
                <a:gd name="T7" fmla="*/ 182 h 756"/>
                <a:gd name="T8" fmla="*/ 39 w 699"/>
                <a:gd name="T9" fmla="*/ 154 h 756"/>
                <a:gd name="T10" fmla="*/ 51 w 699"/>
                <a:gd name="T11" fmla="*/ 138 h 756"/>
                <a:gd name="T12" fmla="*/ 111 w 699"/>
                <a:gd name="T13" fmla="*/ 74 h 756"/>
                <a:gd name="T14" fmla="*/ 169 w 699"/>
                <a:gd name="T15" fmla="*/ 30 h 756"/>
                <a:gd name="T16" fmla="*/ 225 w 699"/>
                <a:gd name="T17" fmla="*/ 10 h 756"/>
                <a:gd name="T18" fmla="*/ 249 w 699"/>
                <a:gd name="T19" fmla="*/ 4 h 756"/>
                <a:gd name="T20" fmla="*/ 265 w 699"/>
                <a:gd name="T21" fmla="*/ 0 h 756"/>
                <a:gd name="T22" fmla="*/ 357 w 699"/>
                <a:gd name="T23" fmla="*/ 2 h 756"/>
                <a:gd name="T24" fmla="*/ 385 w 699"/>
                <a:gd name="T25" fmla="*/ 6 h 756"/>
                <a:gd name="T26" fmla="*/ 489 w 699"/>
                <a:gd name="T27" fmla="*/ 40 h 756"/>
                <a:gd name="T28" fmla="*/ 619 w 699"/>
                <a:gd name="T29" fmla="*/ 128 h 756"/>
                <a:gd name="T30" fmla="*/ 653 w 699"/>
                <a:gd name="T31" fmla="*/ 178 h 756"/>
                <a:gd name="T32" fmla="*/ 693 w 699"/>
                <a:gd name="T33" fmla="*/ 322 h 756"/>
                <a:gd name="T34" fmla="*/ 687 w 699"/>
                <a:gd name="T35" fmla="*/ 434 h 756"/>
                <a:gd name="T36" fmla="*/ 665 w 699"/>
                <a:gd name="T37" fmla="*/ 538 h 756"/>
                <a:gd name="T38" fmla="*/ 639 w 699"/>
                <a:gd name="T39" fmla="*/ 564 h 756"/>
                <a:gd name="T40" fmla="*/ 631 w 699"/>
                <a:gd name="T41" fmla="*/ 580 h 756"/>
                <a:gd name="T42" fmla="*/ 607 w 699"/>
                <a:gd name="T43" fmla="*/ 588 h 756"/>
                <a:gd name="T44" fmla="*/ 473 w 699"/>
                <a:gd name="T45" fmla="*/ 664 h 756"/>
                <a:gd name="T46" fmla="*/ 449 w 699"/>
                <a:gd name="T47" fmla="*/ 678 h 756"/>
                <a:gd name="T48" fmla="*/ 405 w 699"/>
                <a:gd name="T49" fmla="*/ 684 h 756"/>
                <a:gd name="T50" fmla="*/ 375 w 699"/>
                <a:gd name="T51" fmla="*/ 690 h 756"/>
                <a:gd name="T52" fmla="*/ 267 w 699"/>
                <a:gd name="T53" fmla="*/ 684 h 756"/>
                <a:gd name="T54" fmla="*/ 259 w 699"/>
                <a:gd name="T55" fmla="*/ 722 h 756"/>
                <a:gd name="T56" fmla="*/ 241 w 699"/>
                <a:gd name="T57" fmla="*/ 756 h 756"/>
                <a:gd name="T58" fmla="*/ 185 w 699"/>
                <a:gd name="T59" fmla="*/ 728 h 756"/>
                <a:gd name="T60" fmla="*/ 163 w 699"/>
                <a:gd name="T61" fmla="*/ 720 h 756"/>
                <a:gd name="T62" fmla="*/ 151 w 699"/>
                <a:gd name="T63" fmla="*/ 716 h 756"/>
                <a:gd name="T64" fmla="*/ 195 w 699"/>
                <a:gd name="T65" fmla="*/ 674 h 756"/>
                <a:gd name="T66" fmla="*/ 211 w 699"/>
                <a:gd name="T67" fmla="*/ 644 h 756"/>
                <a:gd name="T68" fmla="*/ 209 w 699"/>
                <a:gd name="T69" fmla="*/ 626 h 756"/>
                <a:gd name="T70" fmla="*/ 195 w 699"/>
                <a:gd name="T71" fmla="*/ 620 h 756"/>
                <a:gd name="T72" fmla="*/ 165 w 699"/>
                <a:gd name="T73" fmla="*/ 596 h 756"/>
                <a:gd name="T74" fmla="*/ 99 w 699"/>
                <a:gd name="T75" fmla="*/ 534 h 756"/>
                <a:gd name="T76" fmla="*/ 61 w 699"/>
                <a:gd name="T77" fmla="*/ 506 h 756"/>
                <a:gd name="T78" fmla="*/ 23 w 699"/>
                <a:gd name="T79" fmla="*/ 470 h 756"/>
                <a:gd name="T80" fmla="*/ 7 w 699"/>
                <a:gd name="T81" fmla="*/ 434 h 756"/>
                <a:gd name="T82" fmla="*/ 5 w 699"/>
                <a:gd name="T83" fmla="*/ 396 h 756"/>
                <a:gd name="T84" fmla="*/ 1 w 699"/>
                <a:gd name="T85" fmla="*/ 392 h 75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699" h="756">
                  <a:moveTo>
                    <a:pt x="1" y="392"/>
                  </a:moveTo>
                  <a:cubicBezTo>
                    <a:pt x="2" y="345"/>
                    <a:pt x="2" y="299"/>
                    <a:pt x="3" y="252"/>
                  </a:cubicBezTo>
                  <a:cubicBezTo>
                    <a:pt x="3" y="238"/>
                    <a:pt x="16" y="224"/>
                    <a:pt x="21" y="210"/>
                  </a:cubicBezTo>
                  <a:cubicBezTo>
                    <a:pt x="24" y="202"/>
                    <a:pt x="29" y="182"/>
                    <a:pt x="29" y="182"/>
                  </a:cubicBezTo>
                  <a:cubicBezTo>
                    <a:pt x="32" y="173"/>
                    <a:pt x="34" y="163"/>
                    <a:pt x="39" y="154"/>
                  </a:cubicBezTo>
                  <a:cubicBezTo>
                    <a:pt x="42" y="148"/>
                    <a:pt x="51" y="138"/>
                    <a:pt x="51" y="138"/>
                  </a:cubicBezTo>
                  <a:cubicBezTo>
                    <a:pt x="58" y="116"/>
                    <a:pt x="88" y="82"/>
                    <a:pt x="111" y="74"/>
                  </a:cubicBezTo>
                  <a:cubicBezTo>
                    <a:pt x="128" y="61"/>
                    <a:pt x="149" y="37"/>
                    <a:pt x="169" y="30"/>
                  </a:cubicBezTo>
                  <a:cubicBezTo>
                    <a:pt x="182" y="17"/>
                    <a:pt x="207" y="15"/>
                    <a:pt x="225" y="10"/>
                  </a:cubicBezTo>
                  <a:cubicBezTo>
                    <a:pt x="233" y="8"/>
                    <a:pt x="241" y="6"/>
                    <a:pt x="249" y="4"/>
                  </a:cubicBezTo>
                  <a:cubicBezTo>
                    <a:pt x="254" y="3"/>
                    <a:pt x="265" y="0"/>
                    <a:pt x="265" y="0"/>
                  </a:cubicBezTo>
                  <a:cubicBezTo>
                    <a:pt x="296" y="1"/>
                    <a:pt x="326" y="0"/>
                    <a:pt x="357" y="2"/>
                  </a:cubicBezTo>
                  <a:cubicBezTo>
                    <a:pt x="366" y="2"/>
                    <a:pt x="385" y="6"/>
                    <a:pt x="385" y="6"/>
                  </a:cubicBezTo>
                  <a:cubicBezTo>
                    <a:pt x="417" y="17"/>
                    <a:pt x="463" y="14"/>
                    <a:pt x="489" y="40"/>
                  </a:cubicBezTo>
                  <a:cubicBezTo>
                    <a:pt x="528" y="60"/>
                    <a:pt x="592" y="105"/>
                    <a:pt x="619" y="128"/>
                  </a:cubicBezTo>
                  <a:cubicBezTo>
                    <a:pt x="635" y="134"/>
                    <a:pt x="643" y="164"/>
                    <a:pt x="653" y="178"/>
                  </a:cubicBezTo>
                  <a:cubicBezTo>
                    <a:pt x="667" y="234"/>
                    <a:pt x="687" y="265"/>
                    <a:pt x="693" y="322"/>
                  </a:cubicBezTo>
                  <a:cubicBezTo>
                    <a:pt x="699" y="365"/>
                    <a:pt x="692" y="398"/>
                    <a:pt x="687" y="434"/>
                  </a:cubicBezTo>
                  <a:cubicBezTo>
                    <a:pt x="686" y="469"/>
                    <a:pt x="691" y="510"/>
                    <a:pt x="665" y="538"/>
                  </a:cubicBezTo>
                  <a:cubicBezTo>
                    <a:pt x="657" y="547"/>
                    <a:pt x="644" y="553"/>
                    <a:pt x="639" y="564"/>
                  </a:cubicBezTo>
                  <a:cubicBezTo>
                    <a:pt x="636" y="569"/>
                    <a:pt x="636" y="576"/>
                    <a:pt x="631" y="580"/>
                  </a:cubicBezTo>
                  <a:cubicBezTo>
                    <a:pt x="624" y="585"/>
                    <a:pt x="607" y="588"/>
                    <a:pt x="607" y="588"/>
                  </a:cubicBezTo>
                  <a:cubicBezTo>
                    <a:pt x="581" y="602"/>
                    <a:pt x="499" y="649"/>
                    <a:pt x="473" y="664"/>
                  </a:cubicBezTo>
                  <a:cubicBezTo>
                    <a:pt x="465" y="666"/>
                    <a:pt x="449" y="678"/>
                    <a:pt x="449" y="678"/>
                  </a:cubicBezTo>
                  <a:cubicBezTo>
                    <a:pt x="438" y="685"/>
                    <a:pt x="417" y="679"/>
                    <a:pt x="405" y="684"/>
                  </a:cubicBezTo>
                  <a:cubicBezTo>
                    <a:pt x="396" y="687"/>
                    <a:pt x="385" y="688"/>
                    <a:pt x="375" y="690"/>
                  </a:cubicBezTo>
                  <a:cubicBezTo>
                    <a:pt x="328" y="689"/>
                    <a:pt x="307" y="687"/>
                    <a:pt x="267" y="684"/>
                  </a:cubicBezTo>
                  <a:cubicBezTo>
                    <a:pt x="249" y="690"/>
                    <a:pt x="264" y="683"/>
                    <a:pt x="259" y="722"/>
                  </a:cubicBezTo>
                  <a:cubicBezTo>
                    <a:pt x="258" y="733"/>
                    <a:pt x="250" y="750"/>
                    <a:pt x="241" y="756"/>
                  </a:cubicBezTo>
                  <a:cubicBezTo>
                    <a:pt x="218" y="752"/>
                    <a:pt x="207" y="735"/>
                    <a:pt x="185" y="728"/>
                  </a:cubicBezTo>
                  <a:cubicBezTo>
                    <a:pt x="176" y="725"/>
                    <a:pt x="171" y="724"/>
                    <a:pt x="163" y="720"/>
                  </a:cubicBezTo>
                  <a:cubicBezTo>
                    <a:pt x="159" y="718"/>
                    <a:pt x="151" y="716"/>
                    <a:pt x="151" y="716"/>
                  </a:cubicBezTo>
                  <a:cubicBezTo>
                    <a:pt x="157" y="695"/>
                    <a:pt x="180" y="689"/>
                    <a:pt x="195" y="674"/>
                  </a:cubicBezTo>
                  <a:cubicBezTo>
                    <a:pt x="198" y="665"/>
                    <a:pt x="205" y="652"/>
                    <a:pt x="211" y="644"/>
                  </a:cubicBezTo>
                  <a:cubicBezTo>
                    <a:pt x="210" y="638"/>
                    <a:pt x="212" y="631"/>
                    <a:pt x="209" y="626"/>
                  </a:cubicBezTo>
                  <a:cubicBezTo>
                    <a:pt x="207" y="621"/>
                    <a:pt x="199" y="623"/>
                    <a:pt x="195" y="620"/>
                  </a:cubicBezTo>
                  <a:cubicBezTo>
                    <a:pt x="185" y="612"/>
                    <a:pt x="173" y="606"/>
                    <a:pt x="165" y="596"/>
                  </a:cubicBezTo>
                  <a:cubicBezTo>
                    <a:pt x="146" y="573"/>
                    <a:pt x="123" y="552"/>
                    <a:pt x="99" y="534"/>
                  </a:cubicBezTo>
                  <a:cubicBezTo>
                    <a:pt x="87" y="525"/>
                    <a:pt x="72" y="517"/>
                    <a:pt x="61" y="506"/>
                  </a:cubicBezTo>
                  <a:cubicBezTo>
                    <a:pt x="49" y="494"/>
                    <a:pt x="37" y="480"/>
                    <a:pt x="23" y="470"/>
                  </a:cubicBezTo>
                  <a:cubicBezTo>
                    <a:pt x="13" y="456"/>
                    <a:pt x="10" y="451"/>
                    <a:pt x="7" y="434"/>
                  </a:cubicBezTo>
                  <a:cubicBezTo>
                    <a:pt x="6" y="421"/>
                    <a:pt x="7" y="408"/>
                    <a:pt x="5" y="396"/>
                  </a:cubicBezTo>
                  <a:cubicBezTo>
                    <a:pt x="5" y="394"/>
                    <a:pt x="0" y="391"/>
                    <a:pt x="1" y="392"/>
                  </a:cubicBezTo>
                  <a:close/>
                </a:path>
              </a:pathLst>
            </a:custGeom>
            <a:solidFill>
              <a:schemeClr val="accent1">
                <a:alpha val="50195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006699"/>
                </a:solidFill>
                <a:latin typeface="Arial" charset="0"/>
              </a:endParaRPr>
            </a:p>
          </p:txBody>
        </p:sp>
        <p:sp>
          <p:nvSpPr>
            <p:cNvPr id="3088" name="Freeform 32"/>
            <p:cNvSpPr>
              <a:spLocks/>
            </p:cNvSpPr>
            <p:nvPr/>
          </p:nvSpPr>
          <p:spPr bwMode="ltGray">
            <a:xfrm rot="828663">
              <a:off x="242" y="3404"/>
              <a:ext cx="132" cy="167"/>
            </a:xfrm>
            <a:custGeom>
              <a:avLst/>
              <a:gdLst>
                <a:gd name="T0" fmla="*/ 0 w 109"/>
                <a:gd name="T1" fmla="*/ 0 h 156"/>
                <a:gd name="T2" fmla="*/ 6 w 109"/>
                <a:gd name="T3" fmla="*/ 1 h 156"/>
                <a:gd name="T4" fmla="*/ 22 w 109"/>
                <a:gd name="T5" fmla="*/ 5 h 156"/>
                <a:gd name="T6" fmla="*/ 45 w 109"/>
                <a:gd name="T7" fmla="*/ 13 h 156"/>
                <a:gd name="T8" fmla="*/ 70 w 109"/>
                <a:gd name="T9" fmla="*/ 26 h 156"/>
                <a:gd name="T10" fmla="*/ 94 w 109"/>
                <a:gd name="T11" fmla="*/ 47 h 156"/>
                <a:gd name="T12" fmla="*/ 116 w 109"/>
                <a:gd name="T13" fmla="*/ 76 h 156"/>
                <a:gd name="T14" fmla="*/ 130 w 109"/>
                <a:gd name="T15" fmla="*/ 116 h 156"/>
                <a:gd name="T16" fmla="*/ 132 w 109"/>
                <a:gd name="T17" fmla="*/ 167 h 156"/>
                <a:gd name="T18" fmla="*/ 127 w 109"/>
                <a:gd name="T19" fmla="*/ 167 h 156"/>
                <a:gd name="T20" fmla="*/ 120 w 109"/>
                <a:gd name="T21" fmla="*/ 167 h 156"/>
                <a:gd name="T22" fmla="*/ 113 w 109"/>
                <a:gd name="T23" fmla="*/ 167 h 156"/>
                <a:gd name="T24" fmla="*/ 105 w 109"/>
                <a:gd name="T25" fmla="*/ 165 h 156"/>
                <a:gd name="T26" fmla="*/ 98 w 109"/>
                <a:gd name="T27" fmla="*/ 164 h 156"/>
                <a:gd name="T28" fmla="*/ 90 w 109"/>
                <a:gd name="T29" fmla="*/ 161 h 156"/>
                <a:gd name="T30" fmla="*/ 80 w 109"/>
                <a:gd name="T31" fmla="*/ 155 h 156"/>
                <a:gd name="T32" fmla="*/ 70 w 109"/>
                <a:gd name="T33" fmla="*/ 149 h 156"/>
                <a:gd name="T34" fmla="*/ 64 w 109"/>
                <a:gd name="T35" fmla="*/ 135 h 156"/>
                <a:gd name="T36" fmla="*/ 64 w 109"/>
                <a:gd name="T37" fmla="*/ 119 h 156"/>
                <a:gd name="T38" fmla="*/ 68 w 109"/>
                <a:gd name="T39" fmla="*/ 103 h 156"/>
                <a:gd name="T40" fmla="*/ 71 w 109"/>
                <a:gd name="T41" fmla="*/ 86 h 156"/>
                <a:gd name="T42" fmla="*/ 68 w 109"/>
                <a:gd name="T43" fmla="*/ 66 h 156"/>
                <a:gd name="T44" fmla="*/ 58 w 109"/>
                <a:gd name="T45" fmla="*/ 46 h 156"/>
                <a:gd name="T46" fmla="*/ 38 w 109"/>
                <a:gd name="T47" fmla="*/ 25 h 156"/>
                <a:gd name="T48" fmla="*/ 0 w 109"/>
                <a:gd name="T49" fmla="*/ 0 h 15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109" h="156">
                  <a:moveTo>
                    <a:pt x="0" y="0"/>
                  </a:moveTo>
                  <a:lnTo>
                    <a:pt x="5" y="1"/>
                  </a:lnTo>
                  <a:lnTo>
                    <a:pt x="18" y="5"/>
                  </a:lnTo>
                  <a:lnTo>
                    <a:pt x="37" y="12"/>
                  </a:lnTo>
                  <a:lnTo>
                    <a:pt x="58" y="24"/>
                  </a:lnTo>
                  <a:lnTo>
                    <a:pt x="78" y="44"/>
                  </a:lnTo>
                  <a:lnTo>
                    <a:pt x="96" y="71"/>
                  </a:lnTo>
                  <a:lnTo>
                    <a:pt x="107" y="108"/>
                  </a:lnTo>
                  <a:lnTo>
                    <a:pt x="109" y="156"/>
                  </a:lnTo>
                  <a:lnTo>
                    <a:pt x="105" y="156"/>
                  </a:lnTo>
                  <a:lnTo>
                    <a:pt x="99" y="156"/>
                  </a:lnTo>
                  <a:lnTo>
                    <a:pt x="93" y="156"/>
                  </a:lnTo>
                  <a:lnTo>
                    <a:pt x="87" y="154"/>
                  </a:lnTo>
                  <a:lnTo>
                    <a:pt x="81" y="153"/>
                  </a:lnTo>
                  <a:lnTo>
                    <a:pt x="74" y="150"/>
                  </a:lnTo>
                  <a:lnTo>
                    <a:pt x="66" y="145"/>
                  </a:lnTo>
                  <a:lnTo>
                    <a:pt x="58" y="139"/>
                  </a:lnTo>
                  <a:lnTo>
                    <a:pt x="53" y="126"/>
                  </a:lnTo>
                  <a:lnTo>
                    <a:pt x="53" y="111"/>
                  </a:lnTo>
                  <a:lnTo>
                    <a:pt x="56" y="96"/>
                  </a:lnTo>
                  <a:lnTo>
                    <a:pt x="59" y="80"/>
                  </a:lnTo>
                  <a:lnTo>
                    <a:pt x="56" y="62"/>
                  </a:lnTo>
                  <a:lnTo>
                    <a:pt x="48" y="43"/>
                  </a:lnTo>
                  <a:lnTo>
                    <a:pt x="31" y="2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006699"/>
                </a:solidFill>
                <a:latin typeface="Arial" charset="0"/>
              </a:endParaRPr>
            </a:p>
          </p:txBody>
        </p:sp>
        <p:sp>
          <p:nvSpPr>
            <p:cNvPr id="3089" name="Freeform 33"/>
            <p:cNvSpPr>
              <a:spLocks/>
            </p:cNvSpPr>
            <p:nvPr/>
          </p:nvSpPr>
          <p:spPr bwMode="ltGray">
            <a:xfrm rot="828663">
              <a:off x="266" y="3592"/>
              <a:ext cx="66" cy="43"/>
            </a:xfrm>
            <a:custGeom>
              <a:avLst/>
              <a:gdLst>
                <a:gd name="T0" fmla="*/ 0 w 54"/>
                <a:gd name="T1" fmla="*/ 0 h 40"/>
                <a:gd name="T2" fmla="*/ 1 w 54"/>
                <a:gd name="T3" fmla="*/ 1 h 40"/>
                <a:gd name="T4" fmla="*/ 7 w 54"/>
                <a:gd name="T5" fmla="*/ 3 h 40"/>
                <a:gd name="T6" fmla="*/ 16 w 54"/>
                <a:gd name="T7" fmla="*/ 9 h 40"/>
                <a:gd name="T8" fmla="*/ 26 w 54"/>
                <a:gd name="T9" fmla="*/ 13 h 40"/>
                <a:gd name="T10" fmla="*/ 35 w 54"/>
                <a:gd name="T11" fmla="*/ 16 h 40"/>
                <a:gd name="T12" fmla="*/ 46 w 54"/>
                <a:gd name="T13" fmla="*/ 18 h 40"/>
                <a:gd name="T14" fmla="*/ 56 w 54"/>
                <a:gd name="T15" fmla="*/ 19 h 40"/>
                <a:gd name="T16" fmla="*/ 66 w 54"/>
                <a:gd name="T17" fmla="*/ 17 h 40"/>
                <a:gd name="T18" fmla="*/ 65 w 54"/>
                <a:gd name="T19" fmla="*/ 27 h 40"/>
                <a:gd name="T20" fmla="*/ 61 w 54"/>
                <a:gd name="T21" fmla="*/ 35 h 40"/>
                <a:gd name="T22" fmla="*/ 54 w 54"/>
                <a:gd name="T23" fmla="*/ 41 h 40"/>
                <a:gd name="T24" fmla="*/ 45 w 54"/>
                <a:gd name="T25" fmla="*/ 43 h 40"/>
                <a:gd name="T26" fmla="*/ 34 w 54"/>
                <a:gd name="T27" fmla="*/ 42 h 40"/>
                <a:gd name="T28" fmla="*/ 23 w 54"/>
                <a:gd name="T29" fmla="*/ 34 h 40"/>
                <a:gd name="T30" fmla="*/ 12 w 54"/>
                <a:gd name="T31" fmla="*/ 22 h 40"/>
                <a:gd name="T32" fmla="*/ 0 w 54"/>
                <a:gd name="T33" fmla="*/ 0 h 40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54" h="40">
                  <a:moveTo>
                    <a:pt x="0" y="0"/>
                  </a:moveTo>
                  <a:lnTo>
                    <a:pt x="1" y="1"/>
                  </a:lnTo>
                  <a:lnTo>
                    <a:pt x="6" y="3"/>
                  </a:lnTo>
                  <a:lnTo>
                    <a:pt x="13" y="8"/>
                  </a:lnTo>
                  <a:lnTo>
                    <a:pt x="21" y="12"/>
                  </a:lnTo>
                  <a:lnTo>
                    <a:pt x="29" y="15"/>
                  </a:lnTo>
                  <a:lnTo>
                    <a:pt x="38" y="17"/>
                  </a:lnTo>
                  <a:lnTo>
                    <a:pt x="46" y="18"/>
                  </a:lnTo>
                  <a:lnTo>
                    <a:pt x="54" y="16"/>
                  </a:lnTo>
                  <a:lnTo>
                    <a:pt x="53" y="25"/>
                  </a:lnTo>
                  <a:lnTo>
                    <a:pt x="50" y="33"/>
                  </a:lnTo>
                  <a:lnTo>
                    <a:pt x="44" y="38"/>
                  </a:lnTo>
                  <a:lnTo>
                    <a:pt x="37" y="40"/>
                  </a:lnTo>
                  <a:lnTo>
                    <a:pt x="28" y="39"/>
                  </a:lnTo>
                  <a:lnTo>
                    <a:pt x="19" y="32"/>
                  </a:lnTo>
                  <a:lnTo>
                    <a:pt x="10" y="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006699"/>
                </a:solidFill>
                <a:latin typeface="Arial" charset="0"/>
              </a:endParaRPr>
            </a:p>
          </p:txBody>
        </p:sp>
        <p:sp>
          <p:nvSpPr>
            <p:cNvPr id="3090" name="Freeform 34"/>
            <p:cNvSpPr>
              <a:spLocks/>
            </p:cNvSpPr>
            <p:nvPr/>
          </p:nvSpPr>
          <p:spPr bwMode="ltGray">
            <a:xfrm>
              <a:off x="11" y="4110"/>
              <a:ext cx="118" cy="209"/>
            </a:xfrm>
            <a:custGeom>
              <a:avLst/>
              <a:gdLst>
                <a:gd name="T0" fmla="*/ 0 w 118"/>
                <a:gd name="T1" fmla="*/ 0 h 209"/>
                <a:gd name="T2" fmla="*/ 6 w 118"/>
                <a:gd name="T3" fmla="*/ 8 h 209"/>
                <a:gd name="T4" fmla="*/ 15 w 118"/>
                <a:gd name="T5" fmla="*/ 19 h 209"/>
                <a:gd name="T6" fmla="*/ 26 w 118"/>
                <a:gd name="T7" fmla="*/ 33 h 209"/>
                <a:gd name="T8" fmla="*/ 38 w 118"/>
                <a:gd name="T9" fmla="*/ 51 h 209"/>
                <a:gd name="T10" fmla="*/ 54 w 118"/>
                <a:gd name="T11" fmla="*/ 72 h 209"/>
                <a:gd name="T12" fmla="*/ 67 w 118"/>
                <a:gd name="T13" fmla="*/ 94 h 209"/>
                <a:gd name="T14" fmla="*/ 79 w 118"/>
                <a:gd name="T15" fmla="*/ 119 h 209"/>
                <a:gd name="T16" fmla="*/ 87 w 118"/>
                <a:gd name="T17" fmla="*/ 146 h 209"/>
                <a:gd name="T18" fmla="*/ 94 w 118"/>
                <a:gd name="T19" fmla="*/ 175 h 209"/>
                <a:gd name="T20" fmla="*/ 91 w 118"/>
                <a:gd name="T21" fmla="*/ 209 h 209"/>
                <a:gd name="T22" fmla="*/ 118 w 118"/>
                <a:gd name="T23" fmla="*/ 209 h 209"/>
                <a:gd name="T24" fmla="*/ 117 w 118"/>
                <a:gd name="T25" fmla="*/ 177 h 209"/>
                <a:gd name="T26" fmla="*/ 104 w 118"/>
                <a:gd name="T27" fmla="*/ 119 h 209"/>
                <a:gd name="T28" fmla="*/ 82 w 118"/>
                <a:gd name="T29" fmla="*/ 69 h 209"/>
                <a:gd name="T30" fmla="*/ 47 w 118"/>
                <a:gd name="T31" fmla="*/ 27 h 209"/>
                <a:gd name="T32" fmla="*/ 0 w 118"/>
                <a:gd name="T33" fmla="*/ 0 h 209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118" h="209">
                  <a:moveTo>
                    <a:pt x="0" y="0"/>
                  </a:moveTo>
                  <a:lnTo>
                    <a:pt x="6" y="8"/>
                  </a:lnTo>
                  <a:lnTo>
                    <a:pt x="15" y="19"/>
                  </a:lnTo>
                  <a:lnTo>
                    <a:pt x="26" y="33"/>
                  </a:lnTo>
                  <a:lnTo>
                    <a:pt x="38" y="51"/>
                  </a:lnTo>
                  <a:lnTo>
                    <a:pt x="54" y="72"/>
                  </a:lnTo>
                  <a:lnTo>
                    <a:pt x="67" y="94"/>
                  </a:lnTo>
                  <a:lnTo>
                    <a:pt x="79" y="119"/>
                  </a:lnTo>
                  <a:lnTo>
                    <a:pt x="87" y="146"/>
                  </a:lnTo>
                  <a:lnTo>
                    <a:pt x="94" y="175"/>
                  </a:lnTo>
                  <a:lnTo>
                    <a:pt x="91" y="209"/>
                  </a:lnTo>
                  <a:lnTo>
                    <a:pt x="118" y="209"/>
                  </a:lnTo>
                  <a:lnTo>
                    <a:pt x="117" y="177"/>
                  </a:lnTo>
                  <a:lnTo>
                    <a:pt x="104" y="119"/>
                  </a:lnTo>
                  <a:lnTo>
                    <a:pt x="82" y="69"/>
                  </a:lnTo>
                  <a:lnTo>
                    <a:pt x="47" y="2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006699"/>
                </a:solidFill>
                <a:latin typeface="Arial" charset="0"/>
              </a:endParaRPr>
            </a:p>
          </p:txBody>
        </p:sp>
        <p:sp>
          <p:nvSpPr>
            <p:cNvPr id="3091" name="Freeform 35"/>
            <p:cNvSpPr>
              <a:spLocks/>
            </p:cNvSpPr>
            <p:nvPr/>
          </p:nvSpPr>
          <p:spPr bwMode="ltGray">
            <a:xfrm>
              <a:off x="0" y="3968"/>
              <a:ext cx="130" cy="128"/>
            </a:xfrm>
            <a:custGeom>
              <a:avLst/>
              <a:gdLst>
                <a:gd name="T0" fmla="*/ 103 w 130"/>
                <a:gd name="T1" fmla="*/ 0 h 128"/>
                <a:gd name="T2" fmla="*/ 130 w 130"/>
                <a:gd name="T3" fmla="*/ 128 h 128"/>
                <a:gd name="T4" fmla="*/ 125 w 130"/>
                <a:gd name="T5" fmla="*/ 126 h 128"/>
                <a:gd name="T6" fmla="*/ 111 w 130"/>
                <a:gd name="T7" fmla="*/ 121 h 128"/>
                <a:gd name="T8" fmla="*/ 92 w 130"/>
                <a:gd name="T9" fmla="*/ 111 h 128"/>
                <a:gd name="T10" fmla="*/ 68 w 130"/>
                <a:gd name="T11" fmla="*/ 103 h 128"/>
                <a:gd name="T12" fmla="*/ 41 w 130"/>
                <a:gd name="T13" fmla="*/ 94 h 128"/>
                <a:gd name="T14" fmla="*/ 19 w 130"/>
                <a:gd name="T15" fmla="*/ 90 h 128"/>
                <a:gd name="T16" fmla="*/ 0 w 130"/>
                <a:gd name="T17" fmla="*/ 93 h 128"/>
                <a:gd name="T18" fmla="*/ 0 w 130"/>
                <a:gd name="T19" fmla="*/ 72 h 128"/>
                <a:gd name="T20" fmla="*/ 12 w 130"/>
                <a:gd name="T21" fmla="*/ 70 h 128"/>
                <a:gd name="T22" fmla="*/ 24 w 130"/>
                <a:gd name="T23" fmla="*/ 66 h 128"/>
                <a:gd name="T24" fmla="*/ 38 w 130"/>
                <a:gd name="T25" fmla="*/ 66 h 128"/>
                <a:gd name="T26" fmla="*/ 51 w 130"/>
                <a:gd name="T27" fmla="*/ 67 h 128"/>
                <a:gd name="T28" fmla="*/ 65 w 130"/>
                <a:gd name="T29" fmla="*/ 70 h 128"/>
                <a:gd name="T30" fmla="*/ 78 w 130"/>
                <a:gd name="T31" fmla="*/ 78 h 128"/>
                <a:gd name="T32" fmla="*/ 81 w 130"/>
                <a:gd name="T33" fmla="*/ 74 h 128"/>
                <a:gd name="T34" fmla="*/ 81 w 130"/>
                <a:gd name="T35" fmla="*/ 58 h 128"/>
                <a:gd name="T36" fmla="*/ 82 w 130"/>
                <a:gd name="T37" fmla="*/ 37 h 128"/>
                <a:gd name="T38" fmla="*/ 82 w 130"/>
                <a:gd name="T39" fmla="*/ 29 h 128"/>
                <a:gd name="T40" fmla="*/ 80 w 130"/>
                <a:gd name="T41" fmla="*/ 29 h 128"/>
                <a:gd name="T42" fmla="*/ 77 w 130"/>
                <a:gd name="T43" fmla="*/ 27 h 128"/>
                <a:gd name="T44" fmla="*/ 76 w 130"/>
                <a:gd name="T45" fmla="*/ 22 h 128"/>
                <a:gd name="T46" fmla="*/ 75 w 130"/>
                <a:gd name="T47" fmla="*/ 19 h 128"/>
                <a:gd name="T48" fmla="*/ 76 w 130"/>
                <a:gd name="T49" fmla="*/ 15 h 128"/>
                <a:gd name="T50" fmla="*/ 79 w 130"/>
                <a:gd name="T51" fmla="*/ 10 h 128"/>
                <a:gd name="T52" fmla="*/ 89 w 130"/>
                <a:gd name="T53" fmla="*/ 6 h 128"/>
                <a:gd name="T54" fmla="*/ 103 w 130"/>
                <a:gd name="T55" fmla="*/ 0 h 128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0" t="0" r="r" b="b"/>
              <a:pathLst>
                <a:path w="130" h="128">
                  <a:moveTo>
                    <a:pt x="103" y="0"/>
                  </a:moveTo>
                  <a:lnTo>
                    <a:pt x="130" y="128"/>
                  </a:lnTo>
                  <a:lnTo>
                    <a:pt x="125" y="126"/>
                  </a:lnTo>
                  <a:lnTo>
                    <a:pt x="111" y="121"/>
                  </a:lnTo>
                  <a:lnTo>
                    <a:pt x="92" y="111"/>
                  </a:lnTo>
                  <a:lnTo>
                    <a:pt x="68" y="103"/>
                  </a:lnTo>
                  <a:lnTo>
                    <a:pt x="41" y="94"/>
                  </a:lnTo>
                  <a:lnTo>
                    <a:pt x="19" y="90"/>
                  </a:lnTo>
                  <a:lnTo>
                    <a:pt x="0" y="93"/>
                  </a:lnTo>
                  <a:lnTo>
                    <a:pt x="0" y="72"/>
                  </a:lnTo>
                  <a:lnTo>
                    <a:pt x="12" y="70"/>
                  </a:lnTo>
                  <a:lnTo>
                    <a:pt x="24" y="66"/>
                  </a:lnTo>
                  <a:lnTo>
                    <a:pt x="38" y="66"/>
                  </a:lnTo>
                  <a:lnTo>
                    <a:pt x="51" y="67"/>
                  </a:lnTo>
                  <a:lnTo>
                    <a:pt x="65" y="70"/>
                  </a:lnTo>
                  <a:lnTo>
                    <a:pt x="78" y="78"/>
                  </a:lnTo>
                  <a:lnTo>
                    <a:pt x="81" y="74"/>
                  </a:lnTo>
                  <a:lnTo>
                    <a:pt x="81" y="58"/>
                  </a:lnTo>
                  <a:lnTo>
                    <a:pt x="82" y="37"/>
                  </a:lnTo>
                  <a:lnTo>
                    <a:pt x="82" y="29"/>
                  </a:lnTo>
                  <a:lnTo>
                    <a:pt x="80" y="29"/>
                  </a:lnTo>
                  <a:lnTo>
                    <a:pt x="77" y="27"/>
                  </a:lnTo>
                  <a:lnTo>
                    <a:pt x="76" y="22"/>
                  </a:lnTo>
                  <a:lnTo>
                    <a:pt x="75" y="19"/>
                  </a:lnTo>
                  <a:lnTo>
                    <a:pt x="76" y="15"/>
                  </a:lnTo>
                  <a:lnTo>
                    <a:pt x="79" y="10"/>
                  </a:lnTo>
                  <a:lnTo>
                    <a:pt x="89" y="6"/>
                  </a:lnTo>
                  <a:lnTo>
                    <a:pt x="103" y="0"/>
                  </a:ln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006699"/>
                </a:solidFill>
                <a:latin typeface="Arial" charset="0"/>
              </a:endParaRPr>
            </a:p>
          </p:txBody>
        </p:sp>
        <p:sp>
          <p:nvSpPr>
            <p:cNvPr id="3092" name="Freeform 36"/>
            <p:cNvSpPr>
              <a:spLocks/>
            </p:cNvSpPr>
            <p:nvPr/>
          </p:nvSpPr>
          <p:spPr bwMode="ltGray">
            <a:xfrm>
              <a:off x="0" y="3949"/>
              <a:ext cx="47" cy="86"/>
            </a:xfrm>
            <a:custGeom>
              <a:avLst/>
              <a:gdLst>
                <a:gd name="T0" fmla="*/ 37 w 47"/>
                <a:gd name="T1" fmla="*/ 0 h 86"/>
                <a:gd name="T2" fmla="*/ 15 w 47"/>
                <a:gd name="T3" fmla="*/ 37 h 86"/>
                <a:gd name="T4" fmla="*/ 0 w 47"/>
                <a:gd name="T5" fmla="*/ 59 h 86"/>
                <a:gd name="T6" fmla="*/ 0 w 47"/>
                <a:gd name="T7" fmla="*/ 86 h 86"/>
                <a:gd name="T8" fmla="*/ 8 w 47"/>
                <a:gd name="T9" fmla="*/ 82 h 86"/>
                <a:gd name="T10" fmla="*/ 20 w 47"/>
                <a:gd name="T11" fmla="*/ 73 h 86"/>
                <a:gd name="T12" fmla="*/ 33 w 47"/>
                <a:gd name="T13" fmla="*/ 63 h 86"/>
                <a:gd name="T14" fmla="*/ 42 w 47"/>
                <a:gd name="T15" fmla="*/ 51 h 86"/>
                <a:gd name="T16" fmla="*/ 47 w 47"/>
                <a:gd name="T17" fmla="*/ 36 h 86"/>
                <a:gd name="T18" fmla="*/ 46 w 47"/>
                <a:gd name="T19" fmla="*/ 19 h 86"/>
                <a:gd name="T20" fmla="*/ 37 w 47"/>
                <a:gd name="T21" fmla="*/ 0 h 8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47" h="86">
                  <a:moveTo>
                    <a:pt x="37" y="0"/>
                  </a:moveTo>
                  <a:lnTo>
                    <a:pt x="15" y="37"/>
                  </a:lnTo>
                  <a:lnTo>
                    <a:pt x="0" y="59"/>
                  </a:lnTo>
                  <a:lnTo>
                    <a:pt x="0" y="86"/>
                  </a:lnTo>
                  <a:lnTo>
                    <a:pt x="8" y="82"/>
                  </a:lnTo>
                  <a:lnTo>
                    <a:pt x="20" y="73"/>
                  </a:lnTo>
                  <a:lnTo>
                    <a:pt x="33" y="63"/>
                  </a:lnTo>
                  <a:lnTo>
                    <a:pt x="42" y="51"/>
                  </a:lnTo>
                  <a:lnTo>
                    <a:pt x="47" y="36"/>
                  </a:lnTo>
                  <a:lnTo>
                    <a:pt x="46" y="19"/>
                  </a:lnTo>
                  <a:lnTo>
                    <a:pt x="37" y="0"/>
                  </a:ln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006699"/>
                </a:solidFill>
                <a:latin typeface="Arial" charset="0"/>
              </a:endParaRPr>
            </a:p>
          </p:txBody>
        </p:sp>
        <p:sp>
          <p:nvSpPr>
            <p:cNvPr id="3093" name="Freeform 37"/>
            <p:cNvSpPr>
              <a:spLocks/>
            </p:cNvSpPr>
            <p:nvPr/>
          </p:nvSpPr>
          <p:spPr bwMode="ltGray">
            <a:xfrm>
              <a:off x="0" y="3239"/>
              <a:ext cx="497" cy="740"/>
            </a:xfrm>
            <a:custGeom>
              <a:avLst/>
              <a:gdLst>
                <a:gd name="T0" fmla="*/ 0 w 497"/>
                <a:gd name="T1" fmla="*/ 13 h 740"/>
                <a:gd name="T2" fmla="*/ 41 w 497"/>
                <a:gd name="T3" fmla="*/ 4 h 740"/>
                <a:gd name="T4" fmla="*/ 101 w 497"/>
                <a:gd name="T5" fmla="*/ 0 h 740"/>
                <a:gd name="T6" fmla="*/ 170 w 497"/>
                <a:gd name="T7" fmla="*/ 4 h 740"/>
                <a:gd name="T8" fmla="*/ 248 w 497"/>
                <a:gd name="T9" fmla="*/ 21 h 740"/>
                <a:gd name="T10" fmla="*/ 323 w 497"/>
                <a:gd name="T11" fmla="*/ 50 h 740"/>
                <a:gd name="T12" fmla="*/ 382 w 497"/>
                <a:gd name="T13" fmla="*/ 90 h 740"/>
                <a:gd name="T14" fmla="*/ 428 w 497"/>
                <a:gd name="T15" fmla="*/ 141 h 740"/>
                <a:gd name="T16" fmla="*/ 463 w 497"/>
                <a:gd name="T17" fmla="*/ 199 h 740"/>
                <a:gd name="T18" fmla="*/ 485 w 497"/>
                <a:gd name="T19" fmla="*/ 262 h 740"/>
                <a:gd name="T20" fmla="*/ 496 w 497"/>
                <a:gd name="T21" fmla="*/ 327 h 740"/>
                <a:gd name="T22" fmla="*/ 497 w 497"/>
                <a:gd name="T23" fmla="*/ 396 h 740"/>
                <a:gd name="T24" fmla="*/ 487 w 497"/>
                <a:gd name="T25" fmla="*/ 462 h 740"/>
                <a:gd name="T26" fmla="*/ 470 w 497"/>
                <a:gd name="T27" fmla="*/ 527 h 740"/>
                <a:gd name="T28" fmla="*/ 443 w 497"/>
                <a:gd name="T29" fmla="*/ 586 h 740"/>
                <a:gd name="T30" fmla="*/ 406 w 497"/>
                <a:gd name="T31" fmla="*/ 639 h 740"/>
                <a:gd name="T32" fmla="*/ 364 w 497"/>
                <a:gd name="T33" fmla="*/ 683 h 740"/>
                <a:gd name="T34" fmla="*/ 315 w 497"/>
                <a:gd name="T35" fmla="*/ 715 h 740"/>
                <a:gd name="T36" fmla="*/ 259 w 497"/>
                <a:gd name="T37" fmla="*/ 736 h 740"/>
                <a:gd name="T38" fmla="*/ 198 w 497"/>
                <a:gd name="T39" fmla="*/ 740 h 740"/>
                <a:gd name="T40" fmla="*/ 131 w 497"/>
                <a:gd name="T41" fmla="*/ 727 h 740"/>
                <a:gd name="T42" fmla="*/ 167 w 497"/>
                <a:gd name="T43" fmla="*/ 728 h 740"/>
                <a:gd name="T44" fmla="*/ 204 w 497"/>
                <a:gd name="T45" fmla="*/ 718 h 740"/>
                <a:gd name="T46" fmla="*/ 238 w 497"/>
                <a:gd name="T47" fmla="*/ 700 h 740"/>
                <a:gd name="T48" fmla="*/ 272 w 497"/>
                <a:gd name="T49" fmla="*/ 670 h 740"/>
                <a:gd name="T50" fmla="*/ 304 w 497"/>
                <a:gd name="T51" fmla="*/ 635 h 740"/>
                <a:gd name="T52" fmla="*/ 333 w 497"/>
                <a:gd name="T53" fmla="*/ 594 h 740"/>
                <a:gd name="T54" fmla="*/ 358 w 497"/>
                <a:gd name="T55" fmla="*/ 549 h 740"/>
                <a:gd name="T56" fmla="*/ 381 w 497"/>
                <a:gd name="T57" fmla="*/ 500 h 740"/>
                <a:gd name="T58" fmla="*/ 396 w 497"/>
                <a:gd name="T59" fmla="*/ 449 h 740"/>
                <a:gd name="T60" fmla="*/ 408 w 497"/>
                <a:gd name="T61" fmla="*/ 397 h 740"/>
                <a:gd name="T62" fmla="*/ 414 w 497"/>
                <a:gd name="T63" fmla="*/ 346 h 740"/>
                <a:gd name="T64" fmla="*/ 412 w 497"/>
                <a:gd name="T65" fmla="*/ 296 h 740"/>
                <a:gd name="T66" fmla="*/ 402 w 497"/>
                <a:gd name="T67" fmla="*/ 251 h 740"/>
                <a:gd name="T68" fmla="*/ 384 w 497"/>
                <a:gd name="T69" fmla="*/ 208 h 740"/>
                <a:gd name="T70" fmla="*/ 357 w 497"/>
                <a:gd name="T71" fmla="*/ 172 h 740"/>
                <a:gd name="T72" fmla="*/ 320 w 497"/>
                <a:gd name="T73" fmla="*/ 142 h 740"/>
                <a:gd name="T74" fmla="*/ 260 w 497"/>
                <a:gd name="T75" fmla="*/ 107 h 740"/>
                <a:gd name="T76" fmla="*/ 203 w 497"/>
                <a:gd name="T77" fmla="*/ 82 h 740"/>
                <a:gd name="T78" fmla="*/ 154 w 497"/>
                <a:gd name="T79" fmla="*/ 65 h 740"/>
                <a:gd name="T80" fmla="*/ 108 w 497"/>
                <a:gd name="T81" fmla="*/ 56 h 740"/>
                <a:gd name="T82" fmla="*/ 68 w 497"/>
                <a:gd name="T83" fmla="*/ 55 h 740"/>
                <a:gd name="T84" fmla="*/ 32 w 497"/>
                <a:gd name="T85" fmla="*/ 61 h 740"/>
                <a:gd name="T86" fmla="*/ 0 w 497"/>
                <a:gd name="T87" fmla="*/ 70 h 740"/>
                <a:gd name="T88" fmla="*/ 0 w 497"/>
                <a:gd name="T89" fmla="*/ 13 h 740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0" t="0" r="r" b="b"/>
              <a:pathLst>
                <a:path w="497" h="740">
                  <a:moveTo>
                    <a:pt x="0" y="13"/>
                  </a:moveTo>
                  <a:lnTo>
                    <a:pt x="41" y="4"/>
                  </a:lnTo>
                  <a:lnTo>
                    <a:pt x="101" y="0"/>
                  </a:lnTo>
                  <a:lnTo>
                    <a:pt x="170" y="4"/>
                  </a:lnTo>
                  <a:lnTo>
                    <a:pt x="248" y="21"/>
                  </a:lnTo>
                  <a:lnTo>
                    <a:pt x="323" y="50"/>
                  </a:lnTo>
                  <a:lnTo>
                    <a:pt x="382" y="90"/>
                  </a:lnTo>
                  <a:lnTo>
                    <a:pt x="428" y="141"/>
                  </a:lnTo>
                  <a:lnTo>
                    <a:pt x="463" y="199"/>
                  </a:lnTo>
                  <a:lnTo>
                    <a:pt x="485" y="262"/>
                  </a:lnTo>
                  <a:lnTo>
                    <a:pt x="496" y="327"/>
                  </a:lnTo>
                  <a:lnTo>
                    <a:pt x="497" y="396"/>
                  </a:lnTo>
                  <a:lnTo>
                    <a:pt x="487" y="462"/>
                  </a:lnTo>
                  <a:lnTo>
                    <a:pt x="470" y="527"/>
                  </a:lnTo>
                  <a:lnTo>
                    <a:pt x="443" y="586"/>
                  </a:lnTo>
                  <a:lnTo>
                    <a:pt x="406" y="639"/>
                  </a:lnTo>
                  <a:lnTo>
                    <a:pt x="364" y="683"/>
                  </a:lnTo>
                  <a:lnTo>
                    <a:pt x="315" y="715"/>
                  </a:lnTo>
                  <a:lnTo>
                    <a:pt x="259" y="736"/>
                  </a:lnTo>
                  <a:lnTo>
                    <a:pt x="198" y="740"/>
                  </a:lnTo>
                  <a:lnTo>
                    <a:pt x="131" y="727"/>
                  </a:lnTo>
                  <a:lnTo>
                    <a:pt x="167" y="728"/>
                  </a:lnTo>
                  <a:lnTo>
                    <a:pt x="204" y="718"/>
                  </a:lnTo>
                  <a:lnTo>
                    <a:pt x="238" y="700"/>
                  </a:lnTo>
                  <a:lnTo>
                    <a:pt x="272" y="670"/>
                  </a:lnTo>
                  <a:lnTo>
                    <a:pt x="304" y="635"/>
                  </a:lnTo>
                  <a:lnTo>
                    <a:pt x="333" y="594"/>
                  </a:lnTo>
                  <a:lnTo>
                    <a:pt x="358" y="549"/>
                  </a:lnTo>
                  <a:lnTo>
                    <a:pt x="381" y="500"/>
                  </a:lnTo>
                  <a:lnTo>
                    <a:pt x="396" y="449"/>
                  </a:lnTo>
                  <a:lnTo>
                    <a:pt x="408" y="397"/>
                  </a:lnTo>
                  <a:lnTo>
                    <a:pt x="414" y="346"/>
                  </a:lnTo>
                  <a:lnTo>
                    <a:pt x="412" y="296"/>
                  </a:lnTo>
                  <a:lnTo>
                    <a:pt x="402" y="251"/>
                  </a:lnTo>
                  <a:lnTo>
                    <a:pt x="384" y="208"/>
                  </a:lnTo>
                  <a:lnTo>
                    <a:pt x="357" y="172"/>
                  </a:lnTo>
                  <a:lnTo>
                    <a:pt x="320" y="142"/>
                  </a:lnTo>
                  <a:lnTo>
                    <a:pt x="260" y="107"/>
                  </a:lnTo>
                  <a:lnTo>
                    <a:pt x="203" y="82"/>
                  </a:lnTo>
                  <a:lnTo>
                    <a:pt x="154" y="65"/>
                  </a:lnTo>
                  <a:lnTo>
                    <a:pt x="108" y="56"/>
                  </a:lnTo>
                  <a:lnTo>
                    <a:pt x="68" y="55"/>
                  </a:lnTo>
                  <a:lnTo>
                    <a:pt x="32" y="61"/>
                  </a:lnTo>
                  <a:lnTo>
                    <a:pt x="0" y="70"/>
                  </a:lnTo>
                  <a:lnTo>
                    <a:pt x="0" y="13"/>
                  </a:ln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006699"/>
                </a:solidFill>
                <a:latin typeface="Arial" charset="0"/>
              </a:endParaRPr>
            </a:p>
          </p:txBody>
        </p:sp>
        <p:sp>
          <p:nvSpPr>
            <p:cNvPr id="3094" name="Freeform 38"/>
            <p:cNvSpPr>
              <a:spLocks/>
            </p:cNvSpPr>
            <p:nvPr/>
          </p:nvSpPr>
          <p:spPr bwMode="ltGray">
            <a:xfrm rot="1584153">
              <a:off x="20" y="410"/>
              <a:ext cx="344" cy="245"/>
            </a:xfrm>
            <a:custGeom>
              <a:avLst/>
              <a:gdLst>
                <a:gd name="T0" fmla="*/ 0 w 257"/>
                <a:gd name="T1" fmla="*/ 0 h 237"/>
                <a:gd name="T2" fmla="*/ 0 w 257"/>
                <a:gd name="T3" fmla="*/ 26 h 237"/>
                <a:gd name="T4" fmla="*/ 4 w 257"/>
                <a:gd name="T5" fmla="*/ 52 h 237"/>
                <a:gd name="T6" fmla="*/ 8 w 257"/>
                <a:gd name="T7" fmla="*/ 78 h 237"/>
                <a:gd name="T8" fmla="*/ 15 w 257"/>
                <a:gd name="T9" fmla="*/ 101 h 237"/>
                <a:gd name="T10" fmla="*/ 24 w 257"/>
                <a:gd name="T11" fmla="*/ 123 h 237"/>
                <a:gd name="T12" fmla="*/ 36 w 257"/>
                <a:gd name="T13" fmla="*/ 146 h 237"/>
                <a:gd name="T14" fmla="*/ 51 w 257"/>
                <a:gd name="T15" fmla="*/ 166 h 237"/>
                <a:gd name="T16" fmla="*/ 68 w 257"/>
                <a:gd name="T17" fmla="*/ 184 h 237"/>
                <a:gd name="T18" fmla="*/ 90 w 257"/>
                <a:gd name="T19" fmla="*/ 201 h 237"/>
                <a:gd name="T20" fmla="*/ 115 w 257"/>
                <a:gd name="T21" fmla="*/ 215 h 237"/>
                <a:gd name="T22" fmla="*/ 142 w 257"/>
                <a:gd name="T23" fmla="*/ 226 h 237"/>
                <a:gd name="T24" fmla="*/ 175 w 257"/>
                <a:gd name="T25" fmla="*/ 236 h 237"/>
                <a:gd name="T26" fmla="*/ 211 w 257"/>
                <a:gd name="T27" fmla="*/ 242 h 237"/>
                <a:gd name="T28" fmla="*/ 252 w 257"/>
                <a:gd name="T29" fmla="*/ 245 h 237"/>
                <a:gd name="T30" fmla="*/ 294 w 257"/>
                <a:gd name="T31" fmla="*/ 244 h 237"/>
                <a:gd name="T32" fmla="*/ 344 w 257"/>
                <a:gd name="T33" fmla="*/ 240 h 237"/>
                <a:gd name="T34" fmla="*/ 300 w 257"/>
                <a:gd name="T35" fmla="*/ 235 h 237"/>
                <a:gd name="T36" fmla="*/ 261 w 257"/>
                <a:gd name="T37" fmla="*/ 227 h 237"/>
                <a:gd name="T38" fmla="*/ 228 w 257"/>
                <a:gd name="T39" fmla="*/ 219 h 237"/>
                <a:gd name="T40" fmla="*/ 198 w 257"/>
                <a:gd name="T41" fmla="*/ 211 h 237"/>
                <a:gd name="T42" fmla="*/ 171 w 257"/>
                <a:gd name="T43" fmla="*/ 200 h 237"/>
                <a:gd name="T44" fmla="*/ 150 w 257"/>
                <a:gd name="T45" fmla="*/ 188 h 237"/>
                <a:gd name="T46" fmla="*/ 130 w 257"/>
                <a:gd name="T47" fmla="*/ 175 h 237"/>
                <a:gd name="T48" fmla="*/ 112 w 257"/>
                <a:gd name="T49" fmla="*/ 160 h 237"/>
                <a:gd name="T50" fmla="*/ 96 w 257"/>
                <a:gd name="T51" fmla="*/ 146 h 237"/>
                <a:gd name="T52" fmla="*/ 82 w 257"/>
                <a:gd name="T53" fmla="*/ 129 h 237"/>
                <a:gd name="T54" fmla="*/ 70 w 257"/>
                <a:gd name="T55" fmla="*/ 111 h 237"/>
                <a:gd name="T56" fmla="*/ 58 w 257"/>
                <a:gd name="T57" fmla="*/ 91 h 237"/>
                <a:gd name="T58" fmla="*/ 44 w 257"/>
                <a:gd name="T59" fmla="*/ 71 h 237"/>
                <a:gd name="T60" fmla="*/ 31 w 257"/>
                <a:gd name="T61" fmla="*/ 49 h 237"/>
                <a:gd name="T62" fmla="*/ 16 w 257"/>
                <a:gd name="T63" fmla="*/ 25 h 237"/>
                <a:gd name="T64" fmla="*/ 0 w 257"/>
                <a:gd name="T65" fmla="*/ 0 h 23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257" h="237">
                  <a:moveTo>
                    <a:pt x="0" y="0"/>
                  </a:moveTo>
                  <a:lnTo>
                    <a:pt x="0" y="25"/>
                  </a:lnTo>
                  <a:lnTo>
                    <a:pt x="3" y="50"/>
                  </a:lnTo>
                  <a:lnTo>
                    <a:pt x="6" y="75"/>
                  </a:lnTo>
                  <a:lnTo>
                    <a:pt x="11" y="98"/>
                  </a:lnTo>
                  <a:lnTo>
                    <a:pt x="18" y="119"/>
                  </a:lnTo>
                  <a:lnTo>
                    <a:pt x="27" y="141"/>
                  </a:lnTo>
                  <a:lnTo>
                    <a:pt x="38" y="161"/>
                  </a:lnTo>
                  <a:lnTo>
                    <a:pt x="51" y="178"/>
                  </a:lnTo>
                  <a:lnTo>
                    <a:pt x="67" y="194"/>
                  </a:lnTo>
                  <a:lnTo>
                    <a:pt x="86" y="208"/>
                  </a:lnTo>
                  <a:lnTo>
                    <a:pt x="106" y="219"/>
                  </a:lnTo>
                  <a:lnTo>
                    <a:pt x="131" y="228"/>
                  </a:lnTo>
                  <a:lnTo>
                    <a:pt x="158" y="234"/>
                  </a:lnTo>
                  <a:lnTo>
                    <a:pt x="188" y="237"/>
                  </a:lnTo>
                  <a:lnTo>
                    <a:pt x="220" y="236"/>
                  </a:lnTo>
                  <a:lnTo>
                    <a:pt x="257" y="232"/>
                  </a:lnTo>
                  <a:lnTo>
                    <a:pt x="224" y="227"/>
                  </a:lnTo>
                  <a:lnTo>
                    <a:pt x="195" y="220"/>
                  </a:lnTo>
                  <a:lnTo>
                    <a:pt x="170" y="212"/>
                  </a:lnTo>
                  <a:lnTo>
                    <a:pt x="148" y="204"/>
                  </a:lnTo>
                  <a:lnTo>
                    <a:pt x="128" y="193"/>
                  </a:lnTo>
                  <a:lnTo>
                    <a:pt x="112" y="182"/>
                  </a:lnTo>
                  <a:lnTo>
                    <a:pt x="97" y="169"/>
                  </a:lnTo>
                  <a:lnTo>
                    <a:pt x="84" y="155"/>
                  </a:lnTo>
                  <a:lnTo>
                    <a:pt x="72" y="141"/>
                  </a:lnTo>
                  <a:lnTo>
                    <a:pt x="61" y="125"/>
                  </a:lnTo>
                  <a:lnTo>
                    <a:pt x="52" y="107"/>
                  </a:lnTo>
                  <a:lnTo>
                    <a:pt x="43" y="88"/>
                  </a:lnTo>
                  <a:lnTo>
                    <a:pt x="33" y="69"/>
                  </a:lnTo>
                  <a:lnTo>
                    <a:pt x="23" y="47"/>
                  </a:lnTo>
                  <a:lnTo>
                    <a:pt x="12" y="2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006699"/>
                </a:solidFill>
                <a:latin typeface="Arial" charset="0"/>
              </a:endParaRPr>
            </a:p>
          </p:txBody>
        </p:sp>
        <p:sp>
          <p:nvSpPr>
            <p:cNvPr id="3095" name="Freeform 39"/>
            <p:cNvSpPr>
              <a:spLocks/>
            </p:cNvSpPr>
            <p:nvPr/>
          </p:nvSpPr>
          <p:spPr bwMode="ltGray">
            <a:xfrm rot="1584153">
              <a:off x="242" y="756"/>
              <a:ext cx="167" cy="115"/>
            </a:xfrm>
            <a:custGeom>
              <a:avLst/>
              <a:gdLst>
                <a:gd name="T0" fmla="*/ 104 w 124"/>
                <a:gd name="T1" fmla="*/ 0 h 110"/>
                <a:gd name="T2" fmla="*/ 167 w 124"/>
                <a:gd name="T3" fmla="*/ 113 h 110"/>
                <a:gd name="T4" fmla="*/ 162 w 124"/>
                <a:gd name="T5" fmla="*/ 112 h 110"/>
                <a:gd name="T6" fmla="*/ 144 w 124"/>
                <a:gd name="T7" fmla="*/ 110 h 110"/>
                <a:gd name="T8" fmla="*/ 120 w 124"/>
                <a:gd name="T9" fmla="*/ 106 h 110"/>
                <a:gd name="T10" fmla="*/ 92 w 124"/>
                <a:gd name="T11" fmla="*/ 104 h 110"/>
                <a:gd name="T12" fmla="*/ 61 w 124"/>
                <a:gd name="T13" fmla="*/ 101 h 110"/>
                <a:gd name="T14" fmla="*/ 34 w 124"/>
                <a:gd name="T15" fmla="*/ 102 h 110"/>
                <a:gd name="T16" fmla="*/ 12 w 124"/>
                <a:gd name="T17" fmla="*/ 107 h 110"/>
                <a:gd name="T18" fmla="*/ 0 w 124"/>
                <a:gd name="T19" fmla="*/ 115 h 110"/>
                <a:gd name="T20" fmla="*/ 5 w 124"/>
                <a:gd name="T21" fmla="*/ 102 h 110"/>
                <a:gd name="T22" fmla="*/ 11 w 124"/>
                <a:gd name="T23" fmla="*/ 93 h 110"/>
                <a:gd name="T24" fmla="*/ 22 w 124"/>
                <a:gd name="T25" fmla="*/ 86 h 110"/>
                <a:gd name="T26" fmla="*/ 34 w 124"/>
                <a:gd name="T27" fmla="*/ 79 h 110"/>
                <a:gd name="T28" fmla="*/ 48 w 124"/>
                <a:gd name="T29" fmla="*/ 75 h 110"/>
                <a:gd name="T30" fmla="*/ 63 w 124"/>
                <a:gd name="T31" fmla="*/ 74 h 110"/>
                <a:gd name="T32" fmla="*/ 79 w 124"/>
                <a:gd name="T33" fmla="*/ 74 h 110"/>
                <a:gd name="T34" fmla="*/ 97 w 124"/>
                <a:gd name="T35" fmla="*/ 77 h 110"/>
                <a:gd name="T36" fmla="*/ 98 w 124"/>
                <a:gd name="T37" fmla="*/ 74 h 110"/>
                <a:gd name="T38" fmla="*/ 94 w 124"/>
                <a:gd name="T39" fmla="*/ 59 h 110"/>
                <a:gd name="T40" fmla="*/ 90 w 124"/>
                <a:gd name="T41" fmla="*/ 40 h 110"/>
                <a:gd name="T42" fmla="*/ 88 w 124"/>
                <a:gd name="T43" fmla="*/ 31 h 110"/>
                <a:gd name="T44" fmla="*/ 85 w 124"/>
                <a:gd name="T45" fmla="*/ 31 h 110"/>
                <a:gd name="T46" fmla="*/ 82 w 124"/>
                <a:gd name="T47" fmla="*/ 30 h 110"/>
                <a:gd name="T48" fmla="*/ 79 w 124"/>
                <a:gd name="T49" fmla="*/ 27 h 110"/>
                <a:gd name="T50" fmla="*/ 77 w 124"/>
                <a:gd name="T51" fmla="*/ 24 h 110"/>
                <a:gd name="T52" fmla="*/ 77 w 124"/>
                <a:gd name="T53" fmla="*/ 20 h 110"/>
                <a:gd name="T54" fmla="*/ 79 w 124"/>
                <a:gd name="T55" fmla="*/ 15 h 110"/>
                <a:gd name="T56" fmla="*/ 89 w 124"/>
                <a:gd name="T57" fmla="*/ 8 h 110"/>
                <a:gd name="T58" fmla="*/ 104 w 124"/>
                <a:gd name="T59" fmla="*/ 0 h 110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0" t="0" r="r" b="b"/>
              <a:pathLst>
                <a:path w="124" h="110">
                  <a:moveTo>
                    <a:pt x="77" y="0"/>
                  </a:moveTo>
                  <a:lnTo>
                    <a:pt x="124" y="108"/>
                  </a:lnTo>
                  <a:lnTo>
                    <a:pt x="120" y="107"/>
                  </a:lnTo>
                  <a:lnTo>
                    <a:pt x="107" y="105"/>
                  </a:lnTo>
                  <a:lnTo>
                    <a:pt x="89" y="101"/>
                  </a:lnTo>
                  <a:lnTo>
                    <a:pt x="68" y="99"/>
                  </a:lnTo>
                  <a:lnTo>
                    <a:pt x="45" y="97"/>
                  </a:lnTo>
                  <a:lnTo>
                    <a:pt x="25" y="98"/>
                  </a:lnTo>
                  <a:lnTo>
                    <a:pt x="9" y="102"/>
                  </a:lnTo>
                  <a:lnTo>
                    <a:pt x="0" y="110"/>
                  </a:lnTo>
                  <a:lnTo>
                    <a:pt x="4" y="98"/>
                  </a:lnTo>
                  <a:lnTo>
                    <a:pt x="8" y="89"/>
                  </a:lnTo>
                  <a:lnTo>
                    <a:pt x="16" y="82"/>
                  </a:lnTo>
                  <a:lnTo>
                    <a:pt x="25" y="76"/>
                  </a:lnTo>
                  <a:lnTo>
                    <a:pt x="36" y="72"/>
                  </a:lnTo>
                  <a:lnTo>
                    <a:pt x="47" y="71"/>
                  </a:lnTo>
                  <a:lnTo>
                    <a:pt x="59" y="71"/>
                  </a:lnTo>
                  <a:lnTo>
                    <a:pt x="72" y="74"/>
                  </a:lnTo>
                  <a:lnTo>
                    <a:pt x="73" y="71"/>
                  </a:lnTo>
                  <a:lnTo>
                    <a:pt x="70" y="56"/>
                  </a:lnTo>
                  <a:lnTo>
                    <a:pt x="67" y="38"/>
                  </a:lnTo>
                  <a:lnTo>
                    <a:pt x="65" y="30"/>
                  </a:lnTo>
                  <a:lnTo>
                    <a:pt x="63" y="30"/>
                  </a:lnTo>
                  <a:lnTo>
                    <a:pt x="61" y="29"/>
                  </a:lnTo>
                  <a:lnTo>
                    <a:pt x="59" y="26"/>
                  </a:lnTo>
                  <a:lnTo>
                    <a:pt x="57" y="23"/>
                  </a:lnTo>
                  <a:lnTo>
                    <a:pt x="57" y="19"/>
                  </a:lnTo>
                  <a:lnTo>
                    <a:pt x="59" y="14"/>
                  </a:lnTo>
                  <a:lnTo>
                    <a:pt x="66" y="8"/>
                  </a:lnTo>
                  <a:lnTo>
                    <a:pt x="77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006699"/>
                </a:solidFill>
                <a:latin typeface="Arial" charset="0"/>
              </a:endParaRPr>
            </a:p>
          </p:txBody>
        </p:sp>
        <p:sp>
          <p:nvSpPr>
            <p:cNvPr id="3096" name="Freeform 40"/>
            <p:cNvSpPr>
              <a:spLocks/>
            </p:cNvSpPr>
            <p:nvPr/>
          </p:nvSpPr>
          <p:spPr bwMode="ltGray">
            <a:xfrm rot="1584153">
              <a:off x="574" y="286"/>
              <a:ext cx="147" cy="160"/>
            </a:xfrm>
            <a:custGeom>
              <a:avLst/>
              <a:gdLst>
                <a:gd name="T0" fmla="*/ 0 w 109"/>
                <a:gd name="T1" fmla="*/ 0 h 156"/>
                <a:gd name="T2" fmla="*/ 7 w 109"/>
                <a:gd name="T3" fmla="*/ 1 h 156"/>
                <a:gd name="T4" fmla="*/ 24 w 109"/>
                <a:gd name="T5" fmla="*/ 5 h 156"/>
                <a:gd name="T6" fmla="*/ 50 w 109"/>
                <a:gd name="T7" fmla="*/ 12 h 156"/>
                <a:gd name="T8" fmla="*/ 78 w 109"/>
                <a:gd name="T9" fmla="*/ 25 h 156"/>
                <a:gd name="T10" fmla="*/ 105 w 109"/>
                <a:gd name="T11" fmla="*/ 45 h 156"/>
                <a:gd name="T12" fmla="*/ 129 w 109"/>
                <a:gd name="T13" fmla="*/ 73 h 156"/>
                <a:gd name="T14" fmla="*/ 144 w 109"/>
                <a:gd name="T15" fmla="*/ 111 h 156"/>
                <a:gd name="T16" fmla="*/ 147 w 109"/>
                <a:gd name="T17" fmla="*/ 160 h 156"/>
                <a:gd name="T18" fmla="*/ 142 w 109"/>
                <a:gd name="T19" fmla="*/ 160 h 156"/>
                <a:gd name="T20" fmla="*/ 134 w 109"/>
                <a:gd name="T21" fmla="*/ 160 h 156"/>
                <a:gd name="T22" fmla="*/ 125 w 109"/>
                <a:gd name="T23" fmla="*/ 160 h 156"/>
                <a:gd name="T24" fmla="*/ 117 w 109"/>
                <a:gd name="T25" fmla="*/ 158 h 156"/>
                <a:gd name="T26" fmla="*/ 109 w 109"/>
                <a:gd name="T27" fmla="*/ 157 h 156"/>
                <a:gd name="T28" fmla="*/ 100 w 109"/>
                <a:gd name="T29" fmla="*/ 154 h 156"/>
                <a:gd name="T30" fmla="*/ 89 w 109"/>
                <a:gd name="T31" fmla="*/ 149 h 156"/>
                <a:gd name="T32" fmla="*/ 78 w 109"/>
                <a:gd name="T33" fmla="*/ 143 h 156"/>
                <a:gd name="T34" fmla="*/ 71 w 109"/>
                <a:gd name="T35" fmla="*/ 129 h 156"/>
                <a:gd name="T36" fmla="*/ 71 w 109"/>
                <a:gd name="T37" fmla="*/ 114 h 156"/>
                <a:gd name="T38" fmla="*/ 76 w 109"/>
                <a:gd name="T39" fmla="*/ 98 h 156"/>
                <a:gd name="T40" fmla="*/ 80 w 109"/>
                <a:gd name="T41" fmla="*/ 82 h 156"/>
                <a:gd name="T42" fmla="*/ 76 w 109"/>
                <a:gd name="T43" fmla="*/ 64 h 156"/>
                <a:gd name="T44" fmla="*/ 65 w 109"/>
                <a:gd name="T45" fmla="*/ 44 h 156"/>
                <a:gd name="T46" fmla="*/ 42 w 109"/>
                <a:gd name="T47" fmla="*/ 24 h 156"/>
                <a:gd name="T48" fmla="*/ 0 w 109"/>
                <a:gd name="T49" fmla="*/ 0 h 15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109" h="156">
                  <a:moveTo>
                    <a:pt x="0" y="0"/>
                  </a:moveTo>
                  <a:lnTo>
                    <a:pt x="5" y="1"/>
                  </a:lnTo>
                  <a:lnTo>
                    <a:pt x="18" y="5"/>
                  </a:lnTo>
                  <a:lnTo>
                    <a:pt x="37" y="12"/>
                  </a:lnTo>
                  <a:lnTo>
                    <a:pt x="58" y="24"/>
                  </a:lnTo>
                  <a:lnTo>
                    <a:pt x="78" y="44"/>
                  </a:lnTo>
                  <a:lnTo>
                    <a:pt x="96" y="71"/>
                  </a:lnTo>
                  <a:lnTo>
                    <a:pt x="107" y="108"/>
                  </a:lnTo>
                  <a:lnTo>
                    <a:pt x="109" y="156"/>
                  </a:lnTo>
                  <a:lnTo>
                    <a:pt x="105" y="156"/>
                  </a:lnTo>
                  <a:lnTo>
                    <a:pt x="99" y="156"/>
                  </a:lnTo>
                  <a:lnTo>
                    <a:pt x="93" y="156"/>
                  </a:lnTo>
                  <a:lnTo>
                    <a:pt x="87" y="154"/>
                  </a:lnTo>
                  <a:lnTo>
                    <a:pt x="81" y="153"/>
                  </a:lnTo>
                  <a:lnTo>
                    <a:pt x="74" y="150"/>
                  </a:lnTo>
                  <a:lnTo>
                    <a:pt x="66" y="145"/>
                  </a:lnTo>
                  <a:lnTo>
                    <a:pt x="58" y="139"/>
                  </a:lnTo>
                  <a:lnTo>
                    <a:pt x="53" y="126"/>
                  </a:lnTo>
                  <a:lnTo>
                    <a:pt x="53" y="111"/>
                  </a:lnTo>
                  <a:lnTo>
                    <a:pt x="56" y="96"/>
                  </a:lnTo>
                  <a:lnTo>
                    <a:pt x="59" y="80"/>
                  </a:lnTo>
                  <a:lnTo>
                    <a:pt x="56" y="62"/>
                  </a:lnTo>
                  <a:lnTo>
                    <a:pt x="48" y="43"/>
                  </a:lnTo>
                  <a:lnTo>
                    <a:pt x="31" y="2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006699"/>
                </a:solidFill>
                <a:latin typeface="Arial" charset="0"/>
              </a:endParaRPr>
            </a:p>
          </p:txBody>
        </p:sp>
        <p:sp>
          <p:nvSpPr>
            <p:cNvPr id="3097" name="Freeform 41"/>
            <p:cNvSpPr>
              <a:spLocks/>
            </p:cNvSpPr>
            <p:nvPr/>
          </p:nvSpPr>
          <p:spPr bwMode="ltGray">
            <a:xfrm rot="1584153">
              <a:off x="236" y="721"/>
              <a:ext cx="62" cy="97"/>
            </a:xfrm>
            <a:custGeom>
              <a:avLst/>
              <a:gdLst>
                <a:gd name="T0" fmla="*/ 42 w 46"/>
                <a:gd name="T1" fmla="*/ 0 h 94"/>
                <a:gd name="T2" fmla="*/ 27 w 46"/>
                <a:gd name="T3" fmla="*/ 39 h 94"/>
                <a:gd name="T4" fmla="*/ 20 w 46"/>
                <a:gd name="T5" fmla="*/ 64 h 94"/>
                <a:gd name="T6" fmla="*/ 15 w 46"/>
                <a:gd name="T7" fmla="*/ 82 h 94"/>
                <a:gd name="T8" fmla="*/ 0 w 46"/>
                <a:gd name="T9" fmla="*/ 97 h 94"/>
                <a:gd name="T10" fmla="*/ 16 w 46"/>
                <a:gd name="T11" fmla="*/ 91 h 94"/>
                <a:gd name="T12" fmla="*/ 31 w 46"/>
                <a:gd name="T13" fmla="*/ 83 h 94"/>
                <a:gd name="T14" fmla="*/ 43 w 46"/>
                <a:gd name="T15" fmla="*/ 71 h 94"/>
                <a:gd name="T16" fmla="*/ 54 w 46"/>
                <a:gd name="T17" fmla="*/ 59 h 94"/>
                <a:gd name="T18" fmla="*/ 61 w 46"/>
                <a:gd name="T19" fmla="*/ 45 h 94"/>
                <a:gd name="T20" fmla="*/ 62 w 46"/>
                <a:gd name="T21" fmla="*/ 31 h 94"/>
                <a:gd name="T22" fmla="*/ 57 w 46"/>
                <a:gd name="T23" fmla="*/ 15 h 94"/>
                <a:gd name="T24" fmla="*/ 42 w 46"/>
                <a:gd name="T25" fmla="*/ 0 h 9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46" h="94">
                  <a:moveTo>
                    <a:pt x="31" y="0"/>
                  </a:moveTo>
                  <a:lnTo>
                    <a:pt x="20" y="38"/>
                  </a:lnTo>
                  <a:lnTo>
                    <a:pt x="15" y="62"/>
                  </a:lnTo>
                  <a:lnTo>
                    <a:pt x="11" y="79"/>
                  </a:lnTo>
                  <a:lnTo>
                    <a:pt x="0" y="94"/>
                  </a:lnTo>
                  <a:lnTo>
                    <a:pt x="12" y="88"/>
                  </a:lnTo>
                  <a:lnTo>
                    <a:pt x="23" y="80"/>
                  </a:lnTo>
                  <a:lnTo>
                    <a:pt x="32" y="69"/>
                  </a:lnTo>
                  <a:lnTo>
                    <a:pt x="40" y="57"/>
                  </a:lnTo>
                  <a:lnTo>
                    <a:pt x="45" y="44"/>
                  </a:lnTo>
                  <a:lnTo>
                    <a:pt x="46" y="30"/>
                  </a:lnTo>
                  <a:lnTo>
                    <a:pt x="42" y="15"/>
                  </a:lnTo>
                  <a:lnTo>
                    <a:pt x="31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006699"/>
                </a:solidFill>
                <a:latin typeface="Arial" charset="0"/>
              </a:endParaRPr>
            </a:p>
          </p:txBody>
        </p:sp>
        <p:sp>
          <p:nvSpPr>
            <p:cNvPr id="3098" name="Freeform 42"/>
            <p:cNvSpPr>
              <a:spLocks/>
            </p:cNvSpPr>
            <p:nvPr/>
          </p:nvSpPr>
          <p:spPr bwMode="ltGray">
            <a:xfrm rot="1584153">
              <a:off x="585" y="466"/>
              <a:ext cx="72" cy="41"/>
            </a:xfrm>
            <a:custGeom>
              <a:avLst/>
              <a:gdLst>
                <a:gd name="T0" fmla="*/ 0 w 54"/>
                <a:gd name="T1" fmla="*/ 0 h 40"/>
                <a:gd name="T2" fmla="*/ 1 w 54"/>
                <a:gd name="T3" fmla="*/ 1 h 40"/>
                <a:gd name="T4" fmla="*/ 8 w 54"/>
                <a:gd name="T5" fmla="*/ 3 h 40"/>
                <a:gd name="T6" fmla="*/ 17 w 54"/>
                <a:gd name="T7" fmla="*/ 8 h 40"/>
                <a:gd name="T8" fmla="*/ 28 w 54"/>
                <a:gd name="T9" fmla="*/ 12 h 40"/>
                <a:gd name="T10" fmla="*/ 39 w 54"/>
                <a:gd name="T11" fmla="*/ 15 h 40"/>
                <a:gd name="T12" fmla="*/ 51 w 54"/>
                <a:gd name="T13" fmla="*/ 17 h 40"/>
                <a:gd name="T14" fmla="*/ 61 w 54"/>
                <a:gd name="T15" fmla="*/ 18 h 40"/>
                <a:gd name="T16" fmla="*/ 72 w 54"/>
                <a:gd name="T17" fmla="*/ 16 h 40"/>
                <a:gd name="T18" fmla="*/ 71 w 54"/>
                <a:gd name="T19" fmla="*/ 26 h 40"/>
                <a:gd name="T20" fmla="*/ 67 w 54"/>
                <a:gd name="T21" fmla="*/ 34 h 40"/>
                <a:gd name="T22" fmla="*/ 59 w 54"/>
                <a:gd name="T23" fmla="*/ 39 h 40"/>
                <a:gd name="T24" fmla="*/ 49 w 54"/>
                <a:gd name="T25" fmla="*/ 41 h 40"/>
                <a:gd name="T26" fmla="*/ 37 w 54"/>
                <a:gd name="T27" fmla="*/ 40 h 40"/>
                <a:gd name="T28" fmla="*/ 25 w 54"/>
                <a:gd name="T29" fmla="*/ 33 h 40"/>
                <a:gd name="T30" fmla="*/ 13 w 54"/>
                <a:gd name="T31" fmla="*/ 21 h 40"/>
                <a:gd name="T32" fmla="*/ 0 w 54"/>
                <a:gd name="T33" fmla="*/ 0 h 40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54" h="40">
                  <a:moveTo>
                    <a:pt x="0" y="0"/>
                  </a:moveTo>
                  <a:lnTo>
                    <a:pt x="1" y="1"/>
                  </a:lnTo>
                  <a:lnTo>
                    <a:pt x="6" y="3"/>
                  </a:lnTo>
                  <a:lnTo>
                    <a:pt x="13" y="8"/>
                  </a:lnTo>
                  <a:lnTo>
                    <a:pt x="21" y="12"/>
                  </a:lnTo>
                  <a:lnTo>
                    <a:pt x="29" y="15"/>
                  </a:lnTo>
                  <a:lnTo>
                    <a:pt x="38" y="17"/>
                  </a:lnTo>
                  <a:lnTo>
                    <a:pt x="46" y="18"/>
                  </a:lnTo>
                  <a:lnTo>
                    <a:pt x="54" y="16"/>
                  </a:lnTo>
                  <a:lnTo>
                    <a:pt x="53" y="25"/>
                  </a:lnTo>
                  <a:lnTo>
                    <a:pt x="50" y="33"/>
                  </a:lnTo>
                  <a:lnTo>
                    <a:pt x="44" y="38"/>
                  </a:lnTo>
                  <a:lnTo>
                    <a:pt x="37" y="40"/>
                  </a:lnTo>
                  <a:lnTo>
                    <a:pt x="28" y="39"/>
                  </a:lnTo>
                  <a:lnTo>
                    <a:pt x="19" y="32"/>
                  </a:lnTo>
                  <a:lnTo>
                    <a:pt x="10" y="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006699"/>
                </a:solidFill>
                <a:latin typeface="Arial" charset="0"/>
              </a:endParaRPr>
            </a:p>
          </p:txBody>
        </p:sp>
        <p:sp>
          <p:nvSpPr>
            <p:cNvPr id="3099" name="Freeform 43"/>
            <p:cNvSpPr>
              <a:spLocks/>
            </p:cNvSpPr>
            <p:nvPr/>
          </p:nvSpPr>
          <p:spPr bwMode="ltGray">
            <a:xfrm>
              <a:off x="0" y="886"/>
              <a:ext cx="360" cy="650"/>
            </a:xfrm>
            <a:custGeom>
              <a:avLst/>
              <a:gdLst>
                <a:gd name="T0" fmla="*/ 264 w 360"/>
                <a:gd name="T1" fmla="*/ 0 h 650"/>
                <a:gd name="T2" fmla="*/ 269 w 360"/>
                <a:gd name="T3" fmla="*/ 9 h 650"/>
                <a:gd name="T4" fmla="*/ 277 w 360"/>
                <a:gd name="T5" fmla="*/ 22 h 650"/>
                <a:gd name="T6" fmla="*/ 286 w 360"/>
                <a:gd name="T7" fmla="*/ 39 h 650"/>
                <a:gd name="T8" fmla="*/ 297 w 360"/>
                <a:gd name="T9" fmla="*/ 58 h 650"/>
                <a:gd name="T10" fmla="*/ 309 w 360"/>
                <a:gd name="T11" fmla="*/ 83 h 650"/>
                <a:gd name="T12" fmla="*/ 319 w 360"/>
                <a:gd name="T13" fmla="*/ 108 h 650"/>
                <a:gd name="T14" fmla="*/ 329 w 360"/>
                <a:gd name="T15" fmla="*/ 136 h 650"/>
                <a:gd name="T16" fmla="*/ 333 w 360"/>
                <a:gd name="T17" fmla="*/ 163 h 650"/>
                <a:gd name="T18" fmla="*/ 336 w 360"/>
                <a:gd name="T19" fmla="*/ 193 h 650"/>
                <a:gd name="T20" fmla="*/ 332 w 360"/>
                <a:gd name="T21" fmla="*/ 223 h 650"/>
                <a:gd name="T22" fmla="*/ 323 w 360"/>
                <a:gd name="T23" fmla="*/ 255 h 650"/>
                <a:gd name="T24" fmla="*/ 310 w 360"/>
                <a:gd name="T25" fmla="*/ 285 h 650"/>
                <a:gd name="T26" fmla="*/ 287 w 360"/>
                <a:gd name="T27" fmla="*/ 315 h 650"/>
                <a:gd name="T28" fmla="*/ 257 w 360"/>
                <a:gd name="T29" fmla="*/ 343 h 650"/>
                <a:gd name="T30" fmla="*/ 218 w 360"/>
                <a:gd name="T31" fmla="*/ 370 h 650"/>
                <a:gd name="T32" fmla="*/ 167 w 360"/>
                <a:gd name="T33" fmla="*/ 396 h 650"/>
                <a:gd name="T34" fmla="*/ 111 w 360"/>
                <a:gd name="T35" fmla="*/ 425 h 650"/>
                <a:gd name="T36" fmla="*/ 69 w 360"/>
                <a:gd name="T37" fmla="*/ 457 h 650"/>
                <a:gd name="T38" fmla="*/ 35 w 360"/>
                <a:gd name="T39" fmla="*/ 490 h 650"/>
                <a:gd name="T40" fmla="*/ 12 w 360"/>
                <a:gd name="T41" fmla="*/ 526 h 650"/>
                <a:gd name="T42" fmla="*/ 0 w 360"/>
                <a:gd name="T43" fmla="*/ 553 h 650"/>
                <a:gd name="T44" fmla="*/ 0 w 360"/>
                <a:gd name="T45" fmla="*/ 650 h 650"/>
                <a:gd name="T46" fmla="*/ 6 w 360"/>
                <a:gd name="T47" fmla="*/ 628 h 650"/>
                <a:gd name="T48" fmla="*/ 19 w 360"/>
                <a:gd name="T49" fmla="*/ 594 h 650"/>
                <a:gd name="T50" fmla="*/ 43 w 360"/>
                <a:gd name="T51" fmla="*/ 551 h 650"/>
                <a:gd name="T52" fmla="*/ 76 w 360"/>
                <a:gd name="T53" fmla="*/ 503 h 650"/>
                <a:gd name="T54" fmla="*/ 125 w 360"/>
                <a:gd name="T55" fmla="*/ 454 h 650"/>
                <a:gd name="T56" fmla="*/ 190 w 360"/>
                <a:gd name="T57" fmla="*/ 408 h 650"/>
                <a:gd name="T58" fmla="*/ 275 w 360"/>
                <a:gd name="T59" fmla="*/ 365 h 650"/>
                <a:gd name="T60" fmla="*/ 308 w 360"/>
                <a:gd name="T61" fmla="*/ 342 h 650"/>
                <a:gd name="T62" fmla="*/ 335 w 360"/>
                <a:gd name="T63" fmla="*/ 305 h 650"/>
                <a:gd name="T64" fmla="*/ 352 w 360"/>
                <a:gd name="T65" fmla="*/ 255 h 650"/>
                <a:gd name="T66" fmla="*/ 360 w 360"/>
                <a:gd name="T67" fmla="*/ 201 h 650"/>
                <a:gd name="T68" fmla="*/ 356 w 360"/>
                <a:gd name="T69" fmla="*/ 144 h 650"/>
                <a:gd name="T70" fmla="*/ 341 w 360"/>
                <a:gd name="T71" fmla="*/ 88 h 650"/>
                <a:gd name="T72" fmla="*/ 311 w 360"/>
                <a:gd name="T73" fmla="*/ 39 h 650"/>
                <a:gd name="T74" fmla="*/ 264 w 360"/>
                <a:gd name="T75" fmla="*/ 0 h 650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0" t="0" r="r" b="b"/>
              <a:pathLst>
                <a:path w="360" h="650">
                  <a:moveTo>
                    <a:pt x="264" y="0"/>
                  </a:moveTo>
                  <a:lnTo>
                    <a:pt x="269" y="9"/>
                  </a:lnTo>
                  <a:lnTo>
                    <a:pt x="277" y="22"/>
                  </a:lnTo>
                  <a:lnTo>
                    <a:pt x="286" y="39"/>
                  </a:lnTo>
                  <a:lnTo>
                    <a:pt x="297" y="58"/>
                  </a:lnTo>
                  <a:lnTo>
                    <a:pt x="309" y="83"/>
                  </a:lnTo>
                  <a:lnTo>
                    <a:pt x="319" y="108"/>
                  </a:lnTo>
                  <a:lnTo>
                    <a:pt x="329" y="136"/>
                  </a:lnTo>
                  <a:lnTo>
                    <a:pt x="333" y="163"/>
                  </a:lnTo>
                  <a:lnTo>
                    <a:pt x="336" y="193"/>
                  </a:lnTo>
                  <a:lnTo>
                    <a:pt x="332" y="223"/>
                  </a:lnTo>
                  <a:lnTo>
                    <a:pt x="323" y="255"/>
                  </a:lnTo>
                  <a:lnTo>
                    <a:pt x="310" y="285"/>
                  </a:lnTo>
                  <a:lnTo>
                    <a:pt x="287" y="315"/>
                  </a:lnTo>
                  <a:lnTo>
                    <a:pt x="257" y="343"/>
                  </a:lnTo>
                  <a:lnTo>
                    <a:pt x="218" y="370"/>
                  </a:lnTo>
                  <a:lnTo>
                    <a:pt x="167" y="396"/>
                  </a:lnTo>
                  <a:lnTo>
                    <a:pt x="111" y="425"/>
                  </a:lnTo>
                  <a:lnTo>
                    <a:pt x="69" y="457"/>
                  </a:lnTo>
                  <a:lnTo>
                    <a:pt x="35" y="490"/>
                  </a:lnTo>
                  <a:lnTo>
                    <a:pt x="12" y="526"/>
                  </a:lnTo>
                  <a:lnTo>
                    <a:pt x="0" y="553"/>
                  </a:lnTo>
                  <a:lnTo>
                    <a:pt x="0" y="650"/>
                  </a:lnTo>
                  <a:lnTo>
                    <a:pt x="6" y="628"/>
                  </a:lnTo>
                  <a:lnTo>
                    <a:pt x="19" y="594"/>
                  </a:lnTo>
                  <a:lnTo>
                    <a:pt x="43" y="551"/>
                  </a:lnTo>
                  <a:lnTo>
                    <a:pt x="76" y="503"/>
                  </a:lnTo>
                  <a:lnTo>
                    <a:pt x="125" y="454"/>
                  </a:lnTo>
                  <a:lnTo>
                    <a:pt x="190" y="408"/>
                  </a:lnTo>
                  <a:lnTo>
                    <a:pt x="275" y="365"/>
                  </a:lnTo>
                  <a:lnTo>
                    <a:pt x="308" y="342"/>
                  </a:lnTo>
                  <a:lnTo>
                    <a:pt x="335" y="305"/>
                  </a:lnTo>
                  <a:lnTo>
                    <a:pt x="352" y="255"/>
                  </a:lnTo>
                  <a:lnTo>
                    <a:pt x="360" y="201"/>
                  </a:lnTo>
                  <a:lnTo>
                    <a:pt x="356" y="144"/>
                  </a:lnTo>
                  <a:lnTo>
                    <a:pt x="341" y="88"/>
                  </a:lnTo>
                  <a:lnTo>
                    <a:pt x="311" y="39"/>
                  </a:lnTo>
                  <a:lnTo>
                    <a:pt x="264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006699"/>
                </a:solidFill>
                <a:latin typeface="Arial" charset="0"/>
              </a:endParaRPr>
            </a:p>
          </p:txBody>
        </p:sp>
        <p:sp>
          <p:nvSpPr>
            <p:cNvPr id="3100" name="Freeform 44"/>
            <p:cNvSpPr>
              <a:spLocks/>
            </p:cNvSpPr>
            <p:nvPr/>
          </p:nvSpPr>
          <p:spPr bwMode="ltGray">
            <a:xfrm rot="1584153">
              <a:off x="56" y="84"/>
              <a:ext cx="804" cy="686"/>
            </a:xfrm>
            <a:custGeom>
              <a:avLst/>
              <a:gdLst>
                <a:gd name="T0" fmla="*/ 22 w 596"/>
                <a:gd name="T1" fmla="*/ 381 h 666"/>
                <a:gd name="T2" fmla="*/ 8 w 596"/>
                <a:gd name="T3" fmla="*/ 351 h 666"/>
                <a:gd name="T4" fmla="*/ 0 w 596"/>
                <a:gd name="T5" fmla="*/ 298 h 666"/>
                <a:gd name="T6" fmla="*/ 5 w 596"/>
                <a:gd name="T7" fmla="*/ 229 h 666"/>
                <a:gd name="T8" fmla="*/ 34 w 596"/>
                <a:gd name="T9" fmla="*/ 156 h 666"/>
                <a:gd name="T10" fmla="*/ 93 w 596"/>
                <a:gd name="T11" fmla="*/ 87 h 666"/>
                <a:gd name="T12" fmla="*/ 192 w 596"/>
                <a:gd name="T13" fmla="*/ 32 h 666"/>
                <a:gd name="T14" fmla="*/ 333 w 596"/>
                <a:gd name="T15" fmla="*/ 2 h 666"/>
                <a:gd name="T16" fmla="*/ 513 w 596"/>
                <a:gd name="T17" fmla="*/ 9 h 666"/>
                <a:gd name="T18" fmla="*/ 653 w 596"/>
                <a:gd name="T19" fmla="*/ 70 h 666"/>
                <a:gd name="T20" fmla="*/ 747 w 596"/>
                <a:gd name="T21" fmla="*/ 170 h 666"/>
                <a:gd name="T22" fmla="*/ 797 w 596"/>
                <a:gd name="T23" fmla="*/ 293 h 666"/>
                <a:gd name="T24" fmla="*/ 803 w 596"/>
                <a:gd name="T25" fmla="*/ 421 h 666"/>
                <a:gd name="T26" fmla="*/ 764 w 596"/>
                <a:gd name="T27" fmla="*/ 541 h 666"/>
                <a:gd name="T28" fmla="*/ 684 w 596"/>
                <a:gd name="T29" fmla="*/ 633 h 666"/>
                <a:gd name="T30" fmla="*/ 563 w 596"/>
                <a:gd name="T31" fmla="*/ 683 h 666"/>
                <a:gd name="T32" fmla="*/ 525 w 596"/>
                <a:gd name="T33" fmla="*/ 679 h 666"/>
                <a:gd name="T34" fmla="*/ 595 w 596"/>
                <a:gd name="T35" fmla="*/ 636 h 666"/>
                <a:gd name="T36" fmla="*/ 650 w 596"/>
                <a:gd name="T37" fmla="*/ 560 h 666"/>
                <a:gd name="T38" fmla="*/ 687 w 596"/>
                <a:gd name="T39" fmla="*/ 468 h 666"/>
                <a:gd name="T40" fmla="*/ 701 w 596"/>
                <a:gd name="T41" fmla="*/ 366 h 666"/>
                <a:gd name="T42" fmla="*/ 693 w 596"/>
                <a:gd name="T43" fmla="*/ 266 h 666"/>
                <a:gd name="T44" fmla="*/ 654 w 596"/>
                <a:gd name="T45" fmla="*/ 179 h 666"/>
                <a:gd name="T46" fmla="*/ 584 w 596"/>
                <a:gd name="T47" fmla="*/ 115 h 666"/>
                <a:gd name="T48" fmla="*/ 460 w 596"/>
                <a:gd name="T49" fmla="*/ 77 h 666"/>
                <a:gd name="T50" fmla="*/ 332 w 596"/>
                <a:gd name="T51" fmla="*/ 63 h 666"/>
                <a:gd name="T52" fmla="*/ 235 w 596"/>
                <a:gd name="T53" fmla="*/ 73 h 666"/>
                <a:gd name="T54" fmla="*/ 163 w 596"/>
                <a:gd name="T55" fmla="*/ 104 h 666"/>
                <a:gd name="T56" fmla="*/ 113 w 596"/>
                <a:gd name="T57" fmla="*/ 153 h 666"/>
                <a:gd name="T58" fmla="*/ 77 w 596"/>
                <a:gd name="T59" fmla="*/ 212 h 666"/>
                <a:gd name="T60" fmla="*/ 54 w 596"/>
                <a:gd name="T61" fmla="*/ 280 h 666"/>
                <a:gd name="T62" fmla="*/ 38 w 596"/>
                <a:gd name="T63" fmla="*/ 349 h 66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596" h="666">
                  <a:moveTo>
                    <a:pt x="22" y="372"/>
                  </a:moveTo>
                  <a:lnTo>
                    <a:pt x="16" y="370"/>
                  </a:lnTo>
                  <a:lnTo>
                    <a:pt x="10" y="360"/>
                  </a:lnTo>
                  <a:lnTo>
                    <a:pt x="6" y="341"/>
                  </a:lnTo>
                  <a:lnTo>
                    <a:pt x="1" y="318"/>
                  </a:lnTo>
                  <a:lnTo>
                    <a:pt x="0" y="289"/>
                  </a:lnTo>
                  <a:lnTo>
                    <a:pt x="0" y="257"/>
                  </a:lnTo>
                  <a:lnTo>
                    <a:pt x="4" y="222"/>
                  </a:lnTo>
                  <a:lnTo>
                    <a:pt x="13" y="187"/>
                  </a:lnTo>
                  <a:lnTo>
                    <a:pt x="25" y="151"/>
                  </a:lnTo>
                  <a:lnTo>
                    <a:pt x="45" y="116"/>
                  </a:lnTo>
                  <a:lnTo>
                    <a:pt x="69" y="84"/>
                  </a:lnTo>
                  <a:lnTo>
                    <a:pt x="101" y="55"/>
                  </a:lnTo>
                  <a:lnTo>
                    <a:pt x="142" y="31"/>
                  </a:lnTo>
                  <a:lnTo>
                    <a:pt x="190" y="13"/>
                  </a:lnTo>
                  <a:lnTo>
                    <a:pt x="247" y="2"/>
                  </a:lnTo>
                  <a:lnTo>
                    <a:pt x="314" y="0"/>
                  </a:lnTo>
                  <a:lnTo>
                    <a:pt x="380" y="9"/>
                  </a:lnTo>
                  <a:lnTo>
                    <a:pt x="436" y="33"/>
                  </a:lnTo>
                  <a:lnTo>
                    <a:pt x="484" y="68"/>
                  </a:lnTo>
                  <a:lnTo>
                    <a:pt x="524" y="113"/>
                  </a:lnTo>
                  <a:lnTo>
                    <a:pt x="554" y="165"/>
                  </a:lnTo>
                  <a:lnTo>
                    <a:pt x="577" y="222"/>
                  </a:lnTo>
                  <a:lnTo>
                    <a:pt x="591" y="284"/>
                  </a:lnTo>
                  <a:lnTo>
                    <a:pt x="596" y="347"/>
                  </a:lnTo>
                  <a:lnTo>
                    <a:pt x="595" y="409"/>
                  </a:lnTo>
                  <a:lnTo>
                    <a:pt x="585" y="469"/>
                  </a:lnTo>
                  <a:lnTo>
                    <a:pt x="566" y="525"/>
                  </a:lnTo>
                  <a:lnTo>
                    <a:pt x="540" y="574"/>
                  </a:lnTo>
                  <a:lnTo>
                    <a:pt x="507" y="615"/>
                  </a:lnTo>
                  <a:lnTo>
                    <a:pt x="465" y="645"/>
                  </a:lnTo>
                  <a:lnTo>
                    <a:pt x="417" y="663"/>
                  </a:lnTo>
                  <a:lnTo>
                    <a:pt x="360" y="666"/>
                  </a:lnTo>
                  <a:lnTo>
                    <a:pt x="389" y="659"/>
                  </a:lnTo>
                  <a:lnTo>
                    <a:pt x="417" y="642"/>
                  </a:lnTo>
                  <a:lnTo>
                    <a:pt x="441" y="617"/>
                  </a:lnTo>
                  <a:lnTo>
                    <a:pt x="463" y="583"/>
                  </a:lnTo>
                  <a:lnTo>
                    <a:pt x="482" y="544"/>
                  </a:lnTo>
                  <a:lnTo>
                    <a:pt x="497" y="501"/>
                  </a:lnTo>
                  <a:lnTo>
                    <a:pt x="509" y="454"/>
                  </a:lnTo>
                  <a:lnTo>
                    <a:pt x="517" y="404"/>
                  </a:lnTo>
                  <a:lnTo>
                    <a:pt x="520" y="355"/>
                  </a:lnTo>
                  <a:lnTo>
                    <a:pt x="519" y="305"/>
                  </a:lnTo>
                  <a:lnTo>
                    <a:pt x="514" y="258"/>
                  </a:lnTo>
                  <a:lnTo>
                    <a:pt x="502" y="213"/>
                  </a:lnTo>
                  <a:lnTo>
                    <a:pt x="485" y="174"/>
                  </a:lnTo>
                  <a:lnTo>
                    <a:pt x="462" y="139"/>
                  </a:lnTo>
                  <a:lnTo>
                    <a:pt x="433" y="112"/>
                  </a:lnTo>
                  <a:lnTo>
                    <a:pt x="397" y="93"/>
                  </a:lnTo>
                  <a:lnTo>
                    <a:pt x="341" y="75"/>
                  </a:lnTo>
                  <a:lnTo>
                    <a:pt x="290" y="65"/>
                  </a:lnTo>
                  <a:lnTo>
                    <a:pt x="246" y="61"/>
                  </a:lnTo>
                  <a:lnTo>
                    <a:pt x="207" y="63"/>
                  </a:lnTo>
                  <a:lnTo>
                    <a:pt x="174" y="71"/>
                  </a:lnTo>
                  <a:lnTo>
                    <a:pt x="146" y="84"/>
                  </a:lnTo>
                  <a:lnTo>
                    <a:pt x="121" y="101"/>
                  </a:lnTo>
                  <a:lnTo>
                    <a:pt x="101" y="123"/>
                  </a:lnTo>
                  <a:lnTo>
                    <a:pt x="84" y="149"/>
                  </a:lnTo>
                  <a:lnTo>
                    <a:pt x="69" y="176"/>
                  </a:lnTo>
                  <a:lnTo>
                    <a:pt x="57" y="206"/>
                  </a:lnTo>
                  <a:lnTo>
                    <a:pt x="48" y="239"/>
                  </a:lnTo>
                  <a:lnTo>
                    <a:pt x="40" y="272"/>
                  </a:lnTo>
                  <a:lnTo>
                    <a:pt x="33" y="305"/>
                  </a:lnTo>
                  <a:lnTo>
                    <a:pt x="28" y="339"/>
                  </a:lnTo>
                  <a:lnTo>
                    <a:pt x="22" y="37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006699"/>
                </a:solidFill>
                <a:latin typeface="Arial" charset="0"/>
              </a:endParaRPr>
            </a:p>
          </p:txBody>
        </p:sp>
      </p:grpSp>
      <p:sp>
        <p:nvSpPr>
          <p:cNvPr id="115757" name="Rectangle 45"/>
          <p:cNvSpPr>
            <a:spLocks noGrp="1" noChangeArrowheads="1"/>
          </p:cNvSpPr>
          <p:nvPr>
            <p:ph type="title"/>
          </p:nvPr>
        </p:nvSpPr>
        <p:spPr bwMode="auto">
          <a:xfrm>
            <a:off x="442913" y="103188"/>
            <a:ext cx="8243887" cy="1314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3076" name="Rectangle 46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45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15759" name="Rectangle 4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>
                <a:latin typeface="+mn-lt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6699"/>
              </a:solidFill>
            </a:endParaRPr>
          </a:p>
        </p:txBody>
      </p:sp>
      <p:sp>
        <p:nvSpPr>
          <p:cNvPr id="115760" name="Rectangle 4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>
                <a:latin typeface="+mn-lt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6699"/>
              </a:solidFill>
            </a:endParaRPr>
          </a:p>
        </p:txBody>
      </p:sp>
      <p:sp>
        <p:nvSpPr>
          <p:cNvPr id="115761" name="Rectangle 4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>
                <a:latin typeface="+mn-lt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27B7F5B-4452-4A06-90B8-EA8C1BF77092}" type="slidenum">
              <a:rPr lang="ru-RU">
                <a:solidFill>
                  <a:srgbClr val="006699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srgbClr val="0066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73598481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Verdana" pitchFamily="34" charset="0"/>
        </a:defRPr>
      </a:lvl2pPr>
      <a:lvl3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Verdana" pitchFamily="34" charset="0"/>
        </a:defRPr>
      </a:lvl3pPr>
      <a:lvl4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Verdana" pitchFamily="34" charset="0"/>
        </a:defRPr>
      </a:lvl4pPr>
      <a:lvl5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Verdana" pitchFamily="34" charset="0"/>
        </a:defRPr>
      </a:lvl5pPr>
      <a:lvl6pPr marL="457200" algn="ctr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Verdana" pitchFamily="34" charset="0"/>
        </a:defRPr>
      </a:lvl6pPr>
      <a:lvl7pPr marL="914400" algn="ctr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Verdana" pitchFamily="34" charset="0"/>
        </a:defRPr>
      </a:lvl7pPr>
      <a:lvl8pPr marL="1371600" algn="ctr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Verdana" pitchFamily="34" charset="0"/>
        </a:defRPr>
      </a:lvl8pPr>
      <a:lvl9pPr marL="1828800" algn="ctr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Verdan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CB827A2E-4DE0-4C9F-BABB-4F1261D935E0}" type="datetime1">
              <a:rPr lang="ru-RU" smtClean="0">
                <a:solidFill>
                  <a:srgbClr val="323232">
                    <a:shade val="90000"/>
                  </a:srgbClr>
                </a:solidFill>
              </a:rPr>
              <a:pPr/>
              <a:t>20.12.2019</a:t>
            </a:fld>
            <a:endParaRPr lang="ru-RU">
              <a:solidFill>
                <a:srgbClr val="323232">
                  <a:shade val="90000"/>
                </a:srgbClr>
              </a:solidFill>
            </a:endParaRPr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>
              <a:solidFill>
                <a:srgbClr val="323232">
                  <a:shade val="90000"/>
                </a:srgbClr>
              </a:solidFill>
            </a:endParaRPr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A614482D-C0AD-45A8-906D-9263D1574E16}" type="slidenum">
              <a:rPr lang="ru-RU" smtClean="0">
                <a:solidFill>
                  <a:srgbClr val="323232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323232">
                  <a:shade val="90000"/>
                </a:srgbClr>
              </a:solidFill>
            </a:endParaRPr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21455889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ransition>
    <p:fade/>
  </p:transition>
  <p:hf hdr="0" ftr="0" dt="0"/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1606555A-14F8-414E-A097-F2EC626518C8}" type="slidenum">
              <a:rPr lang="ru-RU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379717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ransition spd="slow">
    <p:wheel spokes="8"/>
  </p:transition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5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5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7.xml"/></Relationships>
</file>

<file path=ppt/slides/_rels/slide32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3" Type="http://schemas.openxmlformats.org/officeDocument/2006/relationships/image" Target="../media/image18.jpeg"/><Relationship Id="rId7" Type="http://schemas.openxmlformats.org/officeDocument/2006/relationships/image" Target="../media/image20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6" Type="http://schemas.microsoft.com/office/2007/relationships/hdphoto" Target="../media/hdphoto2.wdp"/><Relationship Id="rId5" Type="http://schemas.openxmlformats.org/officeDocument/2006/relationships/image" Target="../media/image19.jpeg"/><Relationship Id="rId10" Type="http://schemas.microsoft.com/office/2007/relationships/hdphoto" Target="../media/hdphoto4.wdp"/><Relationship Id="rId4" Type="http://schemas.microsoft.com/office/2007/relationships/hdphoto" Target="../media/hdphoto1.wdp"/><Relationship Id="rId9" Type="http://schemas.openxmlformats.org/officeDocument/2006/relationships/image" Target="../media/image21.jpe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5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5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5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5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5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5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5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5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5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51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gif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3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gif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3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57356" y="1196752"/>
            <a:ext cx="5429288" cy="1702009"/>
          </a:xfrm>
        </p:spPr>
        <p:txBody>
          <a:bodyPr>
            <a:normAutofit/>
          </a:bodyPr>
          <a:lstStyle/>
          <a:p>
            <a:r>
              <a:rPr lang="ru-RU" sz="3200" b="1" dirty="0">
                <a:solidFill>
                  <a:srgbClr val="C00000"/>
                </a:solidFill>
                <a:effectLst/>
                <a:latin typeface="Times New Roman"/>
                <a:ea typeface="Calibri"/>
                <a:cs typeface="Times New Roman"/>
              </a:rPr>
              <a:t>«Знаю русский. Знаю литературу. И не только</a:t>
            </a:r>
            <a:r>
              <a:rPr lang="ru-RU" sz="3200" b="1" dirty="0" smtClean="0">
                <a:solidFill>
                  <a:srgbClr val="C00000"/>
                </a:solidFill>
                <a:effectLst/>
                <a:latin typeface="Times New Roman"/>
                <a:ea typeface="Calibri"/>
                <a:cs typeface="Times New Roman"/>
              </a:rPr>
              <a:t>…»</a:t>
            </a:r>
            <a:endParaRPr lang="ru-RU" sz="3200" b="1" dirty="0">
              <a:solidFill>
                <a:srgbClr val="C0000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ru-RU" dirty="0">
                <a:solidFill>
                  <a:schemeClr val="bg1">
                    <a:lumMod val="95000"/>
                    <a:lumOff val="5000"/>
                  </a:schemeClr>
                </a:solidFill>
                <a:effectLst/>
                <a:latin typeface="Times New Roman"/>
                <a:ea typeface="Calibri"/>
                <a:cs typeface="Times New Roman"/>
              </a:rPr>
              <a:t>ИНТЕЛЛЕКТУАЛЬНЫЙ МАРАФОН</a:t>
            </a:r>
            <a:endParaRPr lang="ru-RU" sz="2400" dirty="0">
              <a:solidFill>
                <a:schemeClr val="bg1">
                  <a:lumMod val="95000"/>
                  <a:lumOff val="5000"/>
                </a:schemeClr>
              </a:solidFill>
              <a:effectLst/>
              <a:ea typeface="Calibri"/>
              <a:cs typeface="Times New Roman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350507867"/>
      </p:ext>
    </p:extLst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>УГАДАЙКА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8739094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763688" y="2060848"/>
            <a:ext cx="5688632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3200" b="1" dirty="0">
                <a:solidFill>
                  <a:prstClr val="black"/>
                </a:solidFill>
              </a:rPr>
              <a:t>Травка, солнышко, ласточка, блестит, </a:t>
            </a:r>
            <a:r>
              <a:rPr lang="ru-RU" sz="3200" b="1" dirty="0" smtClean="0">
                <a:solidFill>
                  <a:prstClr val="black"/>
                </a:solidFill>
              </a:rPr>
              <a:t>с </a:t>
            </a:r>
            <a:r>
              <a:rPr lang="ru-RU" sz="3200" b="1" dirty="0">
                <a:solidFill>
                  <a:prstClr val="black"/>
                </a:solidFill>
              </a:rPr>
              <a:t>весною, к нам , </a:t>
            </a:r>
            <a:r>
              <a:rPr lang="ru-RU" sz="3200" b="1" dirty="0" smtClean="0">
                <a:solidFill>
                  <a:prstClr val="black"/>
                </a:solidFill>
              </a:rPr>
              <a:t>милей, в </a:t>
            </a:r>
            <a:r>
              <a:rPr lang="ru-RU" sz="3200" b="1" dirty="0">
                <a:solidFill>
                  <a:prstClr val="black"/>
                </a:solidFill>
              </a:rPr>
              <a:t>сени, с  </a:t>
            </a:r>
            <a:r>
              <a:rPr lang="ru-RU" sz="3200" b="1" dirty="0" smtClean="0">
                <a:solidFill>
                  <a:prstClr val="black"/>
                </a:solidFill>
              </a:rPr>
              <a:t>нею, </a:t>
            </a:r>
            <a:r>
              <a:rPr lang="ru-RU" sz="3200" b="1" dirty="0">
                <a:solidFill>
                  <a:prstClr val="black"/>
                </a:solidFill>
              </a:rPr>
              <a:t>летит, солнце, </a:t>
            </a:r>
            <a:r>
              <a:rPr lang="ru-RU" sz="3200" b="1" dirty="0" smtClean="0">
                <a:solidFill>
                  <a:prstClr val="black"/>
                </a:solidFill>
              </a:rPr>
              <a:t>краше,</a:t>
            </a:r>
            <a:r>
              <a:rPr lang="ru-RU" sz="3200" b="1" dirty="0">
                <a:solidFill>
                  <a:prstClr val="black"/>
                </a:solidFill>
              </a:rPr>
              <a:t> </a:t>
            </a:r>
            <a:r>
              <a:rPr lang="ru-RU" sz="3200" b="1" dirty="0" smtClean="0">
                <a:solidFill>
                  <a:prstClr val="black"/>
                </a:solidFill>
              </a:rPr>
              <a:t>и, </a:t>
            </a:r>
            <a:r>
              <a:rPr lang="ru-RU" sz="3200" b="1" dirty="0">
                <a:solidFill>
                  <a:prstClr val="black"/>
                </a:solidFill>
              </a:rPr>
              <a:t>весна, зеленеет</a:t>
            </a:r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>Угадай стихотворение</a:t>
            </a:r>
            <a:endParaRPr lang="ru-RU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1714499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>Угадай стихотворение  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b="1" dirty="0">
                <a:solidFill>
                  <a:schemeClr val="bg1"/>
                </a:solidFill>
              </a:rPr>
              <a:t>Бахромой, распустились, </a:t>
            </a:r>
            <a:r>
              <a:rPr lang="ru-RU" b="1" dirty="0" smtClean="0">
                <a:solidFill>
                  <a:schemeClr val="bg1"/>
                </a:solidFill>
              </a:rPr>
              <a:t>точно, серебром, </a:t>
            </a:r>
            <a:endParaRPr lang="ru-RU" b="1" dirty="0">
              <a:solidFill>
                <a:schemeClr val="bg1"/>
              </a:solidFill>
            </a:endParaRPr>
          </a:p>
          <a:p>
            <a:pPr marL="0" indent="0" algn="just">
              <a:buNone/>
            </a:pPr>
            <a:r>
              <a:rPr lang="ru-RU" b="1" dirty="0">
                <a:solidFill>
                  <a:schemeClr val="bg1"/>
                </a:solidFill>
              </a:rPr>
              <a:t>п</a:t>
            </a:r>
            <a:r>
              <a:rPr lang="ru-RU" b="1" dirty="0" smtClean="0">
                <a:solidFill>
                  <a:schemeClr val="bg1"/>
                </a:solidFill>
              </a:rPr>
              <a:t>од </a:t>
            </a:r>
            <a:r>
              <a:rPr lang="ru-RU" b="1" dirty="0">
                <a:solidFill>
                  <a:schemeClr val="bg1"/>
                </a:solidFill>
              </a:rPr>
              <a:t>моим, принакрылась, снежною, </a:t>
            </a:r>
            <a:r>
              <a:rPr lang="ru-RU" b="1" dirty="0" smtClean="0">
                <a:solidFill>
                  <a:schemeClr val="bg1"/>
                </a:solidFill>
              </a:rPr>
              <a:t>кисти,</a:t>
            </a:r>
            <a:endParaRPr lang="ru-RU" b="1" dirty="0">
              <a:solidFill>
                <a:schemeClr val="bg1"/>
              </a:solidFill>
            </a:endParaRPr>
          </a:p>
          <a:p>
            <a:pPr marL="0" indent="0" algn="just">
              <a:buNone/>
            </a:pPr>
            <a:r>
              <a:rPr lang="ru-RU" b="1" dirty="0">
                <a:solidFill>
                  <a:schemeClr val="bg1"/>
                </a:solidFill>
              </a:rPr>
              <a:t>б</a:t>
            </a:r>
            <a:r>
              <a:rPr lang="ru-RU" b="1" dirty="0" smtClean="0">
                <a:solidFill>
                  <a:schemeClr val="bg1"/>
                </a:solidFill>
              </a:rPr>
              <a:t>елая</a:t>
            </a:r>
            <a:r>
              <a:rPr lang="ru-RU" b="1" dirty="0">
                <a:solidFill>
                  <a:schemeClr val="bg1"/>
                </a:solidFill>
              </a:rPr>
              <a:t>, каймой, на пушистых,  </a:t>
            </a:r>
            <a:r>
              <a:rPr lang="ru-RU" b="1" dirty="0" smtClean="0">
                <a:solidFill>
                  <a:schemeClr val="bg1"/>
                </a:solidFill>
              </a:rPr>
              <a:t>окном,</a:t>
            </a:r>
            <a:endParaRPr lang="ru-RU" b="1" dirty="0">
              <a:solidFill>
                <a:schemeClr val="bg1"/>
              </a:solidFill>
            </a:endParaRPr>
          </a:p>
          <a:p>
            <a:pPr marL="0" indent="0" algn="just">
              <a:buNone/>
            </a:pPr>
            <a:r>
              <a:rPr lang="ru-RU" b="1" dirty="0">
                <a:solidFill>
                  <a:schemeClr val="bg1"/>
                </a:solidFill>
              </a:rPr>
              <a:t>с</a:t>
            </a:r>
            <a:r>
              <a:rPr lang="ru-RU" b="1" dirty="0" smtClean="0">
                <a:solidFill>
                  <a:schemeClr val="bg1"/>
                </a:solidFill>
              </a:rPr>
              <a:t>негом</a:t>
            </a:r>
            <a:r>
              <a:rPr lang="ru-RU" b="1" dirty="0">
                <a:solidFill>
                  <a:schemeClr val="bg1"/>
                </a:solidFill>
              </a:rPr>
              <a:t>,  белой, береза, ветках.</a:t>
            </a:r>
          </a:p>
          <a:p>
            <a:pPr marL="0" indent="0" algn="just">
              <a:buNone/>
            </a:pPr>
            <a:endParaRPr lang="ru-RU" dirty="0"/>
          </a:p>
          <a:p>
            <a:pPr marL="0" indent="0" algn="just">
              <a:buNone/>
            </a:pPr>
            <a:endParaRPr lang="ru-RU" dirty="0"/>
          </a:p>
        </p:txBody>
      </p:sp>
      <p:pic>
        <p:nvPicPr>
          <p:cNvPr id="5" name="Рисунок 4" descr="http://www.brentwoodparkps.vic.edu.au/Studentszone/5KB%20trial/j0142185.gif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940152" y="3881988"/>
            <a:ext cx="2714644" cy="2286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36313165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4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1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75656" y="476673"/>
            <a:ext cx="655272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6000" b="1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"/>
                <a:cs typeface="Arial"/>
              </a:rPr>
              <a:t>ПЕРЕВЁРТЫШИ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187624" y="1844824"/>
            <a:ext cx="684076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dirty="0">
                <a:solidFill>
                  <a:srgbClr val="006699"/>
                </a:solidFill>
                <a:latin typeface="Arial" charset="0"/>
              </a:rPr>
              <a:t>Поменяй значение каждого слова на противоположное. Что получилось?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187624" y="2951947"/>
            <a:ext cx="684076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dirty="0">
                <a:solidFill>
                  <a:schemeClr val="bg1"/>
                </a:solidFill>
                <a:latin typeface="Arial" charset="0"/>
              </a:rPr>
              <a:t>НЕНАВИСТЬ ДО ПОСЛЕДНЕГО </a:t>
            </a:r>
            <a:r>
              <a:rPr lang="ru-RU" sz="2800" b="1" dirty="0" smtClean="0">
                <a:solidFill>
                  <a:schemeClr val="bg1"/>
                </a:solidFill>
                <a:latin typeface="Arial" charset="0"/>
              </a:rPr>
              <a:t>ВЗДОХА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endParaRPr lang="ru-RU" sz="2800" b="1" dirty="0">
              <a:solidFill>
                <a:schemeClr val="bg1"/>
              </a:solidFill>
              <a:latin typeface="Arial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3200" b="1" dirty="0">
                <a:solidFill>
                  <a:srgbClr val="C00000"/>
                </a:solidFill>
                <a:latin typeface="Arial" charset="0"/>
              </a:rPr>
              <a:t>ЛЮБОВЬ С ПЕРВОГО ВЗГЛЯДА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endParaRPr lang="ru-RU" sz="2800" b="1" dirty="0">
              <a:solidFill>
                <a:schemeClr val="bg1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2186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WordArt 5"/>
          <p:cNvSpPr>
            <a:spLocks noChangeArrowheads="1" noChangeShapeType="1" noTextEdit="1"/>
          </p:cNvSpPr>
          <p:nvPr/>
        </p:nvSpPr>
        <p:spPr bwMode="auto">
          <a:xfrm>
            <a:off x="1187450" y="260350"/>
            <a:ext cx="7561263" cy="10795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b="1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"/>
                <a:cs typeface="Arial"/>
              </a:rPr>
              <a:t>ПЕРЕВЁРТЫШИ</a:t>
            </a:r>
          </a:p>
        </p:txBody>
      </p:sp>
      <p:sp>
        <p:nvSpPr>
          <p:cNvPr id="30726" name="Rectangle 6"/>
          <p:cNvSpPr>
            <a:spLocks noChangeArrowheads="1"/>
          </p:cNvSpPr>
          <p:nvPr/>
        </p:nvSpPr>
        <p:spPr bwMode="auto">
          <a:xfrm>
            <a:off x="250825" y="1763822"/>
            <a:ext cx="7956550" cy="18158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sz="2800" b="1" dirty="0">
              <a:solidFill>
                <a:srgbClr val="006699"/>
              </a:solidFill>
              <a:latin typeface="Arial" charset="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dirty="0" smtClean="0">
                <a:solidFill>
                  <a:srgbClr val="006699"/>
                </a:solidFill>
                <a:latin typeface="Arial" charset="0"/>
              </a:rPr>
              <a:t> </a:t>
            </a:r>
            <a:endParaRPr lang="ru-RU" sz="2800" b="1" dirty="0">
              <a:solidFill>
                <a:srgbClr val="006699"/>
              </a:solidFill>
              <a:latin typeface="Arial" charset="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dirty="0">
                <a:solidFill>
                  <a:srgbClr val="FF6600"/>
                </a:solidFill>
                <a:latin typeface="Arial" charset="0"/>
              </a:rPr>
              <a:t>ОГРОМНОМУ ДУБУ ЖАРКО ЛЕТОМ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sz="2800" b="1" dirty="0">
              <a:solidFill>
                <a:srgbClr val="FF6600"/>
              </a:solidFill>
              <a:latin typeface="Arial" charset="0"/>
            </a:endParaRPr>
          </a:p>
        </p:txBody>
      </p:sp>
      <p:sp>
        <p:nvSpPr>
          <p:cNvPr id="30727" name="Rectangle 7"/>
          <p:cNvSpPr>
            <a:spLocks noChangeArrowheads="1"/>
          </p:cNvSpPr>
          <p:nvPr/>
        </p:nvSpPr>
        <p:spPr bwMode="auto">
          <a:xfrm>
            <a:off x="323850" y="3141663"/>
            <a:ext cx="8558213" cy="2041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3200" b="1" i="1" dirty="0">
              <a:solidFill>
                <a:srgbClr val="CC0099"/>
              </a:solidFill>
              <a:latin typeface="Arial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3200" b="1" i="1" dirty="0">
              <a:solidFill>
                <a:srgbClr val="CC0099"/>
              </a:solidFill>
              <a:latin typeface="Arial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3200" b="1" i="1" dirty="0">
              <a:solidFill>
                <a:srgbClr val="CC0099"/>
              </a:solidFill>
              <a:latin typeface="Arial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3200" b="1" i="1" dirty="0">
                <a:solidFill>
                  <a:srgbClr val="CC0099"/>
                </a:solidFill>
                <a:latin typeface="Arial" charset="0"/>
              </a:rPr>
              <a:t>МАЛЕНЬКОЙ ЁЛОЧКЕ ХОЛОДНО ЗИМОЙ</a:t>
            </a:r>
          </a:p>
        </p:txBody>
      </p:sp>
    </p:spTree>
    <p:extLst>
      <p:ext uri="{BB962C8B-B14F-4D97-AF65-F5344CB8AC3E}">
        <p14:creationId xmlns:p14="http://schemas.microsoft.com/office/powerpoint/2010/main" xmlns="" val="309095126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07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07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07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07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07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6" grpId="0"/>
      <p:bldP spid="3072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WordArt 0"/>
          <p:cNvSpPr>
            <a:spLocks noChangeArrowheads="1" noChangeShapeType="1" noTextEdit="1"/>
          </p:cNvSpPr>
          <p:nvPr/>
        </p:nvSpPr>
        <p:spPr bwMode="auto">
          <a:xfrm>
            <a:off x="900113" y="404813"/>
            <a:ext cx="7561262" cy="10795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b="1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"/>
                <a:cs typeface="Arial"/>
              </a:rPr>
              <a:t>ПЕРЕВЁРТЫШИ</a:t>
            </a:r>
          </a:p>
        </p:txBody>
      </p:sp>
      <p:sp>
        <p:nvSpPr>
          <p:cNvPr id="39938" name="Rectangle 2"/>
          <p:cNvSpPr>
            <a:spLocks noChangeArrowheads="1"/>
          </p:cNvSpPr>
          <p:nvPr/>
        </p:nvSpPr>
        <p:spPr bwMode="auto">
          <a:xfrm>
            <a:off x="323850" y="1672997"/>
            <a:ext cx="8243888" cy="22467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sz="2800" b="1" dirty="0">
              <a:solidFill>
                <a:srgbClr val="006699"/>
              </a:solidFill>
              <a:latin typeface="Arial" charset="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sz="2800" b="1" dirty="0">
              <a:solidFill>
                <a:srgbClr val="FF6600"/>
              </a:solidFill>
              <a:latin typeface="Arial" charset="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dirty="0" smtClean="0">
                <a:solidFill>
                  <a:srgbClr val="FF6600"/>
                </a:solidFill>
                <a:latin typeface="Arial" charset="0"/>
              </a:rPr>
              <a:t>ГРОМЧЕ, КОШКИ, ПЕС В ПОДВАЛЕ!</a:t>
            </a:r>
            <a:endParaRPr lang="ru-RU" sz="2800" b="1" dirty="0">
              <a:solidFill>
                <a:srgbClr val="FF6600"/>
              </a:solidFill>
              <a:latin typeface="Arial" charset="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sz="2800" b="1" dirty="0">
              <a:solidFill>
                <a:srgbClr val="FF6600"/>
              </a:solidFill>
              <a:latin typeface="Arial" charset="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sz="2800" b="1" dirty="0">
              <a:solidFill>
                <a:srgbClr val="006699"/>
              </a:solidFill>
              <a:latin typeface="Arial" charset="0"/>
            </a:endParaRPr>
          </a:p>
        </p:txBody>
      </p:sp>
      <p:sp>
        <p:nvSpPr>
          <p:cNvPr id="39939" name="Rectangle 3"/>
          <p:cNvSpPr>
            <a:spLocks noChangeArrowheads="1"/>
          </p:cNvSpPr>
          <p:nvPr/>
        </p:nvSpPr>
        <p:spPr bwMode="auto">
          <a:xfrm>
            <a:off x="611188" y="4059238"/>
            <a:ext cx="7632700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200" b="1" dirty="0" smtClean="0">
                <a:solidFill>
                  <a:srgbClr val="CC0099"/>
                </a:solidFill>
                <a:latin typeface="Arial" charset="0"/>
              </a:rPr>
              <a:t>ТИШЕ, МЫШИ, КОТ НА КРЫШЕ</a:t>
            </a:r>
            <a:endParaRPr lang="ru-RU" sz="3200" b="1" dirty="0">
              <a:solidFill>
                <a:srgbClr val="CC0099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453914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99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99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99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99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99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99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38" grpId="0"/>
      <p:bldP spid="3993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WordArt 0"/>
          <p:cNvSpPr>
            <a:spLocks noChangeArrowheads="1" noChangeShapeType="1" noTextEdit="1"/>
          </p:cNvSpPr>
          <p:nvPr/>
        </p:nvSpPr>
        <p:spPr bwMode="auto">
          <a:xfrm>
            <a:off x="900113" y="404813"/>
            <a:ext cx="7561262" cy="10795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b="1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"/>
                <a:cs typeface="Arial"/>
              </a:rPr>
              <a:t>ПЕРЕВЁРТЫШИ</a:t>
            </a:r>
          </a:p>
        </p:txBody>
      </p:sp>
      <p:sp>
        <p:nvSpPr>
          <p:cNvPr id="29698" name="Rectangle 2"/>
          <p:cNvSpPr>
            <a:spLocks noChangeArrowheads="1"/>
          </p:cNvSpPr>
          <p:nvPr/>
        </p:nvSpPr>
        <p:spPr bwMode="auto">
          <a:xfrm>
            <a:off x="0" y="1725384"/>
            <a:ext cx="8964488" cy="22467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sz="2800" b="1" dirty="0">
              <a:solidFill>
                <a:srgbClr val="006699"/>
              </a:solidFill>
              <a:latin typeface="Arial" charset="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sz="2800" b="1" dirty="0">
              <a:solidFill>
                <a:srgbClr val="FF6600"/>
              </a:solidFill>
              <a:latin typeface="Arial" charset="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dirty="0" smtClean="0">
                <a:solidFill>
                  <a:srgbClr val="FF6600"/>
                </a:solidFill>
                <a:latin typeface="Arial" charset="0"/>
              </a:rPr>
              <a:t>НИЖЕ ПЯТОК НЕ ОПУСТИШЬСЯ</a:t>
            </a:r>
            <a:endParaRPr lang="ru-RU" sz="2800" b="1" dirty="0">
              <a:solidFill>
                <a:srgbClr val="FF6600"/>
              </a:solidFill>
              <a:latin typeface="Arial" charset="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sz="2800" b="1" dirty="0">
              <a:solidFill>
                <a:srgbClr val="FF6600"/>
              </a:solidFill>
              <a:latin typeface="Arial" charset="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sz="2800" b="1" dirty="0">
              <a:solidFill>
                <a:srgbClr val="006699"/>
              </a:solidFill>
              <a:latin typeface="Arial" charset="0"/>
            </a:endParaRPr>
          </a:p>
        </p:txBody>
      </p:sp>
      <p:sp>
        <p:nvSpPr>
          <p:cNvPr id="50178" name="Rectangle 2"/>
          <p:cNvSpPr>
            <a:spLocks noChangeArrowheads="1"/>
          </p:cNvSpPr>
          <p:nvPr/>
        </p:nvSpPr>
        <p:spPr bwMode="auto">
          <a:xfrm>
            <a:off x="539750" y="4437063"/>
            <a:ext cx="7993063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200" b="1" dirty="0" smtClean="0">
                <a:solidFill>
                  <a:srgbClr val="CC0099"/>
                </a:solidFill>
                <a:latin typeface="Arial" charset="0"/>
              </a:rPr>
              <a:t>ВЫШЕ ГОЛОВЫ НЕ ПРЫГНЕШЬ</a:t>
            </a:r>
            <a:endParaRPr lang="ru-RU" sz="3200" b="1" dirty="0">
              <a:solidFill>
                <a:srgbClr val="CC0099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2795469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96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6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96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01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01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01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698" grpId="0"/>
      <p:bldP spid="5017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WordArt 0"/>
          <p:cNvSpPr>
            <a:spLocks noChangeArrowheads="1" noChangeShapeType="1" noTextEdit="1"/>
          </p:cNvSpPr>
          <p:nvPr/>
        </p:nvSpPr>
        <p:spPr bwMode="auto">
          <a:xfrm>
            <a:off x="900113" y="404813"/>
            <a:ext cx="7561262" cy="10795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b="1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"/>
                <a:cs typeface="Arial"/>
              </a:rPr>
              <a:t>ПЕРЕВЁРТЫШИ</a:t>
            </a:r>
          </a:p>
        </p:txBody>
      </p:sp>
      <p:sp>
        <p:nvSpPr>
          <p:cNvPr id="37890" name="Rectangle 2"/>
          <p:cNvSpPr>
            <a:spLocks noChangeArrowheads="1"/>
          </p:cNvSpPr>
          <p:nvPr/>
        </p:nvSpPr>
        <p:spPr bwMode="auto">
          <a:xfrm>
            <a:off x="250825" y="2051615"/>
            <a:ext cx="8650288" cy="22467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sz="2800" b="1" dirty="0">
              <a:solidFill>
                <a:srgbClr val="006699"/>
              </a:solidFill>
              <a:latin typeface="Arial" charset="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sz="2800" b="1" dirty="0">
              <a:solidFill>
                <a:srgbClr val="006699"/>
              </a:solidFill>
              <a:latin typeface="Arial" charset="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dirty="0" smtClean="0">
                <a:solidFill>
                  <a:srgbClr val="FF6600"/>
                </a:solidFill>
                <a:latin typeface="Arial" charset="0"/>
              </a:rPr>
              <a:t>ПЕРЕД СОЛНЕЧНЫМ ПОНЕДЕЛЬНИКОМ</a:t>
            </a:r>
            <a:endParaRPr lang="ru-RU" sz="2800" b="1" dirty="0">
              <a:solidFill>
                <a:srgbClr val="FF6600"/>
              </a:solidFill>
              <a:latin typeface="Arial" charset="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sz="2800" b="1" dirty="0">
              <a:solidFill>
                <a:srgbClr val="FF6600"/>
              </a:solidFill>
              <a:latin typeface="Arial" charset="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sz="2800" b="1" dirty="0">
              <a:solidFill>
                <a:srgbClr val="006699"/>
              </a:solidFill>
              <a:latin typeface="Arial" charset="0"/>
            </a:endParaRPr>
          </a:p>
        </p:txBody>
      </p:sp>
      <p:sp>
        <p:nvSpPr>
          <p:cNvPr id="49154" name="Rectangle 2"/>
          <p:cNvSpPr>
            <a:spLocks noChangeArrowheads="1"/>
          </p:cNvSpPr>
          <p:nvPr/>
        </p:nvSpPr>
        <p:spPr bwMode="auto">
          <a:xfrm>
            <a:off x="468313" y="4851112"/>
            <a:ext cx="843280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200" b="1" dirty="0" smtClean="0">
                <a:solidFill>
                  <a:srgbClr val="CC0099"/>
                </a:solidFill>
                <a:latin typeface="Arial" charset="0"/>
              </a:rPr>
              <a:t>ПОСЛЕ ДОЖДИЧКА В ЧЕТВЕРГ</a:t>
            </a:r>
            <a:endParaRPr lang="ru-RU" sz="3200" b="1" i="1" dirty="0">
              <a:solidFill>
                <a:srgbClr val="CC0099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9837741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78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78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78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91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91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91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0" grpId="0"/>
      <p:bldP spid="4915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WordArt 0"/>
          <p:cNvSpPr>
            <a:spLocks noChangeArrowheads="1" noChangeShapeType="1" noTextEdit="1"/>
          </p:cNvSpPr>
          <p:nvPr/>
        </p:nvSpPr>
        <p:spPr bwMode="auto">
          <a:xfrm>
            <a:off x="900113" y="404813"/>
            <a:ext cx="7561262" cy="10795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b="1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"/>
                <a:cs typeface="Arial"/>
              </a:rPr>
              <a:t>ПЕРЕВЁРТЫШИ</a:t>
            </a:r>
          </a:p>
        </p:txBody>
      </p:sp>
      <p:sp>
        <p:nvSpPr>
          <p:cNvPr id="37890" name="Rectangle 2"/>
          <p:cNvSpPr>
            <a:spLocks noChangeArrowheads="1"/>
          </p:cNvSpPr>
          <p:nvPr/>
        </p:nvSpPr>
        <p:spPr bwMode="auto">
          <a:xfrm>
            <a:off x="250825" y="2051615"/>
            <a:ext cx="8650288" cy="22467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sz="2800" b="1" dirty="0">
              <a:solidFill>
                <a:srgbClr val="006699"/>
              </a:solidFill>
              <a:latin typeface="Arial" charset="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sz="2800" b="1" dirty="0">
              <a:solidFill>
                <a:srgbClr val="006699"/>
              </a:solidFill>
              <a:latin typeface="Arial" charset="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dirty="0" smtClean="0">
                <a:solidFill>
                  <a:srgbClr val="FF6600"/>
                </a:solidFill>
                <a:latin typeface="Arial" charset="0"/>
              </a:rPr>
              <a:t>КУРИЦА КАБАНУ ПОДРУЖКА</a:t>
            </a:r>
            <a:endParaRPr lang="ru-RU" sz="2800" b="1" dirty="0">
              <a:solidFill>
                <a:srgbClr val="FF6600"/>
              </a:solidFill>
              <a:latin typeface="Arial" charset="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sz="2800" b="1" dirty="0">
              <a:solidFill>
                <a:srgbClr val="FF6600"/>
              </a:solidFill>
              <a:latin typeface="Arial" charset="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sz="2800" b="1" dirty="0">
              <a:solidFill>
                <a:srgbClr val="006699"/>
              </a:solidFill>
              <a:latin typeface="Arial" charset="0"/>
            </a:endParaRPr>
          </a:p>
        </p:txBody>
      </p:sp>
      <p:sp>
        <p:nvSpPr>
          <p:cNvPr id="49154" name="Rectangle 2"/>
          <p:cNvSpPr>
            <a:spLocks noChangeArrowheads="1"/>
          </p:cNvSpPr>
          <p:nvPr/>
        </p:nvSpPr>
        <p:spPr bwMode="auto">
          <a:xfrm>
            <a:off x="468313" y="4851112"/>
            <a:ext cx="843280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200" b="1" dirty="0" smtClean="0">
                <a:solidFill>
                  <a:srgbClr val="CC0099"/>
                </a:solidFill>
                <a:latin typeface="Arial" charset="0"/>
              </a:rPr>
              <a:t>ГУСЬ СВИНЬЕ НЕ ТОВАРИЩ</a:t>
            </a:r>
            <a:endParaRPr lang="ru-RU" sz="3200" b="1" i="1" dirty="0">
              <a:solidFill>
                <a:srgbClr val="CC0099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4309457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78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78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78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91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91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91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0" grpId="0"/>
      <p:bldP spid="4915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WordArt 0"/>
          <p:cNvSpPr>
            <a:spLocks noChangeArrowheads="1" noChangeShapeType="1" noTextEdit="1"/>
          </p:cNvSpPr>
          <p:nvPr/>
        </p:nvSpPr>
        <p:spPr bwMode="auto">
          <a:xfrm>
            <a:off x="900113" y="404813"/>
            <a:ext cx="7561262" cy="10795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b="1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"/>
                <a:cs typeface="Arial"/>
              </a:rPr>
              <a:t>ПЕРЕВЁРТЫШИ</a:t>
            </a:r>
          </a:p>
        </p:txBody>
      </p:sp>
      <p:sp>
        <p:nvSpPr>
          <p:cNvPr id="37890" name="Rectangle 2"/>
          <p:cNvSpPr>
            <a:spLocks noChangeArrowheads="1"/>
          </p:cNvSpPr>
          <p:nvPr/>
        </p:nvSpPr>
        <p:spPr bwMode="auto">
          <a:xfrm>
            <a:off x="250825" y="2051615"/>
            <a:ext cx="8650288" cy="22467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sz="2800" b="1" dirty="0">
              <a:solidFill>
                <a:srgbClr val="006699"/>
              </a:solidFill>
              <a:latin typeface="Arial" charset="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sz="2800" b="1" dirty="0">
              <a:solidFill>
                <a:srgbClr val="006699"/>
              </a:solidFill>
              <a:latin typeface="Arial" charset="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dirty="0" smtClean="0">
                <a:solidFill>
                  <a:srgbClr val="FF6600"/>
                </a:solidFill>
                <a:latin typeface="Arial" charset="0"/>
              </a:rPr>
              <a:t>ЛЫСИНА – МУЖСКОЕ БЕЗОБРАЗИЕ</a:t>
            </a:r>
            <a:endParaRPr lang="ru-RU" sz="2800" b="1" dirty="0">
              <a:solidFill>
                <a:srgbClr val="FF6600"/>
              </a:solidFill>
              <a:latin typeface="Arial" charset="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sz="2800" b="1" dirty="0">
              <a:solidFill>
                <a:srgbClr val="FF6600"/>
              </a:solidFill>
              <a:latin typeface="Arial" charset="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sz="2800" b="1" dirty="0">
              <a:solidFill>
                <a:srgbClr val="006699"/>
              </a:solidFill>
              <a:latin typeface="Arial" charset="0"/>
            </a:endParaRPr>
          </a:p>
        </p:txBody>
      </p:sp>
      <p:sp>
        <p:nvSpPr>
          <p:cNvPr id="49154" name="Rectangle 2"/>
          <p:cNvSpPr>
            <a:spLocks noChangeArrowheads="1"/>
          </p:cNvSpPr>
          <p:nvPr/>
        </p:nvSpPr>
        <p:spPr bwMode="auto">
          <a:xfrm>
            <a:off x="468313" y="4851112"/>
            <a:ext cx="843280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200" b="1" dirty="0" smtClean="0">
                <a:solidFill>
                  <a:srgbClr val="CC0099"/>
                </a:solidFill>
                <a:latin typeface="Arial" charset="0"/>
              </a:rPr>
              <a:t>КОСА – ДЕВИЧЬЯ КРАСА</a:t>
            </a:r>
            <a:endParaRPr lang="ru-RU" sz="3200" b="1" i="1" dirty="0">
              <a:solidFill>
                <a:srgbClr val="CC0099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4309457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78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78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78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91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91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91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0" grpId="0"/>
      <p:bldP spid="4915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>РАЗМИНКА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313052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sz="4000" b="1" dirty="0" smtClean="0">
                <a:solidFill>
                  <a:srgbClr val="C00000"/>
                </a:solidFill>
              </a:rPr>
              <a:t>ЛИТЕРАТУРНАЯ ЛОТЕРЕЯ</a:t>
            </a:r>
            <a:endParaRPr lang="ru-RU" sz="4000" b="1" dirty="0">
              <a:solidFill>
                <a:srgbClr val="C0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7107204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&quot;Хрустальный башмачок&quot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03648" y="1772816"/>
            <a:ext cx="5715000" cy="30575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911398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Картинки по запросу корзина с подснежниками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9418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2542846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Картинки по запросу говорящее зеркало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705" y="0"/>
            <a:ext cx="9004418" cy="67713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721449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 descr="Картинки по запросу кукла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375450" y="0"/>
            <a:ext cx="4572814" cy="67997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5640242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 descr="Картинки по запросу розы из снежной королевы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5126" name="Picture 6" descr="Картинки по запросу кай и герда розы 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131840" y="10367"/>
            <a:ext cx="3744416" cy="68023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6901519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8" name="Picture 4" descr="Картинки по запросу золотой ключик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19672" y="44624"/>
            <a:ext cx="6813376" cy="6813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9014574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Похожее изображение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188640"/>
            <a:ext cx="8545408" cy="6120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3556666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Картинки по запросу корова из простоквашино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2231" y="188640"/>
            <a:ext cx="8710249" cy="65949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5326258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91680" y="260648"/>
            <a:ext cx="6480720" cy="64807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7151563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857356" y="1428737"/>
            <a:ext cx="5429288" cy="1352192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C00000"/>
                </a:solidFill>
                <a:effectLst/>
                <a:latin typeface="Times New Roman"/>
                <a:ea typeface="Calibri"/>
              </a:rPr>
              <a:t>«Новое» прочтение классики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4710536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9318"/>
          <a:stretch/>
        </p:blipFill>
        <p:spPr bwMode="auto">
          <a:xfrm>
            <a:off x="1835696" y="116632"/>
            <a:ext cx="5746204" cy="6245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7196735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285728"/>
            <a:ext cx="7786742" cy="1643074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latin typeface="Arial" pitchFamily="34" charset="0"/>
                <a:cs typeface="Arial" pitchFamily="34" charset="0"/>
              </a:rPr>
              <a:t> «Скажи наоборот»</a:t>
            </a:r>
            <a:r>
              <a:rPr lang="ru-RU" sz="4000" dirty="0" smtClean="0">
                <a:latin typeface="Arial" pitchFamily="34" charset="0"/>
                <a:cs typeface="Arial" pitchFamily="34" charset="0"/>
              </a:rPr>
              <a:t/>
            </a:r>
            <a:br>
              <a:rPr lang="ru-RU" sz="4000" dirty="0" smtClean="0">
                <a:latin typeface="Arial" pitchFamily="34" charset="0"/>
                <a:cs typeface="Arial" pitchFamily="34" charset="0"/>
              </a:rPr>
            </a:br>
            <a:endParaRPr lang="ru-RU" sz="4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428736"/>
            <a:ext cx="8229600" cy="5429264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sz="3000" dirty="0" smtClean="0">
                <a:latin typeface="Monotype Corsiva" pitchFamily="66" charset="0"/>
              </a:rPr>
              <a:t>        </a:t>
            </a:r>
          </a:p>
          <a:p>
            <a:pPr>
              <a:buNone/>
            </a:pPr>
            <a:r>
              <a:rPr lang="ru-RU" dirty="0" smtClean="0">
                <a:latin typeface="Arial" pitchFamily="34" charset="0"/>
                <a:cs typeface="Arial" pitchFamily="34" charset="0"/>
              </a:rPr>
              <a:t>Прочитайте слова, потом произнесите звуки в обратном порядке, чтобы получить:</a:t>
            </a:r>
          </a:p>
          <a:p>
            <a:r>
              <a:rPr lang="ru-RU" dirty="0" smtClean="0">
                <a:latin typeface="Arial" pitchFamily="34" charset="0"/>
                <a:cs typeface="Arial" pitchFamily="34" charset="0"/>
              </a:rPr>
              <a:t>из слова ЛЁН – цифру,</a:t>
            </a:r>
          </a:p>
          <a:p>
            <a:r>
              <a:rPr lang="ru-RU" dirty="0" smtClean="0">
                <a:latin typeface="Arial" pitchFamily="34" charset="0"/>
                <a:cs typeface="Arial" pitchFamily="34" charset="0"/>
              </a:rPr>
              <a:t>из слова ЛЕЙ – название дерева</a:t>
            </a:r>
          </a:p>
          <a:p>
            <a:r>
              <a:rPr lang="ru-RU" dirty="0" smtClean="0">
                <a:latin typeface="Arial" pitchFamily="34" charset="0"/>
                <a:cs typeface="Arial" pitchFamily="34" charset="0"/>
              </a:rPr>
              <a:t>из слова ЛОБ – название настила</a:t>
            </a:r>
          </a:p>
          <a:p>
            <a:r>
              <a:rPr lang="ru-RU" dirty="0" smtClean="0">
                <a:latin typeface="Arial" pitchFamily="34" charset="0"/>
                <a:cs typeface="Arial" pitchFamily="34" charset="0"/>
              </a:rPr>
              <a:t> из слова ЛЮК – большой мешок,</a:t>
            </a:r>
          </a:p>
          <a:p>
            <a:r>
              <a:rPr lang="ru-RU" dirty="0" smtClean="0">
                <a:latin typeface="Arial" pitchFamily="34" charset="0"/>
                <a:cs typeface="Arial" pitchFamily="34" charset="0"/>
              </a:rPr>
              <a:t> из слова ТОК – домашнее животное,</a:t>
            </a:r>
          </a:p>
          <a:p>
            <a:r>
              <a:rPr lang="ru-RU" dirty="0" smtClean="0">
                <a:latin typeface="Arial" pitchFamily="34" charset="0"/>
                <a:cs typeface="Arial" pitchFamily="34" charset="0"/>
              </a:rPr>
              <a:t> из слова ШЕЛ – неправду,</a:t>
            </a:r>
          </a:p>
          <a:p>
            <a:r>
              <a:rPr lang="ru-RU" dirty="0" smtClean="0">
                <a:latin typeface="Arial" pitchFamily="34" charset="0"/>
                <a:cs typeface="Arial" pitchFamily="34" charset="0"/>
              </a:rPr>
              <a:t> из слова ШЕЙ – просьбу,</a:t>
            </a:r>
          </a:p>
          <a:p>
            <a:r>
              <a:rPr lang="ru-RU" dirty="0" smtClean="0">
                <a:latin typeface="Arial" pitchFamily="34" charset="0"/>
                <a:cs typeface="Arial" pitchFamily="34" charset="0"/>
              </a:rPr>
              <a:t> из слова КУБ – связку, охапку чего-либо,</a:t>
            </a:r>
          </a:p>
          <a:p>
            <a:r>
              <a:rPr lang="ru-RU" dirty="0" smtClean="0">
                <a:latin typeface="Arial" pitchFamily="34" charset="0"/>
                <a:cs typeface="Arial" pitchFamily="34" charset="0"/>
              </a:rPr>
              <a:t> из слова ТОЛ – прибор для измерения глубины моря,</a:t>
            </a:r>
          </a:p>
          <a:p>
            <a:r>
              <a:rPr lang="ru-RU" dirty="0" smtClean="0">
                <a:latin typeface="Arial" pitchFamily="34" charset="0"/>
                <a:cs typeface="Arial" pitchFamily="34" charset="0"/>
              </a:rPr>
              <a:t> из слова ЛЁД – материал для крыши.</a:t>
            </a:r>
          </a:p>
          <a:p>
            <a:endParaRPr lang="ru-RU" dirty="0">
              <a:latin typeface="Monotype Corsiva" pitchFamily="66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14482D-C0AD-45A8-906D-9263D1574E16}" type="slidenum">
              <a:rPr lang="ru-RU" smtClean="0">
                <a:solidFill>
                  <a:srgbClr val="323232">
                    <a:shade val="90000"/>
                  </a:srgbClr>
                </a:solidFill>
              </a:rPr>
              <a:pPr/>
              <a:t>31</a:t>
            </a:fld>
            <a:endParaRPr lang="ru-RU">
              <a:solidFill>
                <a:srgbClr val="323232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655854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http://vremyazabav.ru/images/rebusi/rus05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2" y="316601"/>
            <a:ext cx="3444971" cy="12401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6" descr="http://vremyazabav.ru/images/rebusi/rus08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2" y="2794028"/>
            <a:ext cx="3384376" cy="12183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8" descr="http://vremyazabav.ru/images/rebusi/rus10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BEBA8EAE-BF5A-486C-A8C5-ECC9F3942E4B}">
                <a14:imgProps xmlns:a14="http://schemas.microsoft.com/office/drawing/2010/main" xmlns="">
                  <a14:imgLayer r:embed="rId6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148064" y="260648"/>
            <a:ext cx="3600396" cy="12961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10" descr="http://vremyazabav.ru/images/rebusi/rus02.jpg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BEBA8EAE-BF5A-486C-A8C5-ECC9F3942E4B}">
                <a14:imgProps xmlns:a14="http://schemas.microsoft.com/office/drawing/2010/main" xmlns="">
                  <a14:imgLayer r:embed="rId8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436096" y="2788269"/>
            <a:ext cx="3400374" cy="12241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http://www.famouscutouts.com/images/detailed/1/1210_jake_28_1632_detail.jpg"/>
          <p:cNvPicPr>
            <a:picLocks noChangeAspect="1" noChangeArrowheads="1"/>
          </p:cNvPicPr>
          <p:nvPr/>
        </p:nvPicPr>
        <p:blipFill>
          <a:blip r:embed="rId9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 xmlns="">
                  <a14:imgLayer r:embed="rId10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3384376" y="2984251"/>
            <a:ext cx="2232248" cy="38737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Прямоугольник 9"/>
          <p:cNvSpPr/>
          <p:nvPr/>
        </p:nvSpPr>
        <p:spPr>
          <a:xfrm>
            <a:off x="833785" y="1271832"/>
            <a:ext cx="158947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ru-RU" sz="2400" b="1" spc="50" dirty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ЗАПЯТАЯ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844060" y="3933056"/>
            <a:ext cx="124521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ru-RU" sz="2400" b="1" spc="50" dirty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БУКВА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5849352" y="1268760"/>
            <a:ext cx="162506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ru-RU" sz="2400" b="1" spc="50" dirty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ЛЕКСИКА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6452146" y="3861048"/>
            <a:ext cx="143840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ru-RU" sz="2400" b="1" spc="50" dirty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КОРЕНЬ</a:t>
            </a:r>
          </a:p>
        </p:txBody>
      </p:sp>
      <p:sp>
        <p:nvSpPr>
          <p:cNvPr id="15" name="Овальная выноска 14"/>
          <p:cNvSpPr/>
          <p:nvPr/>
        </p:nvSpPr>
        <p:spPr>
          <a:xfrm>
            <a:off x="190809" y="2348880"/>
            <a:ext cx="3528392" cy="1728192"/>
          </a:xfrm>
          <a:prstGeom prst="wedgeEllipseCallout">
            <a:avLst>
              <a:gd name="adj1" fmla="val 59793"/>
              <a:gd name="adj2" fmla="val 70461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prstClr val="black"/>
                </a:solidFill>
              </a:rPr>
              <a:t>Отгадки – слова, связанные  с  предметом «русский  язык»</a:t>
            </a:r>
          </a:p>
        </p:txBody>
      </p:sp>
    </p:spTree>
    <p:extLst>
      <p:ext uri="{BB962C8B-B14F-4D97-AF65-F5344CB8AC3E}">
        <p14:creationId xmlns:p14="http://schemas.microsoft.com/office/powerpoint/2010/main" xmlns="" val="29501867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xit" presetSubtype="0" fill="hold" grpId="1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4" grpId="0"/>
      <p:bldP spid="15" grpId="0" animBg="1"/>
      <p:bldP spid="15" grpId="1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>ЛИТЕРАТУРНЫЙ ПОКЕР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002160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utoShape 2" descr="Картинки по запросу новое платье короля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9220" name="Picture 4" descr="Картинки по запросу новое платье корол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55366" y="160338"/>
            <a:ext cx="6545026" cy="65450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4259167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764703"/>
            <a:ext cx="9144000" cy="51435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4500253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411760" y="-32248"/>
            <a:ext cx="4320480" cy="67949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8066032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63688" y="85770"/>
            <a:ext cx="5688672" cy="67722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414001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4990" y="692696"/>
            <a:ext cx="9089010" cy="51125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9901587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23728" y="-21414"/>
            <a:ext cx="4824536" cy="67993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896891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Картинки по запросу колобок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3568" y="-15305"/>
            <a:ext cx="7920880" cy="68271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6222302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317500"/>
            <a:ext cx="9121730" cy="62078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4457208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339752" y="84915"/>
            <a:ext cx="4912221" cy="67730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8305485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58239" y="0"/>
            <a:ext cx="6827519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9547241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26632" y="0"/>
            <a:ext cx="4834891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94734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6" name="Picture 4" descr="orange3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2032" y="-4576"/>
            <a:ext cx="9144000" cy="69119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8197" name="Text Box 5"/>
          <p:cNvSpPr txBox="1">
            <a:spLocks noChangeArrowheads="1"/>
          </p:cNvSpPr>
          <p:nvPr/>
        </p:nvSpPr>
        <p:spPr bwMode="auto">
          <a:xfrm>
            <a:off x="323850" y="188913"/>
            <a:ext cx="8532813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ru-RU" sz="3200" b="1" dirty="0" smtClean="0">
                <a:solidFill>
                  <a:srgbClr val="3333CC"/>
                </a:solidFill>
              </a:rPr>
              <a:t>«Произнеси правильно»</a:t>
            </a:r>
            <a:endParaRPr lang="ru-RU" sz="3200" b="1" dirty="0">
              <a:solidFill>
                <a:srgbClr val="3333CC"/>
              </a:solidFill>
            </a:endParaRPr>
          </a:p>
        </p:txBody>
      </p:sp>
      <p:pic>
        <p:nvPicPr>
          <p:cNvPr id="8199" name="Picture 7" descr="AG00372_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659563" y="2205038"/>
            <a:ext cx="2259012" cy="4276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8200" name="Text Box 8"/>
          <p:cNvSpPr txBox="1">
            <a:spLocks noChangeArrowheads="1"/>
          </p:cNvSpPr>
          <p:nvPr/>
        </p:nvSpPr>
        <p:spPr bwMode="auto">
          <a:xfrm>
            <a:off x="323850" y="2205038"/>
            <a:ext cx="6480175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dirty="0">
                <a:solidFill>
                  <a:srgbClr val="0033CC"/>
                </a:solidFill>
                <a:latin typeface="Arial" charset="0"/>
              </a:rPr>
              <a:t>начал, баловать, звонит, нефтепровод, реле, прибыть, премировать.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683568" y="4869160"/>
            <a:ext cx="6552729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i="1" dirty="0" err="1" smtClean="0">
                <a:solidFill>
                  <a:srgbClr val="000000"/>
                </a:solidFill>
                <a:latin typeface="Arial" charset="0"/>
              </a:rPr>
              <a:t>на́чал</a:t>
            </a:r>
            <a:r>
              <a:rPr lang="ru-RU" sz="2800" b="1" i="1" dirty="0" smtClean="0">
                <a:solidFill>
                  <a:srgbClr val="000000"/>
                </a:solidFill>
                <a:latin typeface="Arial" charset="0"/>
              </a:rPr>
              <a:t>, </a:t>
            </a:r>
            <a:r>
              <a:rPr lang="ru-RU" sz="2800" b="1" i="1" dirty="0" err="1" smtClean="0">
                <a:solidFill>
                  <a:srgbClr val="000000"/>
                </a:solidFill>
                <a:latin typeface="Arial" charset="0"/>
              </a:rPr>
              <a:t>балова́ть</a:t>
            </a:r>
            <a:r>
              <a:rPr lang="ru-RU" sz="2800" b="1" i="1" dirty="0" smtClean="0">
                <a:solidFill>
                  <a:srgbClr val="000000"/>
                </a:solidFill>
                <a:latin typeface="Arial" charset="0"/>
              </a:rPr>
              <a:t>, </a:t>
            </a:r>
            <a:r>
              <a:rPr lang="ru-RU" sz="2800" b="1" i="1" dirty="0" err="1" smtClean="0">
                <a:solidFill>
                  <a:srgbClr val="000000"/>
                </a:solidFill>
                <a:latin typeface="Arial" charset="0"/>
              </a:rPr>
              <a:t>звони́т</a:t>
            </a:r>
            <a:r>
              <a:rPr lang="ru-RU" sz="2800" b="1" i="1" dirty="0" smtClean="0">
                <a:solidFill>
                  <a:srgbClr val="000000"/>
                </a:solidFill>
                <a:latin typeface="Arial" charset="0"/>
              </a:rPr>
              <a:t>, </a:t>
            </a:r>
            <a:r>
              <a:rPr lang="ru-RU" sz="2800" b="1" i="1" dirty="0" err="1" smtClean="0">
                <a:solidFill>
                  <a:srgbClr val="000000"/>
                </a:solidFill>
                <a:latin typeface="Arial" charset="0"/>
              </a:rPr>
              <a:t>нефтепрово́д</a:t>
            </a:r>
            <a:r>
              <a:rPr lang="ru-RU" sz="2800" b="1" i="1" dirty="0" smtClean="0">
                <a:solidFill>
                  <a:srgbClr val="000000"/>
                </a:solidFill>
                <a:latin typeface="Arial" charset="0"/>
              </a:rPr>
              <a:t>, реле́, </a:t>
            </a:r>
            <a:r>
              <a:rPr lang="ru-RU" sz="2800" b="1" i="1" dirty="0" err="1" smtClean="0">
                <a:solidFill>
                  <a:srgbClr val="000000"/>
                </a:solidFill>
                <a:latin typeface="Arial" charset="0"/>
              </a:rPr>
              <a:t>прибы́ть</a:t>
            </a:r>
            <a:r>
              <a:rPr lang="ru-RU" sz="2800" b="1" i="1" dirty="0" smtClean="0">
                <a:solidFill>
                  <a:srgbClr val="000000"/>
                </a:solidFill>
                <a:latin typeface="Arial" charset="0"/>
              </a:rPr>
              <a:t>, </a:t>
            </a:r>
            <a:r>
              <a:rPr lang="ru-RU" sz="2800" b="1" i="1" dirty="0" err="1" smtClean="0">
                <a:solidFill>
                  <a:srgbClr val="000000"/>
                </a:solidFill>
                <a:latin typeface="Arial" charset="0"/>
              </a:rPr>
              <a:t>премирова́ть</a:t>
            </a:r>
            <a:r>
              <a:rPr lang="ru-RU" sz="2800" b="1" i="1" dirty="0" smtClean="0">
                <a:solidFill>
                  <a:srgbClr val="000000"/>
                </a:solidFill>
                <a:latin typeface="Arial" charset="0"/>
              </a:rPr>
              <a:t>.</a:t>
            </a:r>
            <a:endParaRPr lang="ru-RU" sz="2800" b="1" i="1" dirty="0">
              <a:solidFill>
                <a:srgbClr val="000000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11750662"/>
      </p:ext>
    </p:extLst>
  </p:cSld>
  <p:clrMapOvr>
    <a:masterClrMapping/>
  </p:clrMapOvr>
  <p:transition spd="slow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8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1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1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2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2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54" presetClass="exit" presetSubtype="0" decel="10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500"/>
                                        <p:tgtEl>
                                          <p:spTgt spid="82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/>
                                        <p:tgtEl>
                                          <p:spTgt spid="82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/>
                                        <p:tgtEl>
                                          <p:spTgt spid="82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/>
                                        <p:tgtEl>
                                          <p:spTgt spid="82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82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7" grpId="0"/>
      <p:bldP spid="8200" grpId="0"/>
      <p:bldP spid="8200" grpId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6" name="Picture 4" descr="orange3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2032" y="-4576"/>
            <a:ext cx="9144000" cy="69119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8197" name="Text Box 5"/>
          <p:cNvSpPr txBox="1">
            <a:spLocks noChangeArrowheads="1"/>
          </p:cNvSpPr>
          <p:nvPr/>
        </p:nvSpPr>
        <p:spPr bwMode="auto">
          <a:xfrm>
            <a:off x="323850" y="188913"/>
            <a:ext cx="8532813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ru-RU" sz="3200" b="1" dirty="0" smtClean="0">
                <a:solidFill>
                  <a:srgbClr val="3333CC"/>
                </a:solidFill>
              </a:rPr>
              <a:t>«Произнеси правильно»</a:t>
            </a:r>
            <a:endParaRPr lang="ru-RU" sz="3200" b="1" dirty="0">
              <a:solidFill>
                <a:srgbClr val="3333CC"/>
              </a:solidFill>
            </a:endParaRPr>
          </a:p>
        </p:txBody>
      </p:sp>
      <p:pic>
        <p:nvPicPr>
          <p:cNvPr id="8199" name="Picture 7" descr="AG00372_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659563" y="2205038"/>
            <a:ext cx="2259012" cy="4276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8200" name="Text Box 8"/>
          <p:cNvSpPr txBox="1">
            <a:spLocks noChangeArrowheads="1"/>
          </p:cNvSpPr>
          <p:nvPr/>
        </p:nvSpPr>
        <p:spPr bwMode="auto">
          <a:xfrm>
            <a:off x="323850" y="2205038"/>
            <a:ext cx="6480175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solidFill>
                  <a:srgbClr val="0033CC"/>
                </a:solidFill>
                <a:latin typeface="Arial" charset="0"/>
              </a:rPr>
              <a:t>средствами, намерение, копировать, свободнее, шофер, оптовый, сливовый</a:t>
            </a:r>
            <a:endParaRPr lang="ru-RU" sz="2400" b="1" dirty="0">
              <a:solidFill>
                <a:srgbClr val="0033CC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83568" y="4869160"/>
            <a:ext cx="6552729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i="1" dirty="0" err="1">
                <a:solidFill>
                  <a:srgbClr val="000000"/>
                </a:solidFill>
                <a:latin typeface="Arial" charset="0"/>
              </a:rPr>
              <a:t>сре́дствами</a:t>
            </a:r>
            <a:r>
              <a:rPr lang="ru-RU" sz="2800" b="1" i="1" dirty="0">
                <a:solidFill>
                  <a:srgbClr val="000000"/>
                </a:solidFill>
                <a:latin typeface="Arial" charset="0"/>
              </a:rPr>
              <a:t>, </a:t>
            </a:r>
            <a:r>
              <a:rPr lang="ru-RU" sz="2800" b="1" i="1" dirty="0" err="1">
                <a:solidFill>
                  <a:srgbClr val="000000"/>
                </a:solidFill>
                <a:latin typeface="Arial" charset="0"/>
              </a:rPr>
              <a:t>наме́рение</a:t>
            </a:r>
            <a:r>
              <a:rPr lang="ru-RU" sz="2800" b="1" i="1" dirty="0">
                <a:solidFill>
                  <a:srgbClr val="000000"/>
                </a:solidFill>
                <a:latin typeface="Arial" charset="0"/>
              </a:rPr>
              <a:t>, </a:t>
            </a:r>
            <a:r>
              <a:rPr lang="ru-RU" sz="2800" b="1" i="1" dirty="0" err="1">
                <a:solidFill>
                  <a:srgbClr val="000000"/>
                </a:solidFill>
                <a:latin typeface="Arial" charset="0"/>
              </a:rPr>
              <a:t>копи́ровать</a:t>
            </a:r>
            <a:r>
              <a:rPr lang="ru-RU" sz="2800" b="1" i="1" dirty="0">
                <a:solidFill>
                  <a:srgbClr val="000000"/>
                </a:solidFill>
                <a:latin typeface="Arial" charset="0"/>
              </a:rPr>
              <a:t>, </a:t>
            </a:r>
            <a:r>
              <a:rPr lang="ru-RU" sz="2800" b="1" i="1" dirty="0" err="1">
                <a:solidFill>
                  <a:srgbClr val="000000"/>
                </a:solidFill>
                <a:latin typeface="Arial" charset="0"/>
              </a:rPr>
              <a:t>свобо́днее</a:t>
            </a:r>
            <a:r>
              <a:rPr lang="ru-RU" sz="2800" b="1" i="1" dirty="0">
                <a:solidFill>
                  <a:srgbClr val="000000"/>
                </a:solidFill>
                <a:latin typeface="Arial" charset="0"/>
              </a:rPr>
              <a:t>, шофёр, </a:t>
            </a:r>
            <a:r>
              <a:rPr lang="ru-RU" sz="2800" b="1" i="1" dirty="0" err="1">
                <a:solidFill>
                  <a:srgbClr val="000000"/>
                </a:solidFill>
                <a:latin typeface="Arial" charset="0"/>
              </a:rPr>
              <a:t>опто́вый</a:t>
            </a:r>
            <a:r>
              <a:rPr lang="ru-RU" sz="2800" b="1" i="1" dirty="0">
                <a:solidFill>
                  <a:srgbClr val="000000"/>
                </a:solidFill>
                <a:latin typeface="Arial" charset="0"/>
              </a:rPr>
              <a:t>, </a:t>
            </a:r>
            <a:r>
              <a:rPr lang="ru-RU" sz="2800" b="1" i="1" dirty="0" err="1">
                <a:solidFill>
                  <a:srgbClr val="000000"/>
                </a:solidFill>
                <a:latin typeface="Arial" charset="0"/>
              </a:rPr>
              <a:t>сли́вовый</a:t>
            </a:r>
            <a:r>
              <a:rPr lang="ru-RU" sz="2800" b="1" i="1" dirty="0">
                <a:solidFill>
                  <a:srgbClr val="000000"/>
                </a:solidFill>
                <a:latin typeface="Arial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xmlns="" val="2194256445"/>
      </p:ext>
    </p:extLst>
  </p:cSld>
  <p:clrMapOvr>
    <a:masterClrMapping/>
  </p:clrMapOvr>
  <p:transition spd="slow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8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1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1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2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2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4" presetClass="exit" presetSubtype="0" decel="10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500"/>
                                        <p:tgtEl>
                                          <p:spTgt spid="82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/>
                                        <p:tgtEl>
                                          <p:spTgt spid="82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/>
                                        <p:tgtEl>
                                          <p:spTgt spid="82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/>
                                        <p:tgtEl>
                                          <p:spTgt spid="82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82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7" grpId="0"/>
      <p:bldP spid="8200" grpId="0"/>
      <p:bldP spid="8200" grpId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9968" y="188640"/>
            <a:ext cx="8874584" cy="62920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ятно 2 2"/>
          <p:cNvSpPr/>
          <p:nvPr/>
        </p:nvSpPr>
        <p:spPr>
          <a:xfrm>
            <a:off x="2699792" y="908720"/>
            <a:ext cx="4248472" cy="1080120"/>
          </a:xfrm>
          <a:prstGeom prst="irregularSeal2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8457077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6242"/>
          <a:stretch/>
        </p:blipFill>
        <p:spPr bwMode="auto">
          <a:xfrm>
            <a:off x="395536" y="161038"/>
            <a:ext cx="8445636" cy="65354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6688297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8675" y="373063"/>
            <a:ext cx="7486650" cy="6121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2165601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48905" y="332656"/>
            <a:ext cx="6446190" cy="61926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1604813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084" y="0"/>
            <a:ext cx="9036496" cy="67494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40517874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2984" y="260648"/>
            <a:ext cx="8536737" cy="61206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7444552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29234"/>
            <a:ext cx="6850540" cy="6540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3428085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14619"/>
          <a:stretch/>
        </p:blipFill>
        <p:spPr bwMode="auto">
          <a:xfrm>
            <a:off x="1996910" y="116633"/>
            <a:ext cx="5383402" cy="6531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4651216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14480" y="4714884"/>
            <a:ext cx="5715040" cy="933447"/>
          </a:xfrm>
        </p:spPr>
        <p:txBody>
          <a:bodyPr>
            <a:prstTxWarp prst="textPlain">
              <a:avLst>
                <a:gd name="adj" fmla="val 49412"/>
              </a:avLst>
            </a:prstTxWarp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МОЛОДЦЫ!!!</a:t>
            </a:r>
            <a:endParaRPr lang="ru-RU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8748" y="1928802"/>
            <a:ext cx="911525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isometricOffAxis2Lef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rgbClr val="9B2D1F">
                        <a:satMod val="155000"/>
                      </a:srgbClr>
                    </a:gs>
                    <a:gs pos="100000">
                      <a:srgbClr val="9B2D1F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Спасибо командам за игру!!!</a:t>
            </a:r>
            <a:endParaRPr lang="ru-RU" sz="5400" b="1" spc="50" dirty="0">
              <a:ln w="11430"/>
              <a:gradFill>
                <a:gsLst>
                  <a:gs pos="25000">
                    <a:srgbClr val="9B2D1F">
                      <a:satMod val="155000"/>
                    </a:srgbClr>
                  </a:gs>
                  <a:gs pos="100000">
                    <a:srgbClr val="9B2D1F">
                      <a:shade val="45000"/>
                      <a:satMod val="165000"/>
                    </a:srgb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061795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1560" y="-31062"/>
            <a:ext cx="7776864" cy="67943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8694638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1327" y="404664"/>
            <a:ext cx="8921343" cy="60486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3805900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b="1" dirty="0">
                <a:solidFill>
                  <a:srgbClr val="C00000"/>
                </a:solidFill>
                <a:effectLst/>
                <a:latin typeface="Times New Roman"/>
                <a:ea typeface="Calibri"/>
              </a:rPr>
              <a:t>«Найди ключ»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2411186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sz="3600" b="1" dirty="0" smtClean="0">
                <a:solidFill>
                  <a:srgbClr val="C00000"/>
                </a:solidFill>
              </a:rPr>
              <a:t>ФРАЗЕОЛОГИЧЕСКИЕ ЗАГАДКИ</a:t>
            </a:r>
            <a:endParaRPr lang="ru-RU" sz="3600" b="1" dirty="0">
              <a:solidFill>
                <a:srgbClr val="C0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836290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6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Balloons">
  <a:themeElements>
    <a:clrScheme name="Balloons 8">
      <a:dk1>
        <a:srgbClr val="006699"/>
      </a:dk1>
      <a:lt1>
        <a:srgbClr val="FFFFFF"/>
      </a:lt1>
      <a:dk2>
        <a:srgbClr val="006666"/>
      </a:dk2>
      <a:lt2>
        <a:srgbClr val="FFFFCC"/>
      </a:lt2>
      <a:accent1>
        <a:srgbClr val="EDFAD2"/>
      </a:accent1>
      <a:accent2>
        <a:srgbClr val="EBF7FF"/>
      </a:accent2>
      <a:accent3>
        <a:srgbClr val="FFFFFF"/>
      </a:accent3>
      <a:accent4>
        <a:srgbClr val="005682"/>
      </a:accent4>
      <a:accent5>
        <a:srgbClr val="F4FCE5"/>
      </a:accent5>
      <a:accent6>
        <a:srgbClr val="D5E0E7"/>
      </a:accent6>
      <a:hlink>
        <a:srgbClr val="CC99FF"/>
      </a:hlink>
      <a:folHlink>
        <a:srgbClr val="F2DFFD"/>
      </a:folHlink>
    </a:clrScheme>
    <a:fontScheme name="Balloons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Balloons 1">
        <a:dk1>
          <a:srgbClr val="9900CC"/>
        </a:dk1>
        <a:lt1>
          <a:srgbClr val="FFFFCC"/>
        </a:lt1>
        <a:dk2>
          <a:srgbClr val="000000"/>
        </a:dk2>
        <a:lt2>
          <a:srgbClr val="FFFFFF"/>
        </a:lt2>
        <a:accent1>
          <a:srgbClr val="666699"/>
        </a:accent1>
        <a:accent2>
          <a:srgbClr val="660066"/>
        </a:accent2>
        <a:accent3>
          <a:srgbClr val="AAAAAA"/>
        </a:accent3>
        <a:accent4>
          <a:srgbClr val="DADAAE"/>
        </a:accent4>
        <a:accent5>
          <a:srgbClr val="B8B8CA"/>
        </a:accent5>
        <a:accent6>
          <a:srgbClr val="5C005C"/>
        </a:accent6>
        <a:hlink>
          <a:srgbClr val="CC0000"/>
        </a:hlink>
        <a:folHlink>
          <a:srgbClr val="A5002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alloons 2">
        <a:dk1>
          <a:srgbClr val="990033"/>
        </a:dk1>
        <a:lt1>
          <a:srgbClr val="FFFFFF"/>
        </a:lt1>
        <a:dk2>
          <a:srgbClr val="000000"/>
        </a:dk2>
        <a:lt2>
          <a:srgbClr val="FFFFFF"/>
        </a:lt2>
        <a:accent1>
          <a:srgbClr val="FF3300"/>
        </a:accent1>
        <a:accent2>
          <a:srgbClr val="FF9900"/>
        </a:accent2>
        <a:accent3>
          <a:srgbClr val="AAAAAA"/>
        </a:accent3>
        <a:accent4>
          <a:srgbClr val="DADADA"/>
        </a:accent4>
        <a:accent5>
          <a:srgbClr val="FFADAA"/>
        </a:accent5>
        <a:accent6>
          <a:srgbClr val="E78A00"/>
        </a:accent6>
        <a:hlink>
          <a:srgbClr val="FFFF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alloons 3">
        <a:dk1>
          <a:srgbClr val="CCCCFF"/>
        </a:dk1>
        <a:lt1>
          <a:srgbClr val="FFFFCC"/>
        </a:lt1>
        <a:dk2>
          <a:srgbClr val="000000"/>
        </a:dk2>
        <a:lt2>
          <a:srgbClr val="FFFFFF"/>
        </a:lt2>
        <a:accent1>
          <a:srgbClr val="9999FF"/>
        </a:accent1>
        <a:accent2>
          <a:srgbClr val="33CCCC"/>
        </a:accent2>
        <a:accent3>
          <a:srgbClr val="AAAAAA"/>
        </a:accent3>
        <a:accent4>
          <a:srgbClr val="DADAAE"/>
        </a:accent4>
        <a:accent5>
          <a:srgbClr val="CACAFF"/>
        </a:accent5>
        <a:accent6>
          <a:srgbClr val="2DB9B9"/>
        </a:accent6>
        <a:hlink>
          <a:srgbClr val="66FFFF"/>
        </a:hlink>
        <a:folHlink>
          <a:srgbClr val="6600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alloons 4">
        <a:dk1>
          <a:srgbClr val="000000"/>
        </a:dk1>
        <a:lt1>
          <a:srgbClr val="F8F8F8"/>
        </a:lt1>
        <a:dk2>
          <a:srgbClr val="800000"/>
        </a:dk2>
        <a:lt2>
          <a:srgbClr val="FFFFFF"/>
        </a:lt2>
        <a:accent1>
          <a:srgbClr val="FF3300"/>
        </a:accent1>
        <a:accent2>
          <a:srgbClr val="FF5050"/>
        </a:accent2>
        <a:accent3>
          <a:srgbClr val="C0AAAA"/>
        </a:accent3>
        <a:accent4>
          <a:srgbClr val="D4D4D4"/>
        </a:accent4>
        <a:accent5>
          <a:srgbClr val="FFADAA"/>
        </a:accent5>
        <a:accent6>
          <a:srgbClr val="E74848"/>
        </a:accent6>
        <a:hlink>
          <a:srgbClr val="FF9999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alloons 5">
        <a:dk1>
          <a:srgbClr val="666699"/>
        </a:dk1>
        <a:lt1>
          <a:srgbClr val="FFFFFF"/>
        </a:lt1>
        <a:dk2>
          <a:srgbClr val="000066"/>
        </a:dk2>
        <a:lt2>
          <a:srgbClr val="CCECFF"/>
        </a:lt2>
        <a:accent1>
          <a:srgbClr val="009999"/>
        </a:accent1>
        <a:accent2>
          <a:srgbClr val="0099CC"/>
        </a:accent2>
        <a:accent3>
          <a:srgbClr val="AAAAB8"/>
        </a:accent3>
        <a:accent4>
          <a:srgbClr val="DADADA"/>
        </a:accent4>
        <a:accent5>
          <a:srgbClr val="AACACA"/>
        </a:accent5>
        <a:accent6>
          <a:srgbClr val="008AB9"/>
        </a:accent6>
        <a:hlink>
          <a:srgbClr val="CC99FF"/>
        </a:hlink>
        <a:folHlink>
          <a:srgbClr val="3366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alloons 6">
        <a:dk1>
          <a:srgbClr val="99CC00"/>
        </a:dk1>
        <a:lt1>
          <a:srgbClr val="FFFFFF"/>
        </a:lt1>
        <a:dk2>
          <a:srgbClr val="009900"/>
        </a:dk2>
        <a:lt2>
          <a:srgbClr val="FFFF99"/>
        </a:lt2>
        <a:accent1>
          <a:srgbClr val="336600"/>
        </a:accent1>
        <a:accent2>
          <a:srgbClr val="008000"/>
        </a:accent2>
        <a:accent3>
          <a:srgbClr val="AACAAA"/>
        </a:accent3>
        <a:accent4>
          <a:srgbClr val="DADADA"/>
        </a:accent4>
        <a:accent5>
          <a:srgbClr val="ADB8AA"/>
        </a:accent5>
        <a:accent6>
          <a:srgbClr val="007300"/>
        </a:accent6>
        <a:hlink>
          <a:srgbClr val="CCCC00"/>
        </a:hlink>
        <a:folHlink>
          <a:srgbClr val="33CC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alloons 7">
        <a:dk1>
          <a:srgbClr val="000066"/>
        </a:dk1>
        <a:lt1>
          <a:srgbClr val="E1F4FF"/>
        </a:lt1>
        <a:dk2>
          <a:srgbClr val="000066"/>
        </a:dk2>
        <a:lt2>
          <a:srgbClr val="CCCCFF"/>
        </a:lt2>
        <a:accent1>
          <a:srgbClr val="9999FF"/>
        </a:accent1>
        <a:accent2>
          <a:srgbClr val="33CCCC"/>
        </a:accent2>
        <a:accent3>
          <a:srgbClr val="EEF8FF"/>
        </a:accent3>
        <a:accent4>
          <a:srgbClr val="000056"/>
        </a:accent4>
        <a:accent5>
          <a:srgbClr val="CACAFF"/>
        </a:accent5>
        <a:accent6>
          <a:srgbClr val="2DB9B9"/>
        </a:accent6>
        <a:hlink>
          <a:srgbClr val="66FFFF"/>
        </a:hlink>
        <a:folHlink>
          <a:srgbClr val="6600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alloons 8">
        <a:dk1>
          <a:srgbClr val="006699"/>
        </a:dk1>
        <a:lt1>
          <a:srgbClr val="FFFFFF"/>
        </a:lt1>
        <a:dk2>
          <a:srgbClr val="006666"/>
        </a:dk2>
        <a:lt2>
          <a:srgbClr val="FFFFCC"/>
        </a:lt2>
        <a:accent1>
          <a:srgbClr val="EDFAD2"/>
        </a:accent1>
        <a:accent2>
          <a:srgbClr val="EBF7FF"/>
        </a:accent2>
        <a:accent3>
          <a:srgbClr val="FFFFFF"/>
        </a:accent3>
        <a:accent4>
          <a:srgbClr val="005682"/>
        </a:accent4>
        <a:accent5>
          <a:srgbClr val="F4FCE5"/>
        </a:accent5>
        <a:accent6>
          <a:srgbClr val="D5E0E7"/>
        </a:accent6>
        <a:hlink>
          <a:srgbClr val="CC99FF"/>
        </a:hlink>
        <a:folHlink>
          <a:srgbClr val="F2DFF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alloons 9">
        <a:dk1>
          <a:srgbClr val="000000"/>
        </a:dk1>
        <a:lt1>
          <a:srgbClr val="FFFFFF"/>
        </a:lt1>
        <a:dk2>
          <a:srgbClr val="000000"/>
        </a:dk2>
        <a:lt2>
          <a:srgbClr val="FFCC99"/>
        </a:lt2>
        <a:accent1>
          <a:srgbClr val="FF9900"/>
        </a:accent1>
        <a:accent2>
          <a:srgbClr val="FF99CC"/>
        </a:accent2>
        <a:accent3>
          <a:srgbClr val="FFFFFF"/>
        </a:accent3>
        <a:accent4>
          <a:srgbClr val="000000"/>
        </a:accent4>
        <a:accent5>
          <a:srgbClr val="FFCAAA"/>
        </a:accent5>
        <a:accent6>
          <a:srgbClr val="E78AB9"/>
        </a:accent6>
        <a:hlink>
          <a:srgbClr val="FF9999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_Balloons">
  <a:themeElements>
    <a:clrScheme name="Balloons 8">
      <a:dk1>
        <a:srgbClr val="006699"/>
      </a:dk1>
      <a:lt1>
        <a:srgbClr val="FFFFFF"/>
      </a:lt1>
      <a:dk2>
        <a:srgbClr val="006666"/>
      </a:dk2>
      <a:lt2>
        <a:srgbClr val="FFFFCC"/>
      </a:lt2>
      <a:accent1>
        <a:srgbClr val="EDFAD2"/>
      </a:accent1>
      <a:accent2>
        <a:srgbClr val="EBF7FF"/>
      </a:accent2>
      <a:accent3>
        <a:srgbClr val="FFFFFF"/>
      </a:accent3>
      <a:accent4>
        <a:srgbClr val="005682"/>
      </a:accent4>
      <a:accent5>
        <a:srgbClr val="F4FCE5"/>
      </a:accent5>
      <a:accent6>
        <a:srgbClr val="D5E0E7"/>
      </a:accent6>
      <a:hlink>
        <a:srgbClr val="CC99FF"/>
      </a:hlink>
      <a:folHlink>
        <a:srgbClr val="F2DFFD"/>
      </a:folHlink>
    </a:clrScheme>
    <a:fontScheme name="Balloons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Balloons 1">
        <a:dk1>
          <a:srgbClr val="9900CC"/>
        </a:dk1>
        <a:lt1>
          <a:srgbClr val="FFFFCC"/>
        </a:lt1>
        <a:dk2>
          <a:srgbClr val="000000"/>
        </a:dk2>
        <a:lt2>
          <a:srgbClr val="FFFFFF"/>
        </a:lt2>
        <a:accent1>
          <a:srgbClr val="666699"/>
        </a:accent1>
        <a:accent2>
          <a:srgbClr val="660066"/>
        </a:accent2>
        <a:accent3>
          <a:srgbClr val="AAAAAA"/>
        </a:accent3>
        <a:accent4>
          <a:srgbClr val="DADAAE"/>
        </a:accent4>
        <a:accent5>
          <a:srgbClr val="B8B8CA"/>
        </a:accent5>
        <a:accent6>
          <a:srgbClr val="5C005C"/>
        </a:accent6>
        <a:hlink>
          <a:srgbClr val="CC0000"/>
        </a:hlink>
        <a:folHlink>
          <a:srgbClr val="A5002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alloons 2">
        <a:dk1>
          <a:srgbClr val="990033"/>
        </a:dk1>
        <a:lt1>
          <a:srgbClr val="FFFFFF"/>
        </a:lt1>
        <a:dk2>
          <a:srgbClr val="000000"/>
        </a:dk2>
        <a:lt2>
          <a:srgbClr val="FFFFFF"/>
        </a:lt2>
        <a:accent1>
          <a:srgbClr val="FF3300"/>
        </a:accent1>
        <a:accent2>
          <a:srgbClr val="FF9900"/>
        </a:accent2>
        <a:accent3>
          <a:srgbClr val="AAAAAA"/>
        </a:accent3>
        <a:accent4>
          <a:srgbClr val="DADADA"/>
        </a:accent4>
        <a:accent5>
          <a:srgbClr val="FFADAA"/>
        </a:accent5>
        <a:accent6>
          <a:srgbClr val="E78A00"/>
        </a:accent6>
        <a:hlink>
          <a:srgbClr val="FFFF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alloons 3">
        <a:dk1>
          <a:srgbClr val="CCCCFF"/>
        </a:dk1>
        <a:lt1>
          <a:srgbClr val="FFFFCC"/>
        </a:lt1>
        <a:dk2>
          <a:srgbClr val="000000"/>
        </a:dk2>
        <a:lt2>
          <a:srgbClr val="FFFFFF"/>
        </a:lt2>
        <a:accent1>
          <a:srgbClr val="9999FF"/>
        </a:accent1>
        <a:accent2>
          <a:srgbClr val="33CCCC"/>
        </a:accent2>
        <a:accent3>
          <a:srgbClr val="AAAAAA"/>
        </a:accent3>
        <a:accent4>
          <a:srgbClr val="DADAAE"/>
        </a:accent4>
        <a:accent5>
          <a:srgbClr val="CACAFF"/>
        </a:accent5>
        <a:accent6>
          <a:srgbClr val="2DB9B9"/>
        </a:accent6>
        <a:hlink>
          <a:srgbClr val="66FFFF"/>
        </a:hlink>
        <a:folHlink>
          <a:srgbClr val="6600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alloons 4">
        <a:dk1>
          <a:srgbClr val="000000"/>
        </a:dk1>
        <a:lt1>
          <a:srgbClr val="F8F8F8"/>
        </a:lt1>
        <a:dk2>
          <a:srgbClr val="800000"/>
        </a:dk2>
        <a:lt2>
          <a:srgbClr val="FFFFFF"/>
        </a:lt2>
        <a:accent1>
          <a:srgbClr val="FF3300"/>
        </a:accent1>
        <a:accent2>
          <a:srgbClr val="FF5050"/>
        </a:accent2>
        <a:accent3>
          <a:srgbClr val="C0AAAA"/>
        </a:accent3>
        <a:accent4>
          <a:srgbClr val="D4D4D4"/>
        </a:accent4>
        <a:accent5>
          <a:srgbClr val="FFADAA"/>
        </a:accent5>
        <a:accent6>
          <a:srgbClr val="E74848"/>
        </a:accent6>
        <a:hlink>
          <a:srgbClr val="FF9999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alloons 5">
        <a:dk1>
          <a:srgbClr val="666699"/>
        </a:dk1>
        <a:lt1>
          <a:srgbClr val="FFFFFF"/>
        </a:lt1>
        <a:dk2>
          <a:srgbClr val="000066"/>
        </a:dk2>
        <a:lt2>
          <a:srgbClr val="CCECFF"/>
        </a:lt2>
        <a:accent1>
          <a:srgbClr val="009999"/>
        </a:accent1>
        <a:accent2>
          <a:srgbClr val="0099CC"/>
        </a:accent2>
        <a:accent3>
          <a:srgbClr val="AAAAB8"/>
        </a:accent3>
        <a:accent4>
          <a:srgbClr val="DADADA"/>
        </a:accent4>
        <a:accent5>
          <a:srgbClr val="AACACA"/>
        </a:accent5>
        <a:accent6>
          <a:srgbClr val="008AB9"/>
        </a:accent6>
        <a:hlink>
          <a:srgbClr val="CC99FF"/>
        </a:hlink>
        <a:folHlink>
          <a:srgbClr val="3366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alloons 6">
        <a:dk1>
          <a:srgbClr val="99CC00"/>
        </a:dk1>
        <a:lt1>
          <a:srgbClr val="FFFFFF"/>
        </a:lt1>
        <a:dk2>
          <a:srgbClr val="009900"/>
        </a:dk2>
        <a:lt2>
          <a:srgbClr val="FFFF99"/>
        </a:lt2>
        <a:accent1>
          <a:srgbClr val="336600"/>
        </a:accent1>
        <a:accent2>
          <a:srgbClr val="008000"/>
        </a:accent2>
        <a:accent3>
          <a:srgbClr val="AACAAA"/>
        </a:accent3>
        <a:accent4>
          <a:srgbClr val="DADADA"/>
        </a:accent4>
        <a:accent5>
          <a:srgbClr val="ADB8AA"/>
        </a:accent5>
        <a:accent6>
          <a:srgbClr val="007300"/>
        </a:accent6>
        <a:hlink>
          <a:srgbClr val="CCCC00"/>
        </a:hlink>
        <a:folHlink>
          <a:srgbClr val="33CC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alloons 7">
        <a:dk1>
          <a:srgbClr val="000066"/>
        </a:dk1>
        <a:lt1>
          <a:srgbClr val="E1F4FF"/>
        </a:lt1>
        <a:dk2>
          <a:srgbClr val="000066"/>
        </a:dk2>
        <a:lt2>
          <a:srgbClr val="CCCCFF"/>
        </a:lt2>
        <a:accent1>
          <a:srgbClr val="9999FF"/>
        </a:accent1>
        <a:accent2>
          <a:srgbClr val="33CCCC"/>
        </a:accent2>
        <a:accent3>
          <a:srgbClr val="EEF8FF"/>
        </a:accent3>
        <a:accent4>
          <a:srgbClr val="000056"/>
        </a:accent4>
        <a:accent5>
          <a:srgbClr val="CACAFF"/>
        </a:accent5>
        <a:accent6>
          <a:srgbClr val="2DB9B9"/>
        </a:accent6>
        <a:hlink>
          <a:srgbClr val="66FFFF"/>
        </a:hlink>
        <a:folHlink>
          <a:srgbClr val="6600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alloons 8">
        <a:dk1>
          <a:srgbClr val="006699"/>
        </a:dk1>
        <a:lt1>
          <a:srgbClr val="FFFFFF"/>
        </a:lt1>
        <a:dk2>
          <a:srgbClr val="006666"/>
        </a:dk2>
        <a:lt2>
          <a:srgbClr val="FFFFCC"/>
        </a:lt2>
        <a:accent1>
          <a:srgbClr val="EDFAD2"/>
        </a:accent1>
        <a:accent2>
          <a:srgbClr val="EBF7FF"/>
        </a:accent2>
        <a:accent3>
          <a:srgbClr val="FFFFFF"/>
        </a:accent3>
        <a:accent4>
          <a:srgbClr val="005682"/>
        </a:accent4>
        <a:accent5>
          <a:srgbClr val="F4FCE5"/>
        </a:accent5>
        <a:accent6>
          <a:srgbClr val="D5E0E7"/>
        </a:accent6>
        <a:hlink>
          <a:srgbClr val="CC99FF"/>
        </a:hlink>
        <a:folHlink>
          <a:srgbClr val="F2DFF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alloons 9">
        <a:dk1>
          <a:srgbClr val="000000"/>
        </a:dk1>
        <a:lt1>
          <a:srgbClr val="FFFFFF"/>
        </a:lt1>
        <a:dk2>
          <a:srgbClr val="000000"/>
        </a:dk2>
        <a:lt2>
          <a:srgbClr val="FFCC99"/>
        </a:lt2>
        <a:accent1>
          <a:srgbClr val="FF9900"/>
        </a:accent1>
        <a:accent2>
          <a:srgbClr val="FF99CC"/>
        </a:accent2>
        <a:accent3>
          <a:srgbClr val="FFFFFF"/>
        </a:accent3>
        <a:accent4>
          <a:srgbClr val="000000"/>
        </a:accent4>
        <a:accent5>
          <a:srgbClr val="FFCAAA"/>
        </a:accent5>
        <a:accent6>
          <a:srgbClr val="E78AB9"/>
        </a:accent6>
        <a:hlink>
          <a:srgbClr val="FF9999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2_Balloons">
  <a:themeElements>
    <a:clrScheme name="Balloons 8">
      <a:dk1>
        <a:srgbClr val="006699"/>
      </a:dk1>
      <a:lt1>
        <a:srgbClr val="FFFFFF"/>
      </a:lt1>
      <a:dk2>
        <a:srgbClr val="006666"/>
      </a:dk2>
      <a:lt2>
        <a:srgbClr val="FFFFCC"/>
      </a:lt2>
      <a:accent1>
        <a:srgbClr val="EDFAD2"/>
      </a:accent1>
      <a:accent2>
        <a:srgbClr val="EBF7FF"/>
      </a:accent2>
      <a:accent3>
        <a:srgbClr val="FFFFFF"/>
      </a:accent3>
      <a:accent4>
        <a:srgbClr val="005682"/>
      </a:accent4>
      <a:accent5>
        <a:srgbClr val="F4FCE5"/>
      </a:accent5>
      <a:accent6>
        <a:srgbClr val="D5E0E7"/>
      </a:accent6>
      <a:hlink>
        <a:srgbClr val="CC99FF"/>
      </a:hlink>
      <a:folHlink>
        <a:srgbClr val="F2DFFD"/>
      </a:folHlink>
    </a:clrScheme>
    <a:fontScheme name="Balloons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Balloons 1">
        <a:dk1>
          <a:srgbClr val="9900CC"/>
        </a:dk1>
        <a:lt1>
          <a:srgbClr val="FFFFCC"/>
        </a:lt1>
        <a:dk2>
          <a:srgbClr val="000000"/>
        </a:dk2>
        <a:lt2>
          <a:srgbClr val="FFFFFF"/>
        </a:lt2>
        <a:accent1>
          <a:srgbClr val="666699"/>
        </a:accent1>
        <a:accent2>
          <a:srgbClr val="660066"/>
        </a:accent2>
        <a:accent3>
          <a:srgbClr val="AAAAAA"/>
        </a:accent3>
        <a:accent4>
          <a:srgbClr val="DADAAE"/>
        </a:accent4>
        <a:accent5>
          <a:srgbClr val="B8B8CA"/>
        </a:accent5>
        <a:accent6>
          <a:srgbClr val="5C005C"/>
        </a:accent6>
        <a:hlink>
          <a:srgbClr val="CC0000"/>
        </a:hlink>
        <a:folHlink>
          <a:srgbClr val="A5002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alloons 2">
        <a:dk1>
          <a:srgbClr val="990033"/>
        </a:dk1>
        <a:lt1>
          <a:srgbClr val="FFFFFF"/>
        </a:lt1>
        <a:dk2>
          <a:srgbClr val="000000"/>
        </a:dk2>
        <a:lt2>
          <a:srgbClr val="FFFFFF"/>
        </a:lt2>
        <a:accent1>
          <a:srgbClr val="FF3300"/>
        </a:accent1>
        <a:accent2>
          <a:srgbClr val="FF9900"/>
        </a:accent2>
        <a:accent3>
          <a:srgbClr val="AAAAAA"/>
        </a:accent3>
        <a:accent4>
          <a:srgbClr val="DADADA"/>
        </a:accent4>
        <a:accent5>
          <a:srgbClr val="FFADAA"/>
        </a:accent5>
        <a:accent6>
          <a:srgbClr val="E78A00"/>
        </a:accent6>
        <a:hlink>
          <a:srgbClr val="FFFF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alloons 3">
        <a:dk1>
          <a:srgbClr val="CCCCFF"/>
        </a:dk1>
        <a:lt1>
          <a:srgbClr val="FFFFCC"/>
        </a:lt1>
        <a:dk2>
          <a:srgbClr val="000000"/>
        </a:dk2>
        <a:lt2>
          <a:srgbClr val="FFFFFF"/>
        </a:lt2>
        <a:accent1>
          <a:srgbClr val="9999FF"/>
        </a:accent1>
        <a:accent2>
          <a:srgbClr val="33CCCC"/>
        </a:accent2>
        <a:accent3>
          <a:srgbClr val="AAAAAA"/>
        </a:accent3>
        <a:accent4>
          <a:srgbClr val="DADAAE"/>
        </a:accent4>
        <a:accent5>
          <a:srgbClr val="CACAFF"/>
        </a:accent5>
        <a:accent6>
          <a:srgbClr val="2DB9B9"/>
        </a:accent6>
        <a:hlink>
          <a:srgbClr val="66FFFF"/>
        </a:hlink>
        <a:folHlink>
          <a:srgbClr val="6600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alloons 4">
        <a:dk1>
          <a:srgbClr val="000000"/>
        </a:dk1>
        <a:lt1>
          <a:srgbClr val="F8F8F8"/>
        </a:lt1>
        <a:dk2>
          <a:srgbClr val="800000"/>
        </a:dk2>
        <a:lt2>
          <a:srgbClr val="FFFFFF"/>
        </a:lt2>
        <a:accent1>
          <a:srgbClr val="FF3300"/>
        </a:accent1>
        <a:accent2>
          <a:srgbClr val="FF5050"/>
        </a:accent2>
        <a:accent3>
          <a:srgbClr val="C0AAAA"/>
        </a:accent3>
        <a:accent4>
          <a:srgbClr val="D4D4D4"/>
        </a:accent4>
        <a:accent5>
          <a:srgbClr val="FFADAA"/>
        </a:accent5>
        <a:accent6>
          <a:srgbClr val="E74848"/>
        </a:accent6>
        <a:hlink>
          <a:srgbClr val="FF9999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alloons 5">
        <a:dk1>
          <a:srgbClr val="666699"/>
        </a:dk1>
        <a:lt1>
          <a:srgbClr val="FFFFFF"/>
        </a:lt1>
        <a:dk2>
          <a:srgbClr val="000066"/>
        </a:dk2>
        <a:lt2>
          <a:srgbClr val="CCECFF"/>
        </a:lt2>
        <a:accent1>
          <a:srgbClr val="009999"/>
        </a:accent1>
        <a:accent2>
          <a:srgbClr val="0099CC"/>
        </a:accent2>
        <a:accent3>
          <a:srgbClr val="AAAAB8"/>
        </a:accent3>
        <a:accent4>
          <a:srgbClr val="DADADA"/>
        </a:accent4>
        <a:accent5>
          <a:srgbClr val="AACACA"/>
        </a:accent5>
        <a:accent6>
          <a:srgbClr val="008AB9"/>
        </a:accent6>
        <a:hlink>
          <a:srgbClr val="CC99FF"/>
        </a:hlink>
        <a:folHlink>
          <a:srgbClr val="3366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alloons 6">
        <a:dk1>
          <a:srgbClr val="99CC00"/>
        </a:dk1>
        <a:lt1>
          <a:srgbClr val="FFFFFF"/>
        </a:lt1>
        <a:dk2>
          <a:srgbClr val="009900"/>
        </a:dk2>
        <a:lt2>
          <a:srgbClr val="FFFF99"/>
        </a:lt2>
        <a:accent1>
          <a:srgbClr val="336600"/>
        </a:accent1>
        <a:accent2>
          <a:srgbClr val="008000"/>
        </a:accent2>
        <a:accent3>
          <a:srgbClr val="AACAAA"/>
        </a:accent3>
        <a:accent4>
          <a:srgbClr val="DADADA"/>
        </a:accent4>
        <a:accent5>
          <a:srgbClr val="ADB8AA"/>
        </a:accent5>
        <a:accent6>
          <a:srgbClr val="007300"/>
        </a:accent6>
        <a:hlink>
          <a:srgbClr val="CCCC00"/>
        </a:hlink>
        <a:folHlink>
          <a:srgbClr val="33CC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alloons 7">
        <a:dk1>
          <a:srgbClr val="000066"/>
        </a:dk1>
        <a:lt1>
          <a:srgbClr val="E1F4FF"/>
        </a:lt1>
        <a:dk2>
          <a:srgbClr val="000066"/>
        </a:dk2>
        <a:lt2>
          <a:srgbClr val="CCCCFF"/>
        </a:lt2>
        <a:accent1>
          <a:srgbClr val="9999FF"/>
        </a:accent1>
        <a:accent2>
          <a:srgbClr val="33CCCC"/>
        </a:accent2>
        <a:accent3>
          <a:srgbClr val="EEF8FF"/>
        </a:accent3>
        <a:accent4>
          <a:srgbClr val="000056"/>
        </a:accent4>
        <a:accent5>
          <a:srgbClr val="CACAFF"/>
        </a:accent5>
        <a:accent6>
          <a:srgbClr val="2DB9B9"/>
        </a:accent6>
        <a:hlink>
          <a:srgbClr val="66FFFF"/>
        </a:hlink>
        <a:folHlink>
          <a:srgbClr val="6600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alloons 8">
        <a:dk1>
          <a:srgbClr val="006699"/>
        </a:dk1>
        <a:lt1>
          <a:srgbClr val="FFFFFF"/>
        </a:lt1>
        <a:dk2>
          <a:srgbClr val="006666"/>
        </a:dk2>
        <a:lt2>
          <a:srgbClr val="FFFFCC"/>
        </a:lt2>
        <a:accent1>
          <a:srgbClr val="EDFAD2"/>
        </a:accent1>
        <a:accent2>
          <a:srgbClr val="EBF7FF"/>
        </a:accent2>
        <a:accent3>
          <a:srgbClr val="FFFFFF"/>
        </a:accent3>
        <a:accent4>
          <a:srgbClr val="005682"/>
        </a:accent4>
        <a:accent5>
          <a:srgbClr val="F4FCE5"/>
        </a:accent5>
        <a:accent6>
          <a:srgbClr val="D5E0E7"/>
        </a:accent6>
        <a:hlink>
          <a:srgbClr val="CC99FF"/>
        </a:hlink>
        <a:folHlink>
          <a:srgbClr val="F2DFF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alloons 9">
        <a:dk1>
          <a:srgbClr val="000000"/>
        </a:dk1>
        <a:lt1>
          <a:srgbClr val="FFFFFF"/>
        </a:lt1>
        <a:dk2>
          <a:srgbClr val="000000"/>
        </a:dk2>
        <a:lt2>
          <a:srgbClr val="FFCC99"/>
        </a:lt2>
        <a:accent1>
          <a:srgbClr val="FF9900"/>
        </a:accent1>
        <a:accent2>
          <a:srgbClr val="FF99CC"/>
        </a:accent2>
        <a:accent3>
          <a:srgbClr val="FFFFFF"/>
        </a:accent3>
        <a:accent4>
          <a:srgbClr val="000000"/>
        </a:accent4>
        <a:accent5>
          <a:srgbClr val="FFCAAA"/>
        </a:accent5>
        <a:accent6>
          <a:srgbClr val="E78AB9"/>
        </a:accent6>
        <a:hlink>
          <a:srgbClr val="FF9999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3_Balloons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Balloons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Balloons 1">
        <a:dk1>
          <a:srgbClr val="9900CC"/>
        </a:dk1>
        <a:lt1>
          <a:srgbClr val="FFFFCC"/>
        </a:lt1>
        <a:dk2>
          <a:srgbClr val="000000"/>
        </a:dk2>
        <a:lt2>
          <a:srgbClr val="FFFFFF"/>
        </a:lt2>
        <a:accent1>
          <a:srgbClr val="666699"/>
        </a:accent1>
        <a:accent2>
          <a:srgbClr val="660066"/>
        </a:accent2>
        <a:accent3>
          <a:srgbClr val="AAAAAA"/>
        </a:accent3>
        <a:accent4>
          <a:srgbClr val="DADAAE"/>
        </a:accent4>
        <a:accent5>
          <a:srgbClr val="B8B8CA"/>
        </a:accent5>
        <a:accent6>
          <a:srgbClr val="5C005C"/>
        </a:accent6>
        <a:hlink>
          <a:srgbClr val="CC0000"/>
        </a:hlink>
        <a:folHlink>
          <a:srgbClr val="A5002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alloons 2">
        <a:dk1>
          <a:srgbClr val="990033"/>
        </a:dk1>
        <a:lt1>
          <a:srgbClr val="FFFFFF"/>
        </a:lt1>
        <a:dk2>
          <a:srgbClr val="000000"/>
        </a:dk2>
        <a:lt2>
          <a:srgbClr val="FFFFFF"/>
        </a:lt2>
        <a:accent1>
          <a:srgbClr val="FF3300"/>
        </a:accent1>
        <a:accent2>
          <a:srgbClr val="FF9900"/>
        </a:accent2>
        <a:accent3>
          <a:srgbClr val="AAAAAA"/>
        </a:accent3>
        <a:accent4>
          <a:srgbClr val="DADADA"/>
        </a:accent4>
        <a:accent5>
          <a:srgbClr val="FFADAA"/>
        </a:accent5>
        <a:accent6>
          <a:srgbClr val="E78A00"/>
        </a:accent6>
        <a:hlink>
          <a:srgbClr val="FFFF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alloons 3">
        <a:dk1>
          <a:srgbClr val="CCCCFF"/>
        </a:dk1>
        <a:lt1>
          <a:srgbClr val="FFFFCC"/>
        </a:lt1>
        <a:dk2>
          <a:srgbClr val="000000"/>
        </a:dk2>
        <a:lt2>
          <a:srgbClr val="FFFFFF"/>
        </a:lt2>
        <a:accent1>
          <a:srgbClr val="9999FF"/>
        </a:accent1>
        <a:accent2>
          <a:srgbClr val="33CCCC"/>
        </a:accent2>
        <a:accent3>
          <a:srgbClr val="AAAAAA"/>
        </a:accent3>
        <a:accent4>
          <a:srgbClr val="DADAAE"/>
        </a:accent4>
        <a:accent5>
          <a:srgbClr val="CACAFF"/>
        </a:accent5>
        <a:accent6>
          <a:srgbClr val="2DB9B9"/>
        </a:accent6>
        <a:hlink>
          <a:srgbClr val="66FFFF"/>
        </a:hlink>
        <a:folHlink>
          <a:srgbClr val="6600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alloons 4">
        <a:dk1>
          <a:srgbClr val="000000"/>
        </a:dk1>
        <a:lt1>
          <a:srgbClr val="F8F8F8"/>
        </a:lt1>
        <a:dk2>
          <a:srgbClr val="800000"/>
        </a:dk2>
        <a:lt2>
          <a:srgbClr val="FFFFFF"/>
        </a:lt2>
        <a:accent1>
          <a:srgbClr val="FF3300"/>
        </a:accent1>
        <a:accent2>
          <a:srgbClr val="FF5050"/>
        </a:accent2>
        <a:accent3>
          <a:srgbClr val="C0AAAA"/>
        </a:accent3>
        <a:accent4>
          <a:srgbClr val="D4D4D4"/>
        </a:accent4>
        <a:accent5>
          <a:srgbClr val="FFADAA"/>
        </a:accent5>
        <a:accent6>
          <a:srgbClr val="E74848"/>
        </a:accent6>
        <a:hlink>
          <a:srgbClr val="FF9999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alloons 5">
        <a:dk1>
          <a:srgbClr val="666699"/>
        </a:dk1>
        <a:lt1>
          <a:srgbClr val="FFFFFF"/>
        </a:lt1>
        <a:dk2>
          <a:srgbClr val="000066"/>
        </a:dk2>
        <a:lt2>
          <a:srgbClr val="CCECFF"/>
        </a:lt2>
        <a:accent1>
          <a:srgbClr val="009999"/>
        </a:accent1>
        <a:accent2>
          <a:srgbClr val="0099CC"/>
        </a:accent2>
        <a:accent3>
          <a:srgbClr val="AAAAB8"/>
        </a:accent3>
        <a:accent4>
          <a:srgbClr val="DADADA"/>
        </a:accent4>
        <a:accent5>
          <a:srgbClr val="AACACA"/>
        </a:accent5>
        <a:accent6>
          <a:srgbClr val="008AB9"/>
        </a:accent6>
        <a:hlink>
          <a:srgbClr val="CC99FF"/>
        </a:hlink>
        <a:folHlink>
          <a:srgbClr val="3366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alloons 6">
        <a:dk1>
          <a:srgbClr val="99CC00"/>
        </a:dk1>
        <a:lt1>
          <a:srgbClr val="FFFFFF"/>
        </a:lt1>
        <a:dk2>
          <a:srgbClr val="009900"/>
        </a:dk2>
        <a:lt2>
          <a:srgbClr val="FFFF99"/>
        </a:lt2>
        <a:accent1>
          <a:srgbClr val="336600"/>
        </a:accent1>
        <a:accent2>
          <a:srgbClr val="008000"/>
        </a:accent2>
        <a:accent3>
          <a:srgbClr val="AACAAA"/>
        </a:accent3>
        <a:accent4>
          <a:srgbClr val="DADADA"/>
        </a:accent4>
        <a:accent5>
          <a:srgbClr val="ADB8AA"/>
        </a:accent5>
        <a:accent6>
          <a:srgbClr val="007300"/>
        </a:accent6>
        <a:hlink>
          <a:srgbClr val="CCCC00"/>
        </a:hlink>
        <a:folHlink>
          <a:srgbClr val="33CC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alloons 7">
        <a:dk1>
          <a:srgbClr val="000066"/>
        </a:dk1>
        <a:lt1>
          <a:srgbClr val="E1F4FF"/>
        </a:lt1>
        <a:dk2>
          <a:srgbClr val="000066"/>
        </a:dk2>
        <a:lt2>
          <a:srgbClr val="CCCCFF"/>
        </a:lt2>
        <a:accent1>
          <a:srgbClr val="9999FF"/>
        </a:accent1>
        <a:accent2>
          <a:srgbClr val="33CCCC"/>
        </a:accent2>
        <a:accent3>
          <a:srgbClr val="EEF8FF"/>
        </a:accent3>
        <a:accent4>
          <a:srgbClr val="000056"/>
        </a:accent4>
        <a:accent5>
          <a:srgbClr val="CACAFF"/>
        </a:accent5>
        <a:accent6>
          <a:srgbClr val="2DB9B9"/>
        </a:accent6>
        <a:hlink>
          <a:srgbClr val="66FFFF"/>
        </a:hlink>
        <a:folHlink>
          <a:srgbClr val="6600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alloons 8">
        <a:dk1>
          <a:srgbClr val="006699"/>
        </a:dk1>
        <a:lt1>
          <a:srgbClr val="FFFFFF"/>
        </a:lt1>
        <a:dk2>
          <a:srgbClr val="006666"/>
        </a:dk2>
        <a:lt2>
          <a:srgbClr val="FFFFCC"/>
        </a:lt2>
        <a:accent1>
          <a:srgbClr val="EDFAD2"/>
        </a:accent1>
        <a:accent2>
          <a:srgbClr val="EBF7FF"/>
        </a:accent2>
        <a:accent3>
          <a:srgbClr val="FFFFFF"/>
        </a:accent3>
        <a:accent4>
          <a:srgbClr val="005682"/>
        </a:accent4>
        <a:accent5>
          <a:srgbClr val="F4FCE5"/>
        </a:accent5>
        <a:accent6>
          <a:srgbClr val="D5E0E7"/>
        </a:accent6>
        <a:hlink>
          <a:srgbClr val="CC99FF"/>
        </a:hlink>
        <a:folHlink>
          <a:srgbClr val="F2DFF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alloons 9">
        <a:dk1>
          <a:srgbClr val="000000"/>
        </a:dk1>
        <a:lt1>
          <a:srgbClr val="FFFFFF"/>
        </a:lt1>
        <a:dk2>
          <a:srgbClr val="000000"/>
        </a:dk2>
        <a:lt2>
          <a:srgbClr val="FFCC99"/>
        </a:lt2>
        <a:accent1>
          <a:srgbClr val="FF9900"/>
        </a:accent1>
        <a:accent2>
          <a:srgbClr val="FF99CC"/>
        </a:accent2>
        <a:accent3>
          <a:srgbClr val="FFFFFF"/>
        </a:accent3>
        <a:accent4>
          <a:srgbClr val="000000"/>
        </a:accent4>
        <a:accent5>
          <a:srgbClr val="FFCAAA"/>
        </a:accent5>
        <a:accent6>
          <a:srgbClr val="E78AB9"/>
        </a:accent6>
        <a:hlink>
          <a:srgbClr val="FF9999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Поток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8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335</TotalTime>
  <Words>368</Words>
  <Application>Microsoft Office PowerPoint</Application>
  <PresentationFormat>Экран (4:3)</PresentationFormat>
  <Paragraphs>82</Paragraphs>
  <Slides>53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7</vt:i4>
      </vt:variant>
      <vt:variant>
        <vt:lpstr>Заголовки слайдов</vt:lpstr>
      </vt:variant>
      <vt:variant>
        <vt:i4>53</vt:i4>
      </vt:variant>
    </vt:vector>
  </HeadingPairs>
  <TitlesOfParts>
    <vt:vector size="60" baseType="lpstr">
      <vt:lpstr>Тема Office</vt:lpstr>
      <vt:lpstr>Balloons</vt:lpstr>
      <vt:lpstr>1_Balloons</vt:lpstr>
      <vt:lpstr>2_Balloons</vt:lpstr>
      <vt:lpstr>3_Balloons</vt:lpstr>
      <vt:lpstr>Поток</vt:lpstr>
      <vt:lpstr>Оформление по умолчанию</vt:lpstr>
      <vt:lpstr>«Знаю русский. Знаю литературу. И не только…»</vt:lpstr>
      <vt:lpstr>РАЗМИНКА</vt:lpstr>
      <vt:lpstr>«Новое» прочтение классики</vt:lpstr>
      <vt:lpstr>Слайд 4</vt:lpstr>
      <vt:lpstr>Слайд 5</vt:lpstr>
      <vt:lpstr>Слайд 6</vt:lpstr>
      <vt:lpstr>Слайд 7</vt:lpstr>
      <vt:lpstr>«Найди ключ»</vt:lpstr>
      <vt:lpstr>ФРАЗЕОЛОГИЧЕСКИЕ ЗАГАДКИ</vt:lpstr>
      <vt:lpstr>УГАДАЙКА</vt:lpstr>
      <vt:lpstr>Угадай стихотворение</vt:lpstr>
      <vt:lpstr>Угадай стихотворение  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ЛИТЕРАТУРНАЯ ЛОТЕРЕЯ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 «Скажи наоборот» </vt:lpstr>
      <vt:lpstr>Слайд 32</vt:lpstr>
      <vt:lpstr>ЛИТЕРАТУРНЫЙ ПОКЕР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  <vt:lpstr>Слайд 41</vt:lpstr>
      <vt:lpstr>Слайд 42</vt:lpstr>
      <vt:lpstr>Слайд 43</vt:lpstr>
      <vt:lpstr>Слайд 44</vt:lpstr>
      <vt:lpstr>Слайд 45</vt:lpstr>
      <vt:lpstr>Слайд 46</vt:lpstr>
      <vt:lpstr>Слайд 47</vt:lpstr>
      <vt:lpstr>Слайд 48</vt:lpstr>
      <vt:lpstr>Слайд 49</vt:lpstr>
      <vt:lpstr>Слайд 50</vt:lpstr>
      <vt:lpstr>Слайд 51</vt:lpstr>
      <vt:lpstr>Слайд 52</vt:lpstr>
      <vt:lpstr>МОЛОДЦЫ!!!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1</cp:lastModifiedBy>
  <cp:revision>25</cp:revision>
  <dcterms:created xsi:type="dcterms:W3CDTF">2019-12-17T18:51:35Z</dcterms:created>
  <dcterms:modified xsi:type="dcterms:W3CDTF">2019-12-20T10:05:04Z</dcterms:modified>
</cp:coreProperties>
</file>