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0" r:id="rId4"/>
    <p:sldId id="259" r:id="rId5"/>
    <p:sldId id="262" r:id="rId6"/>
    <p:sldId id="271" r:id="rId7"/>
    <p:sldId id="264" r:id="rId8"/>
    <p:sldId id="270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>
        <p:scale>
          <a:sx n="62" d="100"/>
          <a:sy n="62" d="100"/>
        </p:scale>
        <p:origin x="-738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8AADA-E828-428B-AFDF-5B527B25CBF6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200D1-F5F6-42EB-BBDE-955F7FAB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91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200D1-F5F6-42EB-BBDE-955F7FABD15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021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200D1-F5F6-42EB-BBDE-955F7FABD15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17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99D3-EB18-40BF-A2F7-476494927999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56106F6-BC11-40EB-862A-C28B2D79E27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99D3-EB18-40BF-A2F7-476494927999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06F6-BC11-40EB-862A-C28B2D79E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99D3-EB18-40BF-A2F7-476494927999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06F6-BC11-40EB-862A-C28B2D79E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99D3-EB18-40BF-A2F7-476494927999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06F6-BC11-40EB-862A-C28B2D79E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99D3-EB18-40BF-A2F7-476494927999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06F6-BC11-40EB-862A-C28B2D79E27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99D3-EB18-40BF-A2F7-476494927999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06F6-BC11-40EB-862A-C28B2D79E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99D3-EB18-40BF-A2F7-476494927999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06F6-BC11-40EB-862A-C28B2D79E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99D3-EB18-40BF-A2F7-476494927999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06F6-BC11-40EB-862A-C28B2D79E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99D3-EB18-40BF-A2F7-476494927999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06F6-BC11-40EB-862A-C28B2D79E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99D3-EB18-40BF-A2F7-476494927999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06F6-BC11-40EB-862A-C28B2D79E27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99D3-EB18-40BF-A2F7-476494927999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06F6-BC11-40EB-862A-C28B2D79E27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93A99D3-EB18-40BF-A2F7-476494927999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56106F6-BC11-40EB-862A-C28B2D79E27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" y="-4518"/>
            <a:ext cx="9137985" cy="686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516" y="0"/>
            <a:ext cx="497764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ВЫСКАЗЫВАНИЯ 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О БИБЛИОТЕКЕ 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И ЧТЕНИИ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8743" y="2299929"/>
            <a:ext cx="475252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ТОРЖЕСТВЕННАЯ КЛЯТВА КНИГОЛЮБА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8742" y="3426741"/>
            <a:ext cx="492954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Присягаю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её Величеству Книге.</a:t>
            </a: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Торжественно клянусь: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1. Быть активным и любознательным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читателем и помощником   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библиотеки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2. Хранить и беречь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своего преданного друга – книгу.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01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arnaul-news.net/img/20170705/ae37e6cc565727e166c3ec036feb543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1257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" y="-4518"/>
            <a:ext cx="9137985" cy="686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65799" y="391736"/>
            <a:ext cx="4818415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Мне всегда казалось, что рай должен быть чем-то вроде библиотеки.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Хорхе Луис Борхес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2492896"/>
            <a:ext cx="4818415" cy="3693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..Библиотеки не должны быть только хранилищами книг, не должны служить и для забавы, для легкого чтения, - они должны быть центрами исследования, которое обязательно для всякого разумного существа, - все должно быть предметом познания и все познающими.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Не надо забывать, что под книгой кроется человек.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Уважайте же книгу из-за любви и почтения к человеку.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Н.Ф.Федоров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1900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s8.pikabu.ru/post_img/2016/03/29/11/1459277576196168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2841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" y="19472"/>
            <a:ext cx="9137985" cy="686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1867" y="260648"/>
            <a:ext cx="476628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Скажи, что ты читаешь, и я скажу, кто ты. Можно составить верное понятие  об уме и характере человека, осмотрев его библиотеку.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Луи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Блан.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51867" y="2564904"/>
            <a:ext cx="480628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То, ради чего стоит жить, нельзя продумать разумом. Это надо почувствовать сердцем.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к/ф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"Библиотекарь"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51867" y="4653136"/>
            <a:ext cx="480628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Чтение для ума - то же, что физические упражнения для тела.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Джозеф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Аддисон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191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uloqot.uz/public/album_photo/56/d9/6b/6b02e8_7710.jpg?c=908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416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22878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29" y="-72016"/>
            <a:ext cx="9137985" cy="686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13160" y="188640"/>
            <a:ext cx="475252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Моя родина там, где моя библиотека.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Эразм 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Роттердамский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1064" y="2136631"/>
            <a:ext cx="475252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Библиотеки- это сокровищницы всех богатств человеческого духа.                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  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Лейбниц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1064" y="3789040"/>
            <a:ext cx="4817200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Там, где есть книга, человек уже не остаётся наедине с самим собой, в четырёх стенах своего кругозора, он приобщается ко всем свершениям прошлого и настоящего…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С. Цвейг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81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29c/0007f1db-279caec1/img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361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40" y="0"/>
            <a:ext cx="9137985" cy="686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188640"/>
            <a:ext cx="482453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Есть только одно средство стать культурным человеком – чтение      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А.Моруа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68860" y="1536175"/>
            <a:ext cx="4734272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Есть три вещи, которые стоит оставить после себя - ваши фотографии, ваша библиотека и ваши личные записи. Все это безусловно важнее для грядущих поколений, чем мебельный гарнитур у вас дома.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Джим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Рон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7832" y="4941168"/>
            <a:ext cx="47653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Нет развлечений дешевле чтения книг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инет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удовольствия более длительного.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Мари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Монтегю</a:t>
            </a:r>
          </a:p>
        </p:txBody>
      </p:sp>
    </p:spTree>
    <p:extLst>
      <p:ext uri="{BB962C8B-B14F-4D97-AF65-F5344CB8AC3E}">
        <p14:creationId xmlns:p14="http://schemas.microsoft.com/office/powerpoint/2010/main" val="2449772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td3.mycdn.me/image?id=857229251309&amp;t=20&amp;plc=WEB&amp;tkn=*Ir6J3fsXUuQZWf1IcB4MlKQvw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9639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7985" cy="686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980728"/>
            <a:ext cx="4824536" cy="48936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 какою жадностью,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как плотно я приник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 сто цветным  стеклам,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 окнам вещих книг,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 увидал сквозь них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просторы и сиянья,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Лучей и форм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безвестных сочетанья,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Услышал странные,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родные имена...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 годы я стоял,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безумный, у окна...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В.Я.Брюсов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694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ypresentation.ru/documents/f83ab1ac452442e709a2a37a8fa561c9/img0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12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pfu.ru/portal/docs/F783979594/img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7231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" y="-4518"/>
            <a:ext cx="9137985" cy="686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kosteneevobiblioteka.p.fl2.fo.ru/image/chunk32/52934/blog_222192/otClDOE6JGw.jpg_1376079454.jpg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43" y="1194493"/>
            <a:ext cx="4752528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519824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" y="0"/>
            <a:ext cx="9137985" cy="686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87528" y="260648"/>
            <a:ext cx="4768944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Быть библиотекарем значит то же, что ехать на велосипеде: если вы перестаете нажимать на педали и двигаться вперед, вы падаете.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Д.Шумахер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7528" y="4581128"/>
            <a:ext cx="4768944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Библиофил помнит то, что другие считают нужным забыть, и забывает то, что другие считают нужным помнить.</a:t>
            </a:r>
          </a:p>
          <a:p>
            <a:r>
              <a:rPr lang="ru-RU" sz="2000" dirty="0" smtClean="0"/>
              <a:t>                           Чарлз </a:t>
            </a:r>
            <a:r>
              <a:rPr lang="ru-RU" sz="2000" dirty="0" err="1" smtClean="0"/>
              <a:t>Калеб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Колтон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87528" y="2348880"/>
            <a:ext cx="4768944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Библиотечные работники — последние святые на Руси, и питаются они святым духом.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Александр Соколов,    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министр культуры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660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4"/>
          <a:stretch/>
        </p:blipFill>
        <p:spPr bwMode="auto">
          <a:xfrm>
            <a:off x="0" y="995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5560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" y="-4518"/>
            <a:ext cx="9137985" cy="686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116632"/>
            <a:ext cx="4896544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...Наиболее яркой характеристикой библиотеки будущего явится не столько ее внешний вид, сколько интеллектуальная деятельность в ее стенах - та деятельность, которая была отличительной чертой каждой библиотеки во все времена, начиная с Александрийской...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Шира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9448" y="4797152"/>
            <a:ext cx="4890824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Невозможно оказать большего благодеяния молодому  человеку, как предоставить ему бесплатный доступ в хорошую общественную библиотеку.             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Брайтом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7352" y="3027730"/>
            <a:ext cx="4872920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Библиотека : место, где можно найти все, что вам нужно, если вы найдете человека, который знает, где это находится.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Харри Мартин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66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up/datas/226207/002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6" t="6782" r="11000" b="618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456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" y="-4518"/>
            <a:ext cx="9137985" cy="686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8742" y="332656"/>
            <a:ext cx="4752529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Библиотека - это не только книга. Это прежде всего колоссальный концентрат спрессованного времени, как бы сопряжение тысячелетий человеческой мысли..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М.Шагинян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8743" y="2688077"/>
            <a:ext cx="4752528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Современный человек находится перед  Гималаями библиотек в положении золотоискателя, которому надо отыскать крупинки золота в массе песка.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С.И.Вавилов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8742" y="4983559"/>
            <a:ext cx="4821529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Книга – друг одинокого, а библиотека – убежище бездомного.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Стефан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Витвицки</a:t>
            </a:r>
            <a:r>
              <a:rPr lang="ru-RU" sz="2000" dirty="0" err="1" smtClean="0"/>
              <a:t>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583613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libpstu.files.wordpress.com/2016/09/1745310-r3l8t8d-1000-c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8803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84" y="0"/>
            <a:ext cx="9137985" cy="686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63356" y="1682696"/>
            <a:ext cx="4806083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Я не призываю к замене государства библиотекой…, но я не сомневаюсь, что, выбирай мы властителей на основании их читательского опыта, а не на основании их политических программ, на земле было бы меньше горя.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И.Бродский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97440" y="291380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3357" y="292964"/>
            <a:ext cx="482453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Хорошая библиотека -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есть книжное отражение Вселенной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Н. Рубаки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63357" y="5192325"/>
            <a:ext cx="4806083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БИБЛИОТЕКИ - магазины человеческих фантазий.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Пьер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Николь</a:t>
            </a:r>
          </a:p>
        </p:txBody>
      </p:sp>
    </p:spTree>
    <p:extLst>
      <p:ext uri="{BB962C8B-B14F-4D97-AF65-F5344CB8AC3E}">
        <p14:creationId xmlns:p14="http://schemas.microsoft.com/office/powerpoint/2010/main" val="4643229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463</TotalTime>
  <Words>631</Words>
  <Application>Microsoft Office PowerPoint</Application>
  <PresentationFormat>Экран (4:3)</PresentationFormat>
  <Paragraphs>78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RePack,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18</cp:revision>
  <dcterms:created xsi:type="dcterms:W3CDTF">2018-04-10T06:49:48Z</dcterms:created>
  <dcterms:modified xsi:type="dcterms:W3CDTF">2018-04-24T13:32:48Z</dcterms:modified>
</cp:coreProperties>
</file>