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57" r:id="rId4"/>
    <p:sldId id="258" r:id="rId5"/>
    <p:sldId id="259" r:id="rId6"/>
    <p:sldId id="260" r:id="rId7"/>
    <p:sldId id="261" r:id="rId8"/>
    <p:sldId id="271" r:id="rId9"/>
    <p:sldId id="279" r:id="rId10"/>
    <p:sldId id="274" r:id="rId11"/>
    <p:sldId id="275" r:id="rId12"/>
    <p:sldId id="276" r:id="rId13"/>
    <p:sldId id="277" r:id="rId14"/>
    <p:sldId id="280" r:id="rId15"/>
    <p:sldId id="278" r:id="rId16"/>
    <p:sldId id="281" r:id="rId17"/>
    <p:sldId id="282" r:id="rId18"/>
    <p:sldId id="283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7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2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9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0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8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8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3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0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5593-1220-4426-ADC6-2A521204155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2439-4259-497B-8FD4-FC699A57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5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llege-edu.ru/upload/iblock/d32/d32225601683893a7b5542edbfb39a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4" cy="68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368" y="30586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«Я архитектор своей жизни»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2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761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СОВЕТА, КАК ПОЗНАТЬ СЕБЯ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0070C0"/>
                </a:solidFill>
              </a:rPr>
              <a:t>1. Заведите </a:t>
            </a:r>
            <a:r>
              <a:rPr lang="ru-RU" sz="3600" b="1" dirty="0">
                <a:solidFill>
                  <a:srgbClr val="0070C0"/>
                </a:solidFill>
              </a:rPr>
              <a:t>дневник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AutoShape 2" descr="data:image/jpeg;base64,/9j/4AAQSkZJRgABAQAAAQABAAD/2wCEAAkGBxQSEhAUEBIUFBQQFRQPFA8UFBUUFBQUFBQWFhQUFBQYHCggGBolHBQUITEhJSkrLi4uFx8zODMsNygtLisBCgoKDg0OGhAQGCwgHhwsLCwsLCwsLCwsLCwsLCwsLSwsLCwsLCwsLCwsLCwsLCwsLCwsLCwsLCwsLCwsLCwsLP/AABEIALcBEwMBIgACEQEDEQH/xAAbAAACAwEBAQAAAAAAAAAAAAAAAQIDBAUGB//EADsQAAIBAgIIAwUHAwUBAQAAAAABAgMREiEEBTFBUWFxkQaBoRMiUtHwFDJikrHB4QdTciNCgqLxMxX/xAAZAQADAQEBAAAAAAAAAAAAAAAAAQIDBAX/xAAnEQEAAgICAwABAwUBAAAAAAAAAQIDERIhBBMxUUFSoTJCYbHhIv/aAAwDAQACEQMRAD8A+qqrV4r8v8kvaVOK7Gn/APOp/AvUT0KEbOMbNcG7Z8VvM5rLPTNin8XoSUp/F6F+EMJOjQjKfH0LoylxBInGN9pUQZpviSTfEhHR47cK4XzLFTXBFxsDEwxMMC4DwrgMFiDEPDyDDyAFcLjsREEZsrbJVCsyt9VAuCYmxxJC2LJplaJRNYStxBcEh2NAVwuOwWAI4hYieEWEAhiIuT4k8KIskK23xI3lxLbCJ0SClLiSxy4+g0hfZY3Twq62PqERIJzlx9CLnPj6FnsI/ChfZo/BEepJS6lTivygW/ZY/BEYuMjUtDIVdhYyFXYzSVSzgIZmRosplaLKY4NYhggLOAADAEAwAIyIE5EBSFdUrLKpCxjb6aNiUUOw7C0AicSJKJcJXIYkM1MAADAAAAEyplrKiZIgACSOJcUxLioOCsFhgMxYAAYBXV2MmyursYpKWcaIXGmZEmWUtpUmW0to4+muQyKGaAwEAGYCAYKRAnIgTIQqEUSqHC8caS6WgaXKLs1Skr8LqzMbdHEb6eF8Xf1VqQrOhqyjHSMKUnWSlOOfJbuZxdQ/1d0ulVjHWVG0JSs5YJQwpvbnwvxeW7It8OwjS0aElF/63+o55Ju+V227tZM0az0SNWOGUVK+dsv3Of3d607Y8WOO9vrmr9NhWpxqU5JqXB3s968maUeH/pZCcKVajNW9lKNv+UItelj3COqs7cVo1OlyGJDNSACGAAAIAGVFjKiZICACSOO0vRnjtLy6mYCAZmACAGyursfQsZXW2PoElLFckmV3JJmGwsTLaO0oRdQ2lV+m0IAQGwAxDAAAAAjIgTkQIkIzOP4s0f2miV42veOzlfP0OxMjUhii087q1jO8b2qs6mJfLNfaspx9jHC3GEIYIKTUcKirXinZ7N5njRhUlCdpJwdsUZtcMnhefmeu8X6sg3F5JKOUbZe7krLhsPP6k1fHErpRzyeW98jgt1bT18c0tj29pqGCjOWFffpUpS5yWJLtGy7HcRRoujKF7cFG/GySuy87scTEdvJyTE23C1DEhm6AAAMAAAATKC9mcixABAQEobUaEZobUaEXUGAAUYAAAE2V1nk+jGVaR91hPxO2JMkmVJk0zm2pamX0Hn5GZMv0d5+RVZ7DUmO5XEkjctpBcQANncLiABspMgSkRRMmUho4mm+JKcJYYrFbJyvZc7ZZnP1nryTc4WwpNxylts7cDnvnpDenj3t+mlHjHTU5wUXfCnFvnlc4WiV7SjyafYz6W8TvmiFK989jOC1uVtvWpi404vq2jaRGpFSg7p+nJlp4nVGmSpfdzXJ5/I9HQ11BqDkmsV1u3b9uz5M78eaLR28nLgms9dw66GRpyTSad09jJHUwAAhAAFwBgEWygue8oIsQYgE2ZmnB5o03MkHmjUjSnwjuFxAWEriCwDCCXMp0x2ixPSY2+8jLp+lRcbJ3d0Z3tGihnUiyMjNFlkWcsS000JmjRnn5GSLL9GefkXWexLbTJmejMuOmvcM0kAkO5RkwuFxCJFmTW2kezo1Jb7WXV5Gps4vi2dqFuMv0MM1tVmW2GvK8Q8LX0hXV9+R0NKnim3xjTl+anGX7nmtZ0pTnQUPvSrU4+UnaT8k2/I+jaRqaE1HD7rjFQvtTUVZX523nm1xzavT1cuWtLREvIaQrEdFeZ3tL8P1WmouD4ZtfsZdXeG66/wDpgX/K/wCiF67/AIV78ev6kYSsi3TayU4x+CMY+dsUv+0mdnRNRJO9Rppf7VsfV8DyvimnOGnRil/p1ISr4t2LElKPd38+RtFLRG5Yxlpe+oe88M6Rig48M+52TyHg/SPftxTPXnfgtujg8ivG8kgYrg5GrA0JixEZVEGwV9pTcHUz6kWzG0nBtkWxNkWyNmsg80bEYIPNG5M1xpkAguCNCMAAYePqaa/VbuYe3cmuq3FrpQ+D67Eo0obo2ODaoqvgi6JXEtiELTRbReZXEnFlQBQpSbuslxZrjTe+Qk7JCxm0ahGluHmx25spUySmPkNLbBb6uYNG1rSm5RjNXi8NnZXa4cTbiCLRKppNephJRR5TxtpKvCC3LE/M9S5229z5p4g0x1a83uvZdFkjDybxFNfl1eHTd9/ho8Par9tUlL+ylUj/AJ3SXpiPXQmyvwfoeDR8T21Xi/4rKP7vzLdIbTeyxNKcaRJZ788k/wCElIliM3tmNVmPbDTQpnH8SaDjpSq2zpyjn+F3UvWUex041OR0Z6Op05QlsnFxfmtpUV5RMHW3C0S8J4f0vBWpt7L2fnkfQWz5PpWKlUae2EnF9U7P9D6RqfTlWo05rba0v8ltM/HvrdXV5mP5eG1yIOQpMhJnRNnDpJzI4itsiydjTQ5LL0YmV0mTYTIhFsi2NogyTEmR+1tbxNcSLS4IcWmEWjaz7YxfbGUS6L1IuS4L1+YeyU8Wh6bL6YGfGvhXr8wD2T+RxliUy6Byo6Z+CPr8y+Gm/gj6/My51b8bOnFliZz4aX+GPr8y6GlfhXr8w51PjZuiy6mrmGGkfhj3Zrc7L9l/JdZiUzEwnOoQ9oZ5SF7S28JsGpVDi+KNNlTjQkpOMVWi522uKTdvRnQVdcS3EnwfqKe4XjtxtEzG3y7RZNPf8SxNpXafvX8/Q9TqnWUqUHJ1cnnnayS5Ped6vqmjUaxQV3lde7t4pbTPpOq6UXFU6aSVnvbullmzOMdo7278nmUyV1MOXW11VrJ2xOP4E2vOxyFosqk1GKeJuyXM91Ry2JdLs0RnnfCr7L7+9gnFy+ywjyuPVa6bdHSjGMY7IpRXRKyMGmSVzTTn9Mp0h9H6nRaenJH1z5McQainmkvJL9iUqSW5dvkZbUv0fadTEc2hT5evzNU5WtuNKzqEy8R430S1dSX3akVK+7EsmuyT8yOpNdSoLDe8fgew9hpmjwqRw1UpR22fHjfcc+eqNHthVBdbyT/NiuYTjnlyidOyvkV9cUvG2ijr6hK15YW9zTt3K9Y6+pUlm8V/h2ebZytP8P03H/Tx05LZKM3Lup3TMet9Uy9lGWc4yVpWWcWtt1w5lTa8QVKYbWjuVlTxtFtqFPKKxSnJ3UY8bK18+B6elXjK+CSdrXS3XV1fyPmGi6olJzwRleXu4XwV7N2/2+Z7TUOjVITqTrRUXONOFk73wRw3y6epNLzP1t5WDFWv/nqY/n5/16GElfg/1L2YVURspbNpvWdvMkpMrkyupVkm1d5FUtIlxZnOSFcJXNkHIzy0iXF9yuWkS+J9xeyBwlolLkVS6PsZpV5fE+7KnXl8T7sXOB65bL9ewGJ15fE+7AOcD1y4qkX05HBWu6WXvP8AKzVR1xTeyT7M5uTq4S7tORogyOr9AqVEnhcIv/dP3f8Aq8zvaJqyEM3774vZ2+ZtTHazO16ww6Fo0ptWWW+W7+TsfY1vuy5TGpHXTFWsOe15szvQo8P0K3qun8PqbMX1cMf1dfMrjUtyx09Vwi20nntvKT/VkvsK5+nyNakGIOFT3LMtGSZm0iGbOk5mLT5xtnk+JNqxECJY11J3ZwtL1xGLcZZPnlfo95ifitQzTxxW2K+8vLeZbaRSZ+PVqoybjfOPY4OrfFmjV8o1YKW+EvdkuqZ2qbe2NuqzDeymsx9Z51rOz2k4V7uy2rbwQtYTpqKdaShuUnKzvwXHoQ1TOEouUJ482m7Ws1ua80/MWuz1Ot6boq21/XQTr8O5CUyttcGVtKx6QyLqMqlU8jPPS4r70kubZOz014bmqGhRnHDOKkk1Kz2Xs1s82cyhpuJ2pwnJfFhcU/8AlJJWOzok3b3klyV36l01KZKlq2nH7sIroki37LD4V2Jup9WYe2X0n8jXjUpmZR+zQ+FE1TSE6i4h7RcR6gmfStCvdx28H+zOVVTTs1Znd9ouK/cjWpKatJX5710ZlfDFu4VW+vrz05FMpmnWmgVIXlSj7RfDe0l5b/I83V1pNZOnsy2nHfdJ1aHTWOUdOtKZVKZxZ64n/bX5v4M89cz/ALa/N/BHshXrl6BzA8zLXVT+2vzfwAc4L1yt1Z4WqVLSmvZxyzkvefSO3vY9lqrVFPR0nTgnL+7O2Ly4eSNcaqyt+qLoyfG3md1cVauW2W1vqeOXLyUpeqRZFS3t9v5IJ8/VfuTT/wDcjRmlbr3I4L75d7/qSU+noP23Cz8w6MQpfiZNJLj1t/BD2j3K/nYlG+/9QM8aFd7rdCab5+g1fh+gBX7/AAF7N77fXQsv1Hi+rMWj25WstQUq6aqJ571Zfrcxz8HUGrJ1Vuuqn7Wt6HokvrMkKcdZ+wuuW9fk6eF07+mWj1V706jktk2oNp8VaKfqZI/0rUbex1hpdLkpyw8/dxL9T6KMIx1hU57z9n/TyWif0/0eFnKpVnLY5txxNcHJpyfc7OrPD9Chj9kpe/bFepJp2vZ2bsnnuOoCHGOsfom2a9o1MqJaFHn3ZRPVib+9PpiOggK4Qz3LlS1LTf3lJ8nKX7M0UNXwh9yCXNbe5tAOEDlKj2XBjSki6wmh8dDap1OXp/Ao1vLzf/hbcXVB2SEql937/qDtvS84knFcfUiqK3W7Z9x9gRae5fXYfs0t1vNkXF832Qm7f+gSf1xMWn6ppVc5RtL41k/Pj5mn2q4ryE5rj6CmImNSImY+PHay8PVKd3FY48YrPzjt7Hnqs4raz6i5/WRxtb6h0fSLupTWP+4opS83v8zmv40f2t6Z/wBz5/KtD4kM6lbwH7zwuDW5uKT88gOb15P2t+WP9/8AD09Ovwt1uXxrvh53OVRV93r/ACaqUVswvrf+TvlwRLoxm+fcsi+cv1M0IW3S7/Muh0l3zEbRF32X81YtVvpIzRfJ9yxdH3GbRj6+gKfXsVRjyZO3+Qwnj+mgTXIV+vYlfqBmkvpkkV35sE+bALLgvrMj5kl1XYYO/wBXJEYvn6Dv1GDGvrMO4DIJjEnz9Ab5jCQmF+gDAI4ug+xGXUQD8uwn9ZBi5ixdewgL/VhYv8uwS8xON+IEbl1Iv6yRC1vifUg3wi/VAEpLhdeRW/8AJ9huXJ9LkJSvuYiDlbfIqnPrboQm+UjPUlb4vUClZLSOX/VgYZaTn92XYY0uVRqJq+fW50KVWOy7ADM4a6dlvZohZ733ACVro259y2OQAOAmmufcmpLiwAoJLqNdWIBmmlzGuoAANdfQl5gAwaXMLcxAMG+rGgAAL8xvqADAF2ABkGnusAgECz4+hGS5gApBX5srk0t7ABApNcWVtre3+oABK5JLe+5U7PY2AAFNR/iZjrStvYgHCJY5V1fa+wAA9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http://s5.postimg.org/stvfr40x3/1_c5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73" y="2284385"/>
            <a:ext cx="5760640" cy="40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761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СОВЕТА, КАК ПОЗНАТЬ СЕБЯ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0070C0"/>
                </a:solidFill>
              </a:rPr>
              <a:t>1. Заведите </a:t>
            </a:r>
            <a:r>
              <a:rPr lang="ru-RU" sz="3600" b="1" dirty="0">
                <a:solidFill>
                  <a:srgbClr val="0070C0"/>
                </a:solidFill>
              </a:rPr>
              <a:t>дневник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414" y="234888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0070C0"/>
                </a:solidFill>
              </a:rPr>
              <a:t>2. Медитируйте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AutoShape 2" descr="data:image/jpeg;base64,/9j/4AAQSkZJRgABAQAAAQABAAD/2wCEAAkGBxQSEhAUEBIUFBQQFRQPFA8UFBUUFBQUFBQWFhQUFBQYHCggGBolHBQUITEhJSkrLi4uFx8zODMsNygtLisBCgoKDg0OGhAQGCwgHhwsLCwsLCwsLCwsLCwsLCwsLSwsLCwsLCwsLCwsLCwsLCwsLCwsLCwsLCwsLCwsLCwsLP/AABEIALcBEwMBIgACEQEDEQH/xAAbAAACAwEBAQAAAAAAAAAAAAAAAQIDBAUGB//EADsQAAIBAgIIAwUHAwUBAQAAAAABAgMREiEEBTFBUWFxkQaBoRMiUtHwFDJikrHB4QdTciNCgqLxMxX/xAAZAQADAQEBAAAAAAAAAAAAAAAAAQIDBAX/xAAnEQEAAgICAwABAwUBAAAAAAAAAQIDERIhBBMxUUFSoTJCYbHhIv/aAAwDAQACEQMRAD8A+qqrV4r8v8kvaVOK7Gn/APOp/AvUT0KEbOMbNcG7Z8VvM5rLPTNin8XoSUp/F6F+EMJOjQjKfH0LoylxBInGN9pUQZpviSTfEhHR47cK4XzLFTXBFxsDEwxMMC4DwrgMFiDEPDyDDyAFcLjsREEZsrbJVCsyt9VAuCYmxxJC2LJplaJRNYStxBcEh2NAVwuOwWAI4hYieEWEAhiIuT4k8KIskK23xI3lxLbCJ0SClLiSxy4+g0hfZY3Twq62PqERIJzlx9CLnPj6FnsI/ChfZo/BEepJS6lTivygW/ZY/BEYuMjUtDIVdhYyFXYzSVSzgIZmRosplaLKY4NYhggLOAADAEAwAIyIE5EBSFdUrLKpCxjb6aNiUUOw7C0AicSJKJcJXIYkM1MAADAAAAEyplrKiZIgACSOJcUxLioOCsFhgMxYAAYBXV2MmyursYpKWcaIXGmZEmWUtpUmW0to4+muQyKGaAwEAGYCAYKRAnIgTIQqEUSqHC8caS6WgaXKLs1Skr8LqzMbdHEb6eF8Xf1VqQrOhqyjHSMKUnWSlOOfJbuZxdQ/1d0ulVjHWVG0JSs5YJQwpvbnwvxeW7It8OwjS0aElF/63+o55Ju+V227tZM0az0SNWOGUVK+dsv3Of3d607Y8WOO9vrmr9NhWpxqU5JqXB3s968maUeH/pZCcKVajNW9lKNv+UItelj3COqs7cVo1OlyGJDNSACGAAAIAGVFjKiZICACSOO0vRnjtLy6mYCAZmACAGyursfQsZXW2PoElLFckmV3JJmGwsTLaO0oRdQ2lV+m0IAQGwAxDAAAAAjIgTkQIkIzOP4s0f2miV42veOzlfP0OxMjUhii087q1jO8b2qs6mJfLNfaspx9jHC3GEIYIKTUcKirXinZ7N5njRhUlCdpJwdsUZtcMnhefmeu8X6sg3F5JKOUbZe7krLhsPP6k1fHErpRzyeW98jgt1bT18c0tj29pqGCjOWFffpUpS5yWJLtGy7HcRRoujKF7cFG/GySuy87scTEdvJyTE23C1DEhm6AAAMAAAATKC9mcixABAQEobUaEZobUaEXUGAAUYAAAE2V1nk+jGVaR91hPxO2JMkmVJk0zm2pamX0Hn5GZMv0d5+RVZ7DUmO5XEkjctpBcQANncLiABspMgSkRRMmUho4mm+JKcJYYrFbJyvZc7ZZnP1nryTc4WwpNxylts7cDnvnpDenj3t+mlHjHTU5wUXfCnFvnlc4WiV7SjyafYz6W8TvmiFK989jOC1uVtvWpi404vq2jaRGpFSg7p+nJlp4nVGmSpfdzXJ5/I9HQ11BqDkmsV1u3b9uz5M78eaLR28nLgms9dw66GRpyTSad09jJHUwAAhAAFwBgEWygue8oIsQYgE2ZmnB5o03MkHmjUjSnwjuFxAWEriCwDCCXMp0x2ixPSY2+8jLp+lRcbJ3d0Z3tGihnUiyMjNFlkWcsS000JmjRnn5GSLL9GefkXWexLbTJmejMuOmvcM0kAkO5RkwuFxCJFmTW2kezo1Jb7WXV5Gps4vi2dqFuMv0MM1tVmW2GvK8Q8LX0hXV9+R0NKnim3xjTl+anGX7nmtZ0pTnQUPvSrU4+UnaT8k2/I+jaRqaE1HD7rjFQvtTUVZX523nm1xzavT1cuWtLREvIaQrEdFeZ3tL8P1WmouD4ZtfsZdXeG66/wDpgX/K/wCiF67/AIV78ev6kYSsi3TayU4x+CMY+dsUv+0mdnRNRJO9Rppf7VsfV8DyvimnOGnRil/p1ISr4t2LElKPd38+RtFLRG5Yxlpe+oe88M6Rig48M+52TyHg/SPftxTPXnfgtujg8ivG8kgYrg5GrA0JixEZVEGwV9pTcHUz6kWzG0nBtkWxNkWyNmsg80bEYIPNG5M1xpkAguCNCMAAYePqaa/VbuYe3cmuq3FrpQ+D67Eo0obo2ODaoqvgi6JXEtiELTRbReZXEnFlQBQpSbuslxZrjTe+Qk7JCxm0ahGluHmx25spUySmPkNLbBb6uYNG1rSm5RjNXi8NnZXa4cTbiCLRKppNephJRR5TxtpKvCC3LE/M9S5229z5p4g0x1a83uvZdFkjDybxFNfl1eHTd9/ho8Par9tUlL+ylUj/AJ3SXpiPXQmyvwfoeDR8T21Xi/4rKP7vzLdIbTeyxNKcaRJZ788k/wCElIliM3tmNVmPbDTQpnH8SaDjpSq2zpyjn+F3UvWUex041OR0Z6Op05QlsnFxfmtpUV5RMHW3C0S8J4f0vBWpt7L2fnkfQWz5PpWKlUae2EnF9U7P9D6RqfTlWo05rba0v8ltM/HvrdXV5mP5eG1yIOQpMhJnRNnDpJzI4itsiydjTQ5LL0YmV0mTYTIhFsi2NogyTEmR+1tbxNcSLS4IcWmEWjaz7YxfbGUS6L1IuS4L1+YeyU8Wh6bL6YGfGvhXr8wD2T+RxliUy6Byo6Z+CPr8y+Gm/gj6/My51b8bOnFliZz4aX+GPr8y6GlfhXr8w51PjZuiy6mrmGGkfhj3Zrc7L9l/JdZiUzEwnOoQ9oZ5SF7S28JsGpVDi+KNNlTjQkpOMVWi522uKTdvRnQVdcS3EnwfqKe4XjtxtEzG3y7RZNPf8SxNpXafvX8/Q9TqnWUqUHJ1cnnnayS5Ped6vqmjUaxQV3lde7t4pbTPpOq6UXFU6aSVnvbullmzOMdo7278nmUyV1MOXW11VrJ2xOP4E2vOxyFosqk1GKeJuyXM91Ry2JdLs0RnnfCr7L7+9gnFy+ywjyuPVa6bdHSjGMY7IpRXRKyMGmSVzTTn9Mp0h9H6nRaenJH1z5McQainmkvJL9iUqSW5dvkZbUv0fadTEc2hT5evzNU5WtuNKzqEy8R430S1dSX3akVK+7EsmuyT8yOpNdSoLDe8fgew9hpmjwqRw1UpR22fHjfcc+eqNHthVBdbyT/NiuYTjnlyidOyvkV9cUvG2ijr6hK15YW9zTt3K9Y6+pUlm8V/h2ebZytP8P03H/Tx05LZKM3Lup3TMet9Uy9lGWc4yVpWWcWtt1w5lTa8QVKYbWjuVlTxtFtqFPKKxSnJ3UY8bK18+B6elXjK+CSdrXS3XV1fyPmGi6olJzwRleXu4XwV7N2/2+Z7TUOjVITqTrRUXONOFk73wRw3y6epNLzP1t5WDFWv/nqY/n5/16GElfg/1L2YVURspbNpvWdvMkpMrkyupVkm1d5FUtIlxZnOSFcJXNkHIzy0iXF9yuWkS+J9xeyBwlolLkVS6PsZpV5fE+7KnXl8T7sXOB65bL9ewGJ15fE+7AOcD1y4qkX05HBWu6WXvP8AKzVR1xTeyT7M5uTq4S7tORogyOr9AqVEnhcIv/dP3f8Aq8zvaJqyEM3774vZ2+ZtTHazO16ww6Fo0ptWWW+W7+TsfY1vuy5TGpHXTFWsOe15szvQo8P0K3qun8PqbMX1cMf1dfMrjUtyx09Vwi20nntvKT/VkvsK5+nyNakGIOFT3LMtGSZm0iGbOk5mLT5xtnk+JNqxECJY11J3ZwtL1xGLcZZPnlfo95ifitQzTxxW2K+8vLeZbaRSZ+PVqoybjfOPY4OrfFmjV8o1YKW+EvdkuqZ2qbe2NuqzDeymsx9Z51rOz2k4V7uy2rbwQtYTpqKdaShuUnKzvwXHoQ1TOEouUJ482m7Ws1ua80/MWuz1Ot6boq21/XQTr8O5CUyttcGVtKx6QyLqMqlU8jPPS4r70kubZOz014bmqGhRnHDOKkk1Kz2Xs1s82cyhpuJ2pwnJfFhcU/8AlJJWOzok3b3klyV36l01KZKlq2nH7sIroki37LD4V2Jup9WYe2X0n8jXjUpmZR+zQ+FE1TSE6i4h7RcR6gmfStCvdx28H+zOVVTTs1Znd9ouK/cjWpKatJX5710ZlfDFu4VW+vrz05FMpmnWmgVIXlSj7RfDe0l5b/I83V1pNZOnsy2nHfdJ1aHTWOUdOtKZVKZxZ64n/bX5v4M89cz/ALa/N/BHshXrl6BzA8zLXVT+2vzfwAc4L1yt1Z4WqVLSmvZxyzkvefSO3vY9lqrVFPR0nTgnL+7O2Ly4eSNcaqyt+qLoyfG3md1cVauW2W1vqeOXLyUpeqRZFS3t9v5IJ8/VfuTT/wDcjRmlbr3I4L75d7/qSU+noP23Cz8w6MQpfiZNJLj1t/BD2j3K/nYlG+/9QM8aFd7rdCab5+g1fh+gBX7/AAF7N77fXQsv1Hi+rMWj25WstQUq6aqJ571Zfrcxz8HUGrJ1Vuuqn7Wt6HokvrMkKcdZ+wuuW9fk6eF07+mWj1V706jktk2oNp8VaKfqZI/0rUbex1hpdLkpyw8/dxL9T6KMIx1hU57z9n/TyWif0/0eFnKpVnLY5txxNcHJpyfc7OrPD9Chj9kpe/bFepJp2vZ2bsnnuOoCHGOsfom2a9o1MqJaFHn3ZRPVib+9PpiOggK4Qz3LlS1LTf3lJ8nKX7M0UNXwh9yCXNbe5tAOEDlKj2XBjSki6wmh8dDap1OXp/Ao1vLzf/hbcXVB2SEql937/qDtvS84knFcfUiqK3W7Z9x9gRae5fXYfs0t1vNkXF832Qm7f+gSf1xMWn6ppVc5RtL41k/Pj5mn2q4ryE5rj6CmImNSImY+PHay8PVKd3FY48YrPzjt7Hnqs4raz6i5/WRxtb6h0fSLupTWP+4opS83v8zmv40f2t6Z/wBz5/KtD4kM6lbwH7zwuDW5uKT88gOb15P2t+WP9/8AD09Ovwt1uXxrvh53OVRV93r/ACaqUVswvrf+TvlwRLoxm+fcsi+cv1M0IW3S7/Muh0l3zEbRF32X81YtVvpIzRfJ9yxdH3GbRj6+gKfXsVRjyZO3+Qwnj+mgTXIV+vYlfqBmkvpkkV35sE+bALLgvrMj5kl1XYYO/wBXJEYvn6Dv1GDGvrMO4DIJjEnz9Ab5jCQmF+gDAI4ug+xGXUQD8uwn9ZBi5ixdewgL/VhYv8uwS8xON+IEbl1Iv6yRC1vifUg3wi/VAEpLhdeRW/8AJ9huXJ9LkJSvuYiDlbfIqnPrboQm+UjPUlb4vUClZLSOX/VgYZaTn92XYY0uVRqJq+fW50KVWOy7ADM4a6dlvZohZ733ACVro259y2OQAOAmmufcmpLiwAoJLqNdWIBmmlzGuoAANdfQl5gAwaXMLcxAMG+rGgAAL8xvqADAF2ABkGnusAgECz4+hGS5gApBX5srk0t7ABApNcWVtre3+oABK5JLe+5U7PY2AAFNR/iZjrStvYgHCJY5V1fa+wAA9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47" y="3021851"/>
            <a:ext cx="4788024" cy="31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761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СОВЕТА, КАК ПОЗНАТЬ СЕБЯ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0070C0"/>
                </a:solidFill>
              </a:rPr>
              <a:t>1. Заведите </a:t>
            </a:r>
            <a:r>
              <a:rPr lang="ru-RU" sz="3600" b="1" dirty="0">
                <a:solidFill>
                  <a:srgbClr val="0070C0"/>
                </a:solidFill>
              </a:rPr>
              <a:t>дневник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414" y="234888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0070C0"/>
                </a:solidFill>
              </a:rPr>
              <a:t>2. Медитируйте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1297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rgbClr val="0070C0"/>
                </a:solidFill>
              </a:rPr>
              <a:t>3</a:t>
            </a:r>
            <a:r>
              <a:rPr lang="ru-RU" sz="3600" b="1" dirty="0" smtClean="0">
                <a:solidFill>
                  <a:srgbClr val="0070C0"/>
                </a:solidFill>
              </a:rPr>
              <a:t>. </a:t>
            </a:r>
            <a:r>
              <a:rPr lang="ru-RU" sz="3600" b="1" dirty="0">
                <a:solidFill>
                  <a:srgbClr val="0070C0"/>
                </a:solidFill>
              </a:rPr>
              <a:t>Спросите окружающих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AutoShape 2" descr="data:image/jpeg;base64,/9j/4AAQSkZJRgABAQAAAQABAAD/2wCEAAkGBxQSEhAUEBIUFBQQFRQPFA8UFBUUFBQUFBQWFhQUFBQYHCggGBolHBQUITEhJSkrLi4uFx8zODMsNygtLisBCgoKDg0OGhAQGCwgHhwsLCwsLCwsLCwsLCwsLCwsLSwsLCwsLCwsLCwsLCwsLCwsLCwsLCwsLCwsLCwsLCwsLP/AABEIALcBEwMBIgACEQEDEQH/xAAbAAACAwEBAQAAAAAAAAAAAAAAAQIDBAUGB//EADsQAAIBAgIIAwUHAwUBAQAAAAABAgMREiEEBTFBUWFxkQaBoRMiUtHwFDJikrHB4QdTciNCgqLxMxX/xAAZAQADAQEBAAAAAAAAAAAAAAAAAQIDBAX/xAAnEQEAAgICAwABAwUBAAAAAAAAAQIDERIhBBMxUUFSoTJCYbHhIv/aAAwDAQACEQMRAD8A+qqrV4r8v8kvaVOK7Gn/APOp/AvUT0KEbOMbNcG7Z8VvM5rLPTNin8XoSUp/F6F+EMJOjQjKfH0LoylxBInGN9pUQZpviSTfEhHR47cK4XzLFTXBFxsDEwxMMC4DwrgMFiDEPDyDDyAFcLjsREEZsrbJVCsyt9VAuCYmxxJC2LJplaJRNYStxBcEh2NAVwuOwWAI4hYieEWEAhiIuT4k8KIskK23xI3lxLbCJ0SClLiSxy4+g0hfZY3Twq62PqERIJzlx9CLnPj6FnsI/ChfZo/BEepJS6lTivygW/ZY/BEYuMjUtDIVdhYyFXYzSVSzgIZmRosplaLKY4NYhggLOAADAEAwAIyIE5EBSFdUrLKpCxjb6aNiUUOw7C0AicSJKJcJXIYkM1MAADAAAAEyplrKiZIgACSOJcUxLioOCsFhgMxYAAYBXV2MmyursYpKWcaIXGmZEmWUtpUmW0to4+muQyKGaAwEAGYCAYKRAnIgTIQqEUSqHC8caS6WgaXKLs1Skr8LqzMbdHEb6eF8Xf1VqQrOhqyjHSMKUnWSlOOfJbuZxdQ/1d0ulVjHWVG0JSs5YJQwpvbnwvxeW7It8OwjS0aElF/63+o55Ju+V227tZM0az0SNWOGUVK+dsv3Of3d607Y8WOO9vrmr9NhWpxqU5JqXB3s968maUeH/pZCcKVajNW9lKNv+UItelj3COqs7cVo1OlyGJDNSACGAAAIAGVFjKiZICACSOO0vRnjtLy6mYCAZmACAGyursfQsZXW2PoElLFckmV3JJmGwsTLaO0oRdQ2lV+m0IAQGwAxDAAAAAjIgTkQIkIzOP4s0f2miV42veOzlfP0OxMjUhii087q1jO8b2qs6mJfLNfaspx9jHC3GEIYIKTUcKirXinZ7N5njRhUlCdpJwdsUZtcMnhefmeu8X6sg3F5JKOUbZe7krLhsPP6k1fHErpRzyeW98jgt1bT18c0tj29pqGCjOWFffpUpS5yWJLtGy7HcRRoujKF7cFG/GySuy87scTEdvJyTE23C1DEhm6AAAMAAAATKC9mcixABAQEobUaEZobUaEXUGAAUYAAAE2V1nk+jGVaR91hPxO2JMkmVJk0zm2pamX0Hn5GZMv0d5+RVZ7DUmO5XEkjctpBcQANncLiABspMgSkRRMmUho4mm+JKcJYYrFbJyvZc7ZZnP1nryTc4WwpNxylts7cDnvnpDenj3t+mlHjHTU5wUXfCnFvnlc4WiV7SjyafYz6W8TvmiFK989jOC1uVtvWpi404vq2jaRGpFSg7p+nJlp4nVGmSpfdzXJ5/I9HQ11BqDkmsV1u3b9uz5M78eaLR28nLgms9dw66GRpyTSad09jJHUwAAhAAFwBgEWygue8oIsQYgE2ZmnB5o03MkHmjUjSnwjuFxAWEriCwDCCXMp0x2ixPSY2+8jLp+lRcbJ3d0Z3tGihnUiyMjNFlkWcsS000JmjRnn5GSLL9GefkXWexLbTJmejMuOmvcM0kAkO5RkwuFxCJFmTW2kezo1Jb7WXV5Gps4vi2dqFuMv0MM1tVmW2GvK8Q8LX0hXV9+R0NKnim3xjTl+anGX7nmtZ0pTnQUPvSrU4+UnaT8k2/I+jaRqaE1HD7rjFQvtTUVZX523nm1xzavT1cuWtLREvIaQrEdFeZ3tL8P1WmouD4ZtfsZdXeG66/wDpgX/K/wCiF67/AIV78ev6kYSsi3TayU4x+CMY+dsUv+0mdnRNRJO9Rppf7VsfV8DyvimnOGnRil/p1ISr4t2LElKPd38+RtFLRG5Yxlpe+oe88M6Rig48M+52TyHg/SPftxTPXnfgtujg8ivG8kgYrg5GrA0JixEZVEGwV9pTcHUz6kWzG0nBtkWxNkWyNmsg80bEYIPNG5M1xpkAguCNCMAAYePqaa/VbuYe3cmuq3FrpQ+D67Eo0obo2ODaoqvgi6JXEtiELTRbReZXEnFlQBQpSbuslxZrjTe+Qk7JCxm0ahGluHmx25spUySmPkNLbBb6uYNG1rSm5RjNXi8NnZXa4cTbiCLRKppNephJRR5TxtpKvCC3LE/M9S5229z5p4g0x1a83uvZdFkjDybxFNfl1eHTd9/ho8Par9tUlL+ylUj/AJ3SXpiPXQmyvwfoeDR8T21Xi/4rKP7vzLdIbTeyxNKcaRJZ788k/wCElIliM3tmNVmPbDTQpnH8SaDjpSq2zpyjn+F3UvWUex041OR0Z6Op05QlsnFxfmtpUV5RMHW3C0S8J4f0vBWpt7L2fnkfQWz5PpWKlUae2EnF9U7P9D6RqfTlWo05rba0v8ltM/HvrdXV5mP5eG1yIOQpMhJnRNnDpJzI4itsiydjTQ5LL0YmV0mTYTIhFsi2NogyTEmR+1tbxNcSLS4IcWmEWjaz7YxfbGUS6L1IuS4L1+YeyU8Wh6bL6YGfGvhXr8wD2T+RxliUy6Byo6Z+CPr8y+Gm/gj6/My51b8bOnFliZz4aX+GPr8y6GlfhXr8w51PjZuiy6mrmGGkfhj3Zrc7L9l/JdZiUzEwnOoQ9oZ5SF7S28JsGpVDi+KNNlTjQkpOMVWi522uKTdvRnQVdcS3EnwfqKe4XjtxtEzG3y7RZNPf8SxNpXafvX8/Q9TqnWUqUHJ1cnnnayS5Ped6vqmjUaxQV3lde7t4pbTPpOq6UXFU6aSVnvbullmzOMdo7278nmUyV1MOXW11VrJ2xOP4E2vOxyFosqk1GKeJuyXM91Ry2JdLs0RnnfCr7L7+9gnFy+ywjyuPVa6bdHSjGMY7IpRXRKyMGmSVzTTn9Mp0h9H6nRaenJH1z5McQainmkvJL9iUqSW5dvkZbUv0fadTEc2hT5evzNU5WtuNKzqEy8R430S1dSX3akVK+7EsmuyT8yOpNdSoLDe8fgew9hpmjwqRw1UpR22fHjfcc+eqNHthVBdbyT/NiuYTjnlyidOyvkV9cUvG2ijr6hK15YW9zTt3K9Y6+pUlm8V/h2ebZytP8P03H/Tx05LZKM3Lup3TMet9Uy9lGWc4yVpWWcWtt1w5lTa8QVKYbWjuVlTxtFtqFPKKxSnJ3UY8bK18+B6elXjK+CSdrXS3XV1fyPmGi6olJzwRleXu4XwV7N2/2+Z7TUOjVITqTrRUXONOFk73wRw3y6epNLzP1t5WDFWv/nqY/n5/16GElfg/1L2YVURspbNpvWdvMkpMrkyupVkm1d5FUtIlxZnOSFcJXNkHIzy0iXF9yuWkS+J9xeyBwlolLkVS6PsZpV5fE+7KnXl8T7sXOB65bL9ewGJ15fE+7AOcD1y4qkX05HBWu6WXvP8AKzVR1xTeyT7M5uTq4S7tORogyOr9AqVEnhcIv/dP3f8Aq8zvaJqyEM3774vZ2+ZtTHazO16ww6Fo0ptWWW+W7+TsfY1vuy5TGpHXTFWsOe15szvQo8P0K3qun8PqbMX1cMf1dfMrjUtyx09Vwi20nntvKT/VkvsK5+nyNakGIOFT3LMtGSZm0iGbOk5mLT5xtnk+JNqxECJY11J3ZwtL1xGLcZZPnlfo95ifitQzTxxW2K+8vLeZbaRSZ+PVqoybjfOPY4OrfFmjV8o1YKW+EvdkuqZ2qbe2NuqzDeymsx9Z51rOz2k4V7uy2rbwQtYTpqKdaShuUnKzvwXHoQ1TOEouUJ482m7Ws1ua80/MWuz1Ot6boq21/XQTr8O5CUyttcGVtKx6QyLqMqlU8jPPS4r70kubZOz014bmqGhRnHDOKkk1Kz2Xs1s82cyhpuJ2pwnJfFhcU/8AlJJWOzok3b3klyV36l01KZKlq2nH7sIroki37LD4V2Jup9WYe2X0n8jXjUpmZR+zQ+FE1TSE6i4h7RcR6gmfStCvdx28H+zOVVTTs1Znd9ouK/cjWpKatJX5710ZlfDFu4VW+vrz05FMpmnWmgVIXlSj7RfDe0l5b/I83V1pNZOnsy2nHfdJ1aHTWOUdOtKZVKZxZ64n/bX5v4M89cz/ALa/N/BHshXrl6BzA8zLXVT+2vzfwAc4L1yt1Z4WqVLSmvZxyzkvefSO3vY9lqrVFPR0nTgnL+7O2Ly4eSNcaqyt+qLoyfG3md1cVauW2W1vqeOXLyUpeqRZFS3t9v5IJ8/VfuTT/wDcjRmlbr3I4L75d7/qSU+noP23Cz8w6MQpfiZNJLj1t/BD2j3K/nYlG+/9QM8aFd7rdCab5+g1fh+gBX7/AAF7N77fXQsv1Hi+rMWj25WstQUq6aqJ571Zfrcxz8HUGrJ1Vuuqn7Wt6HokvrMkKcdZ+wuuW9fk6eF07+mWj1V706jktk2oNp8VaKfqZI/0rUbex1hpdLkpyw8/dxL9T6KMIx1hU57z9n/TyWif0/0eFnKpVnLY5txxNcHJpyfc7OrPD9Chj9kpe/bFepJp2vZ2bsnnuOoCHGOsfom2a9o1MqJaFHn3ZRPVib+9PpiOggK4Qz3LlS1LTf3lJ8nKX7M0UNXwh9yCXNbe5tAOEDlKj2XBjSki6wmh8dDap1OXp/Ao1vLzf/hbcXVB2SEql937/qDtvS84knFcfUiqK3W7Z9x9gRae5fXYfs0t1vNkXF832Qm7f+gSf1xMWn6ppVc5RtL41k/Pj5mn2q4ryE5rj6CmImNSImY+PHay8PVKd3FY48YrPzjt7Hnqs4raz6i5/WRxtb6h0fSLupTWP+4opS83v8zmv40f2t6Z/wBz5/KtD4kM6lbwH7zwuDW5uKT88gOb15P2t+WP9/8AD09Ovwt1uXxrvh53OVRV93r/ACaqUVswvrf+TvlwRLoxm+fcsi+cv1M0IW3S7/Muh0l3zEbRF32X81YtVvpIzRfJ9yxdH3GbRj6+gKfXsVRjyZO3+Qwnj+mgTXIV+vYlfqBmkvpkkV35sE+bALLgvrMj5kl1XYYO/wBXJEYvn6Dv1GDGvrMO4DIJjEnz9Ab5jCQmF+gDAI4ug+xGXUQD8uwn9ZBi5ixdewgL/VhYv8uwS8xON+IEbl1Iv6yRC1vifUg3wi/VAEpLhdeRW/8AJ9huXJ9LkJSvuYiDlbfIqnPrboQm+UjPUlb4vUClZLSOX/VgYZaTn92XYY0uVRqJq+fW50KVWOy7ADM4a6dlvZohZ733ACVro259y2OQAOAmmufcmpLiwAoJLqNdWIBmmlzGuoAANdfQl5gAwaXMLcxAMG+rGgAAL8xvqADAF2ABkGnusAgECz4+hGS5gApBX5srk0t7ABApNcWVtre3+oABK5JLe+5U7PY2AAFNR/iZjrStvYgHCJY5V1fa+wAA9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fishki.net/upload/post/201412/08/1345538/klipart_chelovek_povyazka_vesy_47703_1920x1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1" r="26593"/>
          <a:stretch/>
        </p:blipFill>
        <p:spPr bwMode="auto">
          <a:xfrm>
            <a:off x="5736788" y="2639253"/>
            <a:ext cx="2999015" cy="38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Усталые глаза редко могут увидеть светлое будущее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2992" y="5877272"/>
            <a:ext cx="399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Упражнение «</a:t>
            </a:r>
            <a:r>
              <a:rPr lang="ru-RU" b="1" dirty="0" smtClean="0"/>
              <a:t>Сосчитайте </a:t>
            </a:r>
            <a:r>
              <a:rPr lang="ru-RU" b="1" dirty="0"/>
              <a:t>до трёх…..»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3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ри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способа, которые помогут разбудить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АРХИТЕКТОРА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внутри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Вас</a:t>
            </a:r>
            <a:endParaRPr lang="ru-RU" sz="4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510" y="2492896"/>
            <a:ext cx="75961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Архитекторы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создают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мечту</a:t>
            </a:r>
          </a:p>
          <a:p>
            <a:pPr algn="ctr" fontAlgn="base"/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Архитекторы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создают порядок</a:t>
            </a:r>
            <a:endParaRPr lang="ru-RU" sz="4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s://encrypted-tbn0.gstatic.com/images?q=tbn:ANd9GcRpRyg3L81QO6l-kdB55psnjPW1P0HKW7m0ZpoAmluCEmouXF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01" y="3802813"/>
            <a:ext cx="3024336" cy="30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allday.ru/4f/5e/7f/1354603471_time_plannin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740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74168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FF0000"/>
                </a:solidFill>
              </a:rPr>
              <a:t>Упражнение </a:t>
            </a:r>
            <a:r>
              <a:rPr lang="ru-RU" sz="4000" b="1" dirty="0">
                <a:solidFill>
                  <a:srgbClr val="FF0000"/>
                </a:solidFill>
              </a:rPr>
              <a:t>«План»</a:t>
            </a:r>
            <a:endParaRPr lang="ru-RU" sz="4000" dirty="0">
              <a:solidFill>
                <a:srgbClr val="FF0000"/>
              </a:solidFill>
            </a:endParaRPr>
          </a:p>
          <a:p>
            <a:pPr fontAlgn="base"/>
            <a:r>
              <a:rPr lang="ru-RU" i="1" dirty="0"/>
              <a:t>План на сегодняшний вечер:</a:t>
            </a:r>
            <a:endParaRPr lang="ru-RU" dirty="0"/>
          </a:p>
          <a:p>
            <a:pPr fontAlgn="base"/>
            <a:r>
              <a:rPr lang="ru-RU" i="1" dirty="0"/>
              <a:t>Время – дело</a:t>
            </a:r>
            <a:endParaRPr lang="ru-RU" dirty="0"/>
          </a:p>
        </p:txBody>
      </p:sp>
      <p:pic>
        <p:nvPicPr>
          <p:cNvPr id="7172" name="Picture 4" descr="http://zimfor.ru/wp-content/uploads/2013/05/leonardo-da-vinc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72" y="1881387"/>
            <a:ext cx="2022891" cy="22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4509119"/>
            <a:ext cx="34357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Как говорил Леонардо да Винчи: </a:t>
            </a:r>
            <a:endParaRPr lang="ru-RU" dirty="0" smtClean="0"/>
          </a:p>
          <a:p>
            <a:pPr fontAlgn="base"/>
            <a:r>
              <a:rPr lang="ru-RU" sz="2800" b="1" i="1" dirty="0" smtClean="0">
                <a:solidFill>
                  <a:srgbClr val="0070C0"/>
                </a:solidFill>
              </a:rPr>
              <a:t>«</a:t>
            </a:r>
            <a:r>
              <a:rPr lang="ru-RU" sz="2800" b="1" i="1" dirty="0">
                <a:solidFill>
                  <a:srgbClr val="0070C0"/>
                </a:solidFill>
              </a:rPr>
              <a:t>Где нет порядка, там не подлинного искусства»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>
                <a:solidFill>
                  <a:srgbClr val="FF0000"/>
                </a:solidFill>
              </a:rPr>
              <a:t>Совет по </a:t>
            </a:r>
            <a:r>
              <a:rPr lang="ru-RU" sz="4000" b="1" dirty="0" smtClean="0">
                <a:solidFill>
                  <a:srgbClr val="FF0000"/>
                </a:solidFill>
              </a:rPr>
              <a:t>наведению </a:t>
            </a:r>
            <a:r>
              <a:rPr lang="ru-RU" sz="4000" b="1" dirty="0">
                <a:solidFill>
                  <a:srgbClr val="FF0000"/>
                </a:solidFill>
              </a:rPr>
              <a:t>порядка в вашей жизни. 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6048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0070C0"/>
                </a:solidFill>
              </a:rPr>
              <a:t>Посвящайте:</a:t>
            </a:r>
            <a:endParaRPr lang="ru-RU" sz="4000" b="1" dirty="0">
              <a:solidFill>
                <a:srgbClr val="0070C0"/>
              </a:solidFill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70C0"/>
                </a:solidFill>
              </a:rPr>
              <a:t>____времени </a:t>
            </a:r>
            <a:r>
              <a:rPr lang="ru-RU" sz="4000" b="1" dirty="0">
                <a:solidFill>
                  <a:srgbClr val="0070C0"/>
                </a:solidFill>
              </a:rPr>
              <a:t>тому делу, в котором вы сильны;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70C0"/>
                </a:solidFill>
              </a:rPr>
              <a:t>____обучению </a:t>
            </a:r>
            <a:r>
              <a:rPr lang="ru-RU" sz="4000" b="1" dirty="0">
                <a:solidFill>
                  <a:srgbClr val="0070C0"/>
                </a:solidFill>
              </a:rPr>
              <a:t>новым делам;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70C0"/>
                </a:solidFill>
              </a:rPr>
              <a:t>_____ </a:t>
            </a:r>
            <a:r>
              <a:rPr lang="ru-RU" sz="4000" b="1" dirty="0">
                <a:solidFill>
                  <a:srgbClr val="0070C0"/>
                </a:solidFill>
              </a:rPr>
              <a:t>тратить на нелюбимые дела.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5784" y="2204864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80%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4296" y="3437492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15%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8616" y="4077072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5%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ри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способа, которые помогут разбудить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АРХИТЕКТОРА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внутри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Вас</a:t>
            </a:r>
            <a:endParaRPr lang="ru-RU" sz="4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873" y="2492896"/>
            <a:ext cx="831939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Архитекторы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создают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мечту</a:t>
            </a:r>
          </a:p>
          <a:p>
            <a:pPr algn="ctr" fontAlgn="base"/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Архитекторы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создают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порядок</a:t>
            </a:r>
          </a:p>
          <a:p>
            <a:pPr algn="ctr" fontAlgn="base"/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3. Архитекторы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следят за развитием</a:t>
            </a:r>
            <a:endParaRPr lang="ru-RU" sz="4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resources.razorplanet.com/510611-8783/510611_1994_5592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1887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llege-edu.ru/upload/iblock/d32/d32225601683893a7b5542edbfb39a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42864" cy="68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368" y="30586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«Я архитектор своей жизни»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1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/>
              <a:t>ОЛИНА</a:t>
            </a:r>
          </a:p>
          <a:p>
            <a:r>
              <a:rPr lang="ru-RU" sz="6600" b="1" dirty="0">
                <a:solidFill>
                  <a:srgbClr val="FF0000"/>
                </a:solidFill>
              </a:rPr>
              <a:t>П</a:t>
            </a:r>
            <a:r>
              <a:rPr lang="ru-RU" b="1" dirty="0" smtClean="0"/>
              <a:t>ИЦЦА</a:t>
            </a:r>
          </a:p>
          <a:p>
            <a:r>
              <a:rPr lang="ru-RU" sz="6600" b="1" dirty="0">
                <a:solidFill>
                  <a:srgbClr val="FF0000"/>
                </a:solidFill>
              </a:rPr>
              <a:t>П</a:t>
            </a:r>
            <a:r>
              <a:rPr lang="ru-RU" b="1" dirty="0" smtClean="0"/>
              <a:t>РАГА</a:t>
            </a:r>
            <a:endParaRPr lang="ru-RU" b="1" dirty="0"/>
          </a:p>
        </p:txBody>
      </p:sp>
      <p:pic>
        <p:nvPicPr>
          <p:cNvPr id="2050" name="Picture 2" descr="http://cs315420.vk.me/v315420839/3549/ynNT7zTkD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476672"/>
            <a:ext cx="5102696" cy="51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902470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53"/>
          <a:stretch/>
        </p:blipFill>
        <p:spPr>
          <a:xfrm>
            <a:off x="-180527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04229" y="408026"/>
            <a:ext cx="42244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ПРАВИЛО ПОДНЯТОЙ РУКИ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9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r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6804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42244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ПРАВИЛО АКТИВНОСТИ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spitani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715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46425" y="3284984"/>
            <a:ext cx="422449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ПРАВИЛО УВАЖЕНИЯ МНЕНИЯ КАЖДОГО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9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0e0bd562672952a57ea2e67ce95e4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511" y="1"/>
            <a:ext cx="9884255" cy="6841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676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ПРАВИЛО ЛАКОНИЧНОСТИ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01208"/>
            <a:ext cx="8676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КОРОТКО И ПО СУЩЕСТВУ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9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001" y="0"/>
            <a:ext cx="9756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3263" y="116632"/>
            <a:ext cx="8676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Правило «спящего»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телефона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263" y="4549675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(телефон переключается в бесшумный режим)</a:t>
            </a:r>
            <a:endParaRPr lang="ru-RU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803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 fontAlgn="base">
              <a:spcBef>
                <a:spcPct val="0"/>
              </a:spcBef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Проектирование</a:t>
            </a:r>
            <a:endParaRPr lang="ru-RU" sz="4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742950" lvl="0" indent="-742950" algn="ctr" fontAlgn="base">
              <a:spcBef>
                <a:spcPct val="0"/>
              </a:spcBef>
              <a:buFont typeface="+mj-lt"/>
              <a:buAutoNum type="arabicPeriod"/>
            </a:pP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Планирование</a:t>
            </a:r>
          </a:p>
          <a:p>
            <a:pPr marL="742950" lvl="0" indent="-742950" algn="ctr" fontAlgn="base">
              <a:spcBef>
                <a:spcPct val="0"/>
              </a:spcBef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Контроль</a:t>
            </a:r>
            <a:endParaRPr lang="ru-RU" sz="4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ljob.ru/common/htdocs/upload/shutterstock_90309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" y="2564904"/>
            <a:ext cx="857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ри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способа, которые помогут разбудить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АРХИТЕКТОРА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внутри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Вас</a:t>
            </a:r>
            <a:endParaRPr lang="ru-RU" sz="4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8253" y="2492896"/>
            <a:ext cx="7126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Архитекторы </a:t>
            </a: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создают мечту</a:t>
            </a:r>
          </a:p>
        </p:txBody>
      </p:sp>
      <p:pic>
        <p:nvPicPr>
          <p:cNvPr id="2050" name="Picture 2" descr="http://sr.photos3.fotosearch.com/bthumb/CSP/CSP262/k2625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51" y="3212344"/>
            <a:ext cx="3312368" cy="32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221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«Я архитектор своей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«Я архитектор своей жизни»</vt:lpstr>
    </vt:vector>
  </TitlesOfParts>
  <Company>сш2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Наталья</dc:creator>
  <cp:lastModifiedBy>НАТАЛЬЯ</cp:lastModifiedBy>
  <cp:revision>12</cp:revision>
  <dcterms:created xsi:type="dcterms:W3CDTF">2015-04-07T18:12:45Z</dcterms:created>
  <dcterms:modified xsi:type="dcterms:W3CDTF">2015-10-14T08:23:57Z</dcterms:modified>
</cp:coreProperties>
</file>