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9" r:id="rId12"/>
    <p:sldId id="267" r:id="rId13"/>
    <p:sldId id="268" r:id="rId14"/>
    <p:sldId id="270" r:id="rId15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97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62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79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44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20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48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88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03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50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24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C5593-1220-4426-ADC6-2A5212041553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12439-4259-497B-8FD4-FC699A5709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15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ollege-edu.ru/upload/iblock/d32/d32225601683893a7b5542edbfb39af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" y="0"/>
            <a:ext cx="9142864" cy="685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6368" y="30586"/>
            <a:ext cx="7772400" cy="1470025"/>
          </a:xfrm>
        </p:spPr>
        <p:txBody>
          <a:bodyPr/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«Пять ступеней к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осознанному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выбору»</a:t>
            </a:r>
          </a:p>
        </p:txBody>
      </p:sp>
    </p:spTree>
    <p:extLst>
      <p:ext uri="{BB962C8B-B14F-4D97-AF65-F5344CB8AC3E}">
        <p14:creationId xmlns:p14="http://schemas.microsoft.com/office/powerpoint/2010/main" val="165109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irtesen.ru/images/upload/020807769859/bi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251" y="1795232"/>
            <a:ext cx="5832648" cy="4471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Ступень 3. УПРАЖНЕНИЕ «Я - ОНИ»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Сосчитайте, </a:t>
            </a:r>
            <a:r>
              <a:rPr lang="ru-RU" dirty="0"/>
              <a:t>сколько раз </a:t>
            </a:r>
            <a:r>
              <a:rPr lang="ru-RU" dirty="0" smtClean="0"/>
              <a:t>пересели!!!!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79251" y="5805264"/>
            <a:ext cx="5945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 раза пересели?!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885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УПРАЖНЕНИЕ </a:t>
            </a:r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«</a:t>
            </a:r>
            <a:r>
              <a:rPr lang="ru-RU" sz="4000" b="1" dirty="0">
                <a:solidFill>
                  <a:srgbClr val="FF0000"/>
                </a:solidFill>
              </a:rPr>
              <a:t>ОПРАВДАННЫЙ РИСК»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 1 минуту </a:t>
            </a:r>
            <a:r>
              <a:rPr lang="ru-RU" dirty="0"/>
              <a:t>должны написать одну-две, максимум три причины, ради которых можно и нуж­но рисковать своим здоровьем и </a:t>
            </a:r>
            <a:r>
              <a:rPr lang="ru-RU" dirty="0" smtClean="0"/>
              <a:t>жизнью….</a:t>
            </a:r>
            <a:endParaRPr lang="ru-RU" dirty="0"/>
          </a:p>
        </p:txBody>
      </p:sp>
      <p:pic>
        <p:nvPicPr>
          <p:cNvPr id="7170" name="Picture 2" descr="http://ic.pics.livejournal.com/fintraining/11748042/194561/194561_origina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137912"/>
            <a:ext cx="4098032" cy="409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122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772" y="548680"/>
            <a:ext cx="8676456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Ступень 4.Упражнение «Подарок, или Не бойтесь обидеть кого-то своим отказом»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ru-RU" i="1" dirty="0" smtClean="0"/>
              <a:t>Убедите </a:t>
            </a:r>
            <a:r>
              <a:rPr lang="ru-RU" i="1" dirty="0"/>
              <a:t>меня в том, что подарок должен достаться именно </a:t>
            </a:r>
            <a:r>
              <a:rPr lang="ru-RU" i="1" dirty="0" smtClean="0"/>
              <a:t>вам!!!!!!</a:t>
            </a:r>
            <a:endParaRPr lang="ru-RU" dirty="0"/>
          </a:p>
        </p:txBody>
      </p:sp>
      <p:pic>
        <p:nvPicPr>
          <p:cNvPr id="6146" name="Picture 2" descr="http://samogoo.net/uploads/3c/3c06756f86a20259938411b0001aa120_2014-12-20_05-43-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011129"/>
            <a:ext cx="5184576" cy="376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058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Ступень 5. </a:t>
            </a:r>
            <a:r>
              <a:rPr lang="ru-RU" sz="3600" b="1" dirty="0">
                <a:solidFill>
                  <a:srgbClr val="FF0000"/>
                </a:solidFill>
              </a:rPr>
              <a:t>Пути воплощения в жизнь, или Как уверенно сказать 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«</a:t>
            </a:r>
            <a:r>
              <a:rPr lang="ru-RU" sz="6000" b="1" dirty="0" smtClean="0">
                <a:solidFill>
                  <a:srgbClr val="FF0000"/>
                </a:solidFill>
              </a:rPr>
              <a:t>НЕТ</a:t>
            </a:r>
            <a:r>
              <a:rPr lang="ru-RU" sz="3600" b="1" dirty="0" smtClean="0">
                <a:solidFill>
                  <a:srgbClr val="FF0000"/>
                </a:solidFill>
              </a:rPr>
              <a:t>»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• Смотреть прямо и спокойно в глаза собеседнику.</a:t>
            </a:r>
          </a:p>
          <a:p>
            <a:pPr marL="0" indent="0">
              <a:buNone/>
            </a:pPr>
            <a:r>
              <a:rPr lang="ru-RU" dirty="0"/>
              <a:t>• Уверенно вести разговор.</a:t>
            </a:r>
          </a:p>
          <a:p>
            <a:pPr marL="0" indent="0">
              <a:buNone/>
            </a:pPr>
            <a:r>
              <a:rPr lang="ru-RU" dirty="0"/>
              <a:t>• Вежливо отказать: «Спасибо, нет».</a:t>
            </a:r>
          </a:p>
          <a:p>
            <a:pPr marL="0" indent="0">
              <a:buNone/>
            </a:pPr>
            <a:r>
              <a:rPr lang="ru-RU" dirty="0"/>
              <a:t>• Найти причину отказа: «Спасибо, нет. Я тренируюсь», «Спасибо, нет. Я не хочу конфликтов с родителями», «Спасибо, нет. У меня другие планы».</a:t>
            </a:r>
          </a:p>
          <a:p>
            <a:pPr marL="0" indent="0">
              <a:buNone/>
            </a:pPr>
            <a:r>
              <a:rPr lang="ru-RU" dirty="0"/>
              <a:t>• Отказаться и предложить альтернативу: «Пойдем лучше кататься на роликах».</a:t>
            </a:r>
          </a:p>
          <a:p>
            <a:pPr marL="0" indent="0">
              <a:buNone/>
            </a:pPr>
            <a:r>
              <a:rPr lang="ru-RU" dirty="0"/>
              <a:t>• Твердо отказать.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05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http://www.danilidi.ru/time-management/images/Fo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707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П</a:t>
            </a:r>
            <a:r>
              <a:rPr lang="ru-RU" b="1" dirty="0" smtClean="0"/>
              <a:t>ОЛИНА</a:t>
            </a:r>
          </a:p>
          <a:p>
            <a:r>
              <a:rPr lang="ru-RU" sz="6600" b="1" dirty="0">
                <a:solidFill>
                  <a:srgbClr val="FF0000"/>
                </a:solidFill>
              </a:rPr>
              <a:t>П</a:t>
            </a:r>
            <a:r>
              <a:rPr lang="ru-RU" b="1" dirty="0" smtClean="0"/>
              <a:t>ИЦЦА</a:t>
            </a:r>
          </a:p>
          <a:p>
            <a:r>
              <a:rPr lang="ru-RU" sz="6600" b="1" dirty="0">
                <a:solidFill>
                  <a:srgbClr val="FF0000"/>
                </a:solidFill>
              </a:rPr>
              <a:t>П</a:t>
            </a:r>
            <a:r>
              <a:rPr lang="ru-RU" b="1" dirty="0" smtClean="0"/>
              <a:t>РАГА</a:t>
            </a:r>
            <a:endParaRPr lang="ru-RU" b="1" dirty="0"/>
          </a:p>
        </p:txBody>
      </p:sp>
      <p:pic>
        <p:nvPicPr>
          <p:cNvPr id="2050" name="Picture 2" descr="http://cs315420.vk.me/v315420839/3549/ynNT7zTkD7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016" y="476672"/>
            <a:ext cx="5102696" cy="510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40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79024706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953"/>
          <a:stretch/>
        </p:blipFill>
        <p:spPr>
          <a:xfrm>
            <a:off x="-180527" y="0"/>
            <a:ext cx="932452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904229" y="408026"/>
            <a:ext cx="422449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ПРАВИЛО ПОДНЯТОЙ РУКИ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3901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port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0"/>
            <a:ext cx="68040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116632"/>
            <a:ext cx="422449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ПРАВИЛО АКТИВНОСТИ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978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ospitanie_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0"/>
            <a:ext cx="97155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5246425" y="3284984"/>
            <a:ext cx="422449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ПРАВИЛО УВАЖЕНИЯ МНЕНИЯ КАЖДОГО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6914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30e0bd562672952a57ea2e67ce95e4a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8511" y="1"/>
            <a:ext cx="9884255" cy="684123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116632"/>
            <a:ext cx="86764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ПРАВИЛО ЛАКОНИЧНОСТИ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301208"/>
            <a:ext cx="86764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КОРОТКО И ПО СУЩЕСТВУ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099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26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001" y="0"/>
            <a:ext cx="9756001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33263" y="116632"/>
            <a:ext cx="86764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Правило «спящего»  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телефона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3263" y="4549675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i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(телефон переключается в бесшумный режим)</a:t>
            </a:r>
            <a:endParaRPr lang="ru-RU" sz="48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3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Ступень 1</a:t>
            </a:r>
            <a:r>
              <a:rPr lang="ru-RU" b="1" dirty="0">
                <a:solidFill>
                  <a:srgbClr val="FF0000"/>
                </a:solidFill>
              </a:rPr>
              <a:t>. Упражнение «Замена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Необходимо придумать </a:t>
            </a:r>
            <a:r>
              <a:rPr lang="ru-RU" sz="4000" b="1" dirty="0"/>
              <a:t>и записать синонимы к слову </a:t>
            </a:r>
            <a:r>
              <a:rPr lang="ru-RU" sz="4000" b="1" dirty="0" smtClean="0">
                <a:solidFill>
                  <a:srgbClr val="FF0000"/>
                </a:solidFill>
              </a:rPr>
              <a:t>«НЕТ!»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psyh-olog.ru/wp-content/uploads/2014/09/%D0%9A%D0%B0%D0%BA-%D0%BD%D0%B0%D1%83%D1%87%D0%B8%D1%82%D1%8C%D1%81%D1%8F-%D0%B3%D0%BE%D0%B2%D0%BE%D1%80%D0%B8%D1%82%D1%8C-%D0%BD%D0%B5%D1%82-%D0%B1%D1%8B%D1%81%D1%82%D1%80%D0%BE-%D0%B8-%D0%BF%D1%80%D0%BE%D1%81%D1%82%D0%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46932"/>
            <a:ext cx="5400600" cy="402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986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Ступень 2. Упражнение «Выдуманный авторитет»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ВЫ должны </a:t>
            </a:r>
            <a:r>
              <a:rPr lang="ru-RU" sz="4000" dirty="0"/>
              <a:t>вежливо отказаться, сославшись на авторитетного человека и его </a:t>
            </a:r>
            <a:r>
              <a:rPr lang="ru-RU" sz="4000" dirty="0" smtClean="0"/>
              <a:t>мнение….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http://www.dv-reclama.ru/upload/iblock/9dd/Principy_vliyaniya_avtorit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93716"/>
            <a:ext cx="4536504" cy="3281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0031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226</Words>
  <Application>Microsoft Office PowerPoint</Application>
  <PresentationFormat>Экран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«Пять ступеней к  осознанному выбору»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Ступень 1. Упражнение «Замена»</vt:lpstr>
      <vt:lpstr>Ступень 2. Упражнение «Выдуманный авторитет» </vt:lpstr>
      <vt:lpstr>Ступень 3. УПРАЖНЕНИЕ «Я - ОНИ»</vt:lpstr>
      <vt:lpstr>УПРАЖНЕНИЕ  «ОПРАВДАННЫЙ РИСК»</vt:lpstr>
      <vt:lpstr>Ступень 4.Упражнение «Подарок, или Не бойтесь обидеть кого-то своим отказом» </vt:lpstr>
      <vt:lpstr>Ступень 5. Пути воплощения в жизнь, или Как уверенно сказать  «НЕТ»</vt:lpstr>
      <vt:lpstr>Презентация PowerPoint</vt:lpstr>
    </vt:vector>
  </TitlesOfParts>
  <Company>сш2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Фотоальбом</dc:title>
  <dc:creator>Наталья</dc:creator>
  <cp:lastModifiedBy>Наталья</cp:lastModifiedBy>
  <cp:revision>5</cp:revision>
  <dcterms:created xsi:type="dcterms:W3CDTF">2015-04-07T18:12:45Z</dcterms:created>
  <dcterms:modified xsi:type="dcterms:W3CDTF">2015-04-07T18:54:42Z</dcterms:modified>
</cp:coreProperties>
</file>