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2106" y="-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609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68615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414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2929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078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649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5764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5665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1553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517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91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5ADD5-FFAE-4078-93D4-6D450D8D8B5D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9AE1E-BE60-4545-8BC3-5DDC0873E8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028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1000" r="-4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2656" y="251520"/>
            <a:ext cx="6172200" cy="100811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Имя святого</a:t>
            </a:r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2060848" y="1475656"/>
            <a:ext cx="2520280" cy="237626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Текст 4"/>
          <p:cNvSpPr>
            <a:spLocks noGrp="1"/>
          </p:cNvSpPr>
          <p:nvPr>
            <p:ph type="body" idx="1"/>
          </p:nvPr>
        </p:nvSpPr>
        <p:spPr>
          <a:xfrm>
            <a:off x="332656" y="3995936"/>
            <a:ext cx="6191250" cy="3023617"/>
          </a:xfrm>
        </p:spPr>
        <p:txBody>
          <a:bodyPr>
            <a:normAutofit/>
          </a:bodyPr>
          <a:lstStyle/>
          <a:p>
            <a:r>
              <a:rPr lang="ru-RU" dirty="0" smtClean="0"/>
              <a:t>О святом</a:t>
            </a:r>
            <a:endParaRPr lang="ru-RU" dirty="0"/>
          </a:p>
        </p:txBody>
      </p:sp>
      <p:sp>
        <p:nvSpPr>
          <p:cNvPr id="11" name="Текст 4"/>
          <p:cNvSpPr>
            <a:spLocks noGrp="1"/>
          </p:cNvSpPr>
          <p:nvPr>
            <p:ph type="body" idx="1"/>
          </p:nvPr>
        </p:nvSpPr>
        <p:spPr>
          <a:xfrm>
            <a:off x="332656" y="7308304"/>
            <a:ext cx="6191250" cy="1440160"/>
          </a:xfrm>
        </p:spPr>
        <p:txBody>
          <a:bodyPr>
            <a:normAutofit/>
          </a:bodyPr>
          <a:lstStyle/>
          <a:p>
            <a:r>
              <a:rPr lang="ru-RU" dirty="0" smtClean="0"/>
              <a:t>Духовное наставление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85005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6</Words>
  <Application>Microsoft Office PowerPoint</Application>
  <PresentationFormat>Экран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Имя святого</vt:lpstr>
    </vt:vector>
  </TitlesOfParts>
  <Company>SPecialiST RePack, Sanbuild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4</cp:revision>
  <dcterms:created xsi:type="dcterms:W3CDTF">2017-11-30T12:26:31Z</dcterms:created>
  <dcterms:modified xsi:type="dcterms:W3CDTF">2017-11-30T14:52:15Z</dcterms:modified>
</cp:coreProperties>
</file>