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75686-B8C4-4FB1-A616-7B817BEF19D9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F7D3D-F24D-4813-9E66-C90D18FBB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lenagold.ru/" TargetMode="External"/><Relationship Id="rId3" Type="http://schemas.openxmlformats.org/officeDocument/2006/relationships/hyperlink" Target="http://yourhomevideo.ru/kliparty/rastrovye-kliparty-dlya-fotoshopa-skazochnye-geroi/" TargetMode="External"/><Relationship Id="rId7" Type="http://schemas.openxmlformats.org/officeDocument/2006/relationships/hyperlink" Target="http://blog.kp.ru/users/robyn/tags/%EF%E5%F0%F1%EE%ED%E0%E6%E8/" TargetMode="External"/><Relationship Id="rId2" Type="http://schemas.openxmlformats.org/officeDocument/2006/relationships/hyperlink" Target="http://www.liveinternet.ru/tags/%EF%F0%E8%EA%EE%EB%FB+%E3%E5%F0%EE%E8+%F0%F3%F1%F1%EA%E8%F5+%F1%EA%E0%E7%EE%EA+%EA%EE%EB%EE%E1%EE%EA+%EA%F3%F0%EE%F7%EA%E0-%F0%FF%E1%E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olgarias.ru/petux-xitrec/" TargetMode="External"/><Relationship Id="rId5" Type="http://schemas.openxmlformats.org/officeDocument/2006/relationships/hyperlink" Target="http://egorova.21415s04.edusite.ru/p20aa1.html" TargetMode="External"/><Relationship Id="rId4" Type="http://schemas.openxmlformats.org/officeDocument/2006/relationships/hyperlink" Target="http://www.darwin.museum.ru/_forvisitors/?dir=child" TargetMode="External"/><Relationship Id="rId9" Type="http://schemas.openxmlformats.org/officeDocument/2006/relationships/hyperlink" Target="http://aida.ucoz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836712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Русские народные сказки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5085184"/>
            <a:ext cx="3376464" cy="1772816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Бойкова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О. В.,</a:t>
            </a:r>
          </a:p>
          <a:p>
            <a:pPr algn="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у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читель начальных классов</a:t>
            </a:r>
          </a:p>
          <a:p>
            <a:pPr algn="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МОУ СОШ №1 г. Конаково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kolobok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131840" y="5661248"/>
            <a:ext cx="886744" cy="892696"/>
          </a:xfrm>
          <a:prstGeom prst="rect">
            <a:avLst/>
          </a:prstGeom>
        </p:spPr>
      </p:pic>
      <p:pic>
        <p:nvPicPr>
          <p:cNvPr id="5" name="Рисунок 4" descr="lisa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56" t="7661" r="5556" b="4236"/>
          <a:stretch>
            <a:fillRect/>
          </a:stretch>
        </p:blipFill>
        <p:spPr>
          <a:xfrm>
            <a:off x="4067944" y="3501008"/>
            <a:ext cx="2304256" cy="1656184"/>
          </a:xfrm>
          <a:prstGeom prst="rect">
            <a:avLst/>
          </a:prstGeom>
        </p:spPr>
      </p:pic>
      <p:pic>
        <p:nvPicPr>
          <p:cNvPr id="6" name="Рисунок 5" descr="4d4d6780e39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0232" y="1844824"/>
            <a:ext cx="1930714" cy="3168352"/>
          </a:xfrm>
          <a:prstGeom prst="rect">
            <a:avLst/>
          </a:prstGeom>
        </p:spPr>
      </p:pic>
      <p:pic>
        <p:nvPicPr>
          <p:cNvPr id="7" name="Рисунок 6" descr="25be51cd8744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3501008"/>
            <a:ext cx="2843808" cy="3055402"/>
          </a:xfrm>
          <a:prstGeom prst="rect">
            <a:avLst/>
          </a:prstGeom>
        </p:spPr>
      </p:pic>
      <p:pic>
        <p:nvPicPr>
          <p:cNvPr id="8" name="Рисунок 7" descr="05e14a123c06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768" y="2204864"/>
            <a:ext cx="1774483" cy="1656184"/>
          </a:xfrm>
          <a:prstGeom prst="rect">
            <a:avLst/>
          </a:prstGeom>
        </p:spPr>
      </p:pic>
      <p:pic>
        <p:nvPicPr>
          <p:cNvPr id="10" name="Рисунок 9" descr="1a032c37cd1d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7430"/>
          <a:stretch>
            <a:fillRect/>
          </a:stretch>
        </p:blipFill>
        <p:spPr>
          <a:xfrm>
            <a:off x="2051720" y="188640"/>
            <a:ext cx="3744416" cy="936104"/>
          </a:xfrm>
          <a:prstGeom prst="rect">
            <a:avLst/>
          </a:prstGeom>
        </p:spPr>
      </p:pic>
      <p:pic>
        <p:nvPicPr>
          <p:cNvPr id="11" name="Рисунок 10" descr="1a032c37cd1d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5417" b="40000"/>
          <a:stretch>
            <a:fillRect/>
          </a:stretch>
        </p:blipFill>
        <p:spPr>
          <a:xfrm>
            <a:off x="6084168" y="404664"/>
            <a:ext cx="2016224" cy="648072"/>
          </a:xfrm>
          <a:prstGeom prst="rect">
            <a:avLst/>
          </a:prstGeom>
        </p:spPr>
      </p:pic>
      <p:pic>
        <p:nvPicPr>
          <p:cNvPr id="12" name="Рисунок 11" descr="oduvan1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7984" y="5661248"/>
            <a:ext cx="792088" cy="862810"/>
          </a:xfrm>
          <a:prstGeom prst="rect">
            <a:avLst/>
          </a:prstGeom>
        </p:spPr>
      </p:pic>
      <p:pic>
        <p:nvPicPr>
          <p:cNvPr id="13" name="Рисунок 12" descr="oduvan10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832" y="4005064"/>
            <a:ext cx="594951" cy="648072"/>
          </a:xfrm>
          <a:prstGeom prst="rect">
            <a:avLst/>
          </a:prstGeom>
        </p:spPr>
      </p:pic>
      <p:pic>
        <p:nvPicPr>
          <p:cNvPr id="15" name="Рисунок 14" descr="oduvan10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2708920"/>
            <a:ext cx="549424" cy="598480"/>
          </a:xfrm>
          <a:prstGeom prst="rect">
            <a:avLst/>
          </a:prstGeom>
        </p:spPr>
      </p:pic>
      <p:pic>
        <p:nvPicPr>
          <p:cNvPr id="16" name="Рисунок 15" descr="oduvan10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2492896"/>
            <a:ext cx="549424" cy="598479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Из какой сказки эти герои?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 descr="9e34f4b53b2e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4288" y="4365104"/>
            <a:ext cx="936104" cy="18638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592" y="1844824"/>
            <a:ext cx="16450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Колобок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1844824"/>
            <a:ext cx="246574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Три медведя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92280" y="1844824"/>
            <a:ext cx="118333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Репка</a:t>
            </a:r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11" name="Рисунок 10" descr="280ae022894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4EFF3"/>
              </a:clrFrom>
              <a:clrTo>
                <a:srgbClr val="F4EFF3">
                  <a:alpha val="0"/>
                </a:srgbClr>
              </a:clrTo>
            </a:clrChange>
          </a:blip>
          <a:srcRect l="60818" t="2961" b="73519"/>
          <a:stretch>
            <a:fillRect/>
          </a:stretch>
        </p:blipFill>
        <p:spPr>
          <a:xfrm>
            <a:off x="827584" y="4869160"/>
            <a:ext cx="1584176" cy="1377023"/>
          </a:xfrm>
          <a:prstGeom prst="rect">
            <a:avLst/>
          </a:prstGeom>
        </p:spPr>
      </p:pic>
      <p:pic>
        <p:nvPicPr>
          <p:cNvPr id="12" name="Рисунок 11" descr="lisa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41" t="8576" r="4941" b="8576"/>
          <a:stretch>
            <a:fillRect/>
          </a:stretch>
        </p:blipFill>
        <p:spPr>
          <a:xfrm>
            <a:off x="3707904" y="4941168"/>
            <a:ext cx="2088232" cy="1392155"/>
          </a:xfrm>
          <a:prstGeom prst="rect">
            <a:avLst/>
          </a:prstGeom>
        </p:spPr>
      </p:pic>
      <p:pic>
        <p:nvPicPr>
          <p:cNvPr id="10" name="Рисунок 9" descr="16316356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5229200"/>
            <a:ext cx="1306983" cy="92906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02498E-6 L 0.64584 -0.310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-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4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8.69565E-7 L -0.3033 -0.219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4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42276E-7 L -0.32674 -0.2798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" y="-1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Установите соответствие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Рисунок 2" descr="51461588_1258820178_1257224372_149889707565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412776"/>
            <a:ext cx="1800200" cy="1573359"/>
          </a:xfrm>
          <a:prstGeom prst="rect">
            <a:avLst/>
          </a:prstGeom>
        </p:spPr>
      </p:pic>
      <p:pic>
        <p:nvPicPr>
          <p:cNvPr id="4" name="Рисунок 3" descr="lisa_i_vol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212975"/>
            <a:ext cx="2016224" cy="1512169"/>
          </a:xfrm>
          <a:prstGeom prst="rect">
            <a:avLst/>
          </a:prstGeom>
        </p:spPr>
      </p:pic>
      <p:pic>
        <p:nvPicPr>
          <p:cNvPr id="5" name="Рисунок 4" descr="p54_kolobo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4941174"/>
            <a:ext cx="2016000" cy="1255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63888" y="3573016"/>
            <a:ext cx="496642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Дед плачет, баба плачет…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2901" y="1556792"/>
            <a:ext cx="4406976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Вот пошла бабка — </a:t>
            </a:r>
          </a:p>
          <a:p>
            <a:pPr algn="ctr"/>
            <a:r>
              <a:rPr lang="ru-RU" sz="2800" b="1" dirty="0" smtClean="0">
                <a:latin typeface="Comic Sans MS" pitchFamily="66" charset="0"/>
              </a:rPr>
              <a:t>по сусекам поскребла…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5013176"/>
            <a:ext cx="4528804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Ловись, рыбка, и мала </a:t>
            </a:r>
          </a:p>
          <a:p>
            <a:pPr algn="ctr"/>
            <a:r>
              <a:rPr lang="ru-RU" sz="2800" b="1" dirty="0" smtClean="0">
                <a:latin typeface="Comic Sans MS" pitchFamily="66" charset="0"/>
              </a:rPr>
              <a:t>и велика…</a:t>
            </a:r>
            <a:endParaRPr lang="ru-RU" sz="28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0.00053 0.50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3 0.04857 L -0.00434 -0.262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0.00393 L -0.00694 -0.233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Дополни фразу из сказки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1484784"/>
            <a:ext cx="5883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______, матушка, спрячь меня!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420888"/>
            <a:ext cx="82333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По щучьему веленью, по моему хотенью – 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ступайте, _____ , сами домой... 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5589240"/>
            <a:ext cx="127791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Печка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899592" y="5589240"/>
            <a:ext cx="117051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вёдра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1964" y="3789040"/>
            <a:ext cx="767549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Солдат _____ вымыл, опустил в котёл,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налил воды и поставил на огонь.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</a:br>
            <a:endParaRPr lang="ru-RU" sz="2800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76256" y="5589240"/>
            <a:ext cx="120257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топор</a:t>
            </a:r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12" name="Рисунок 11" descr="16316356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5013176"/>
            <a:ext cx="1316892" cy="936104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66512E-7 L -0.27448 -0.614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" y="-3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66512E-7 L 0.16441 -0.3945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" y="-19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66512E-7 L -0.51458 -0.2791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" y="-1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Из какой сказки?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Рисунок 8" descr="51461578_1258819957_1257222395_carevnalyagushka.jpg"/>
          <p:cNvPicPr>
            <a:picLocks noChangeAspect="1"/>
          </p:cNvPicPr>
          <p:nvPr/>
        </p:nvPicPr>
        <p:blipFill>
          <a:blip r:embed="rId2" cstate="print"/>
          <a:srcRect l="1628" t="6123" r="65810" b="48979"/>
          <a:stretch>
            <a:fillRect/>
          </a:stretch>
        </p:blipFill>
        <p:spPr>
          <a:xfrm>
            <a:off x="683568" y="4509120"/>
            <a:ext cx="1440160" cy="1584176"/>
          </a:xfrm>
          <a:prstGeom prst="rect">
            <a:avLst/>
          </a:prstGeom>
        </p:spPr>
      </p:pic>
      <p:pic>
        <p:nvPicPr>
          <p:cNvPr id="10" name="Рисунок 9" descr="51461578_1258819957_1257222395_carevnalyagushka.jpg"/>
          <p:cNvPicPr>
            <a:picLocks noChangeAspect="1"/>
          </p:cNvPicPr>
          <p:nvPr/>
        </p:nvPicPr>
        <p:blipFill>
          <a:blip r:embed="rId2" cstate="print"/>
          <a:srcRect l="34190" t="6123" r="33248" b="48980"/>
          <a:stretch>
            <a:fillRect/>
          </a:stretch>
        </p:blipFill>
        <p:spPr>
          <a:xfrm>
            <a:off x="827584" y="836712"/>
            <a:ext cx="1440160" cy="1584176"/>
          </a:xfrm>
          <a:prstGeom prst="rect">
            <a:avLst/>
          </a:prstGeom>
        </p:spPr>
      </p:pic>
      <p:pic>
        <p:nvPicPr>
          <p:cNvPr id="11" name="Рисунок 10" descr="51461578_1258819957_1257222395_carevnalyagushka.jpg"/>
          <p:cNvPicPr>
            <a:picLocks noChangeAspect="1"/>
          </p:cNvPicPr>
          <p:nvPr/>
        </p:nvPicPr>
        <p:blipFill>
          <a:blip r:embed="rId2" cstate="print"/>
          <a:srcRect l="66751" t="4082" r="3943" b="51020"/>
          <a:stretch>
            <a:fillRect/>
          </a:stretch>
        </p:blipFill>
        <p:spPr>
          <a:xfrm>
            <a:off x="6948264" y="692696"/>
            <a:ext cx="1296144" cy="1584176"/>
          </a:xfrm>
          <a:prstGeom prst="rect">
            <a:avLst/>
          </a:prstGeom>
        </p:spPr>
      </p:pic>
      <p:pic>
        <p:nvPicPr>
          <p:cNvPr id="12" name="Рисунок 11" descr="51461578_1258819957_1257222395_carevnalyagushka.jpg"/>
          <p:cNvPicPr>
            <a:picLocks noChangeAspect="1"/>
          </p:cNvPicPr>
          <p:nvPr/>
        </p:nvPicPr>
        <p:blipFill>
          <a:blip r:embed="rId2" cstate="print"/>
          <a:srcRect l="32562" t="48980" r="33248" b="8164"/>
          <a:stretch>
            <a:fillRect/>
          </a:stretch>
        </p:blipFill>
        <p:spPr>
          <a:xfrm>
            <a:off x="7308304" y="2492896"/>
            <a:ext cx="1512168" cy="1512168"/>
          </a:xfrm>
          <a:prstGeom prst="rect">
            <a:avLst/>
          </a:prstGeom>
        </p:spPr>
      </p:pic>
      <p:pic>
        <p:nvPicPr>
          <p:cNvPr id="13" name="Рисунок 12" descr="51461578_1258819957_1257222395_carevnalyagushka.jpg"/>
          <p:cNvPicPr>
            <a:picLocks noChangeAspect="1"/>
          </p:cNvPicPr>
          <p:nvPr/>
        </p:nvPicPr>
        <p:blipFill>
          <a:blip r:embed="rId2" cstate="print"/>
          <a:srcRect l="65123" t="48979" r="3943" b="8164"/>
          <a:stretch>
            <a:fillRect/>
          </a:stretch>
        </p:blipFill>
        <p:spPr>
          <a:xfrm>
            <a:off x="7092280" y="4437112"/>
            <a:ext cx="1368152" cy="1512168"/>
          </a:xfrm>
          <a:prstGeom prst="rect">
            <a:avLst/>
          </a:prstGeom>
        </p:spPr>
      </p:pic>
      <p:pic>
        <p:nvPicPr>
          <p:cNvPr id="14" name="Рисунок 13" descr="51461578_1258819957_1257222395_carevnalyagushka.jpg"/>
          <p:cNvPicPr>
            <a:picLocks noChangeAspect="1"/>
          </p:cNvPicPr>
          <p:nvPr/>
        </p:nvPicPr>
        <p:blipFill>
          <a:blip r:embed="rId2" cstate="print"/>
          <a:srcRect l="1628" t="51020" r="65810" b="8164"/>
          <a:stretch>
            <a:fillRect/>
          </a:stretch>
        </p:blipFill>
        <p:spPr>
          <a:xfrm>
            <a:off x="467544" y="2708920"/>
            <a:ext cx="1440160" cy="144016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555776" y="2132856"/>
            <a:ext cx="4104456" cy="302433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i122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116632" y="1052736"/>
            <a:ext cx="906575" cy="720080"/>
          </a:xfrm>
          <a:prstGeom prst="rect">
            <a:avLst/>
          </a:prstGeom>
        </p:spPr>
      </p:pic>
      <p:pic>
        <p:nvPicPr>
          <p:cNvPr id="19" name="Рисунок 18" descr="i122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9144000" y="1052737"/>
            <a:ext cx="906575" cy="72008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059832" y="5517232"/>
            <a:ext cx="342138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«Царевна-лягушка»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Управляющая кнопка: возврат 16">
            <a:hlinkClick r:id="" action="ppaction://hlinkshowjump?jump=endshow" highlightClick="1"/>
          </p:cNvPr>
          <p:cNvSpPr/>
          <p:nvPr/>
        </p:nvSpPr>
        <p:spPr>
          <a:xfrm>
            <a:off x="8244408" y="6165304"/>
            <a:ext cx="648072" cy="466352"/>
          </a:xfrm>
          <a:prstGeom prst="actionButtonRetur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0629E-6 L -0.17483 0.209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11656E-6 L 0.33854 0.1940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9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6346E-6 L 0.20087 -0.34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13691E-6 L -0.37396 0.167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" y="8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3469E-6 L 0.22847 0.1468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7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51619E-6 L -0.19687 -0.110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-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0629E-6 L 0.35973 0.0943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" y="4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0629E-6 L -0.32899 0.1049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268760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http://www.liveinternet.ru/tags/%EF%F0%E8%EA%EE%EB%FB+%E3%E5%F0%EE%E8+%F0%F3%F1%F1%EA%E8%F5+%F1%EA%E0%E7%EE%EA+%EA%EE%EB%EE%E1%EE%EA+%EA%F3%F0%EE%F7%EA%E0-%F0%FF%E1%E0/</a:t>
            </a:r>
            <a:r>
              <a:rPr lang="en-US" dirty="0" smtClean="0"/>
              <a:t> </a:t>
            </a:r>
            <a:r>
              <a:rPr lang="ru-RU" dirty="0" smtClean="0"/>
              <a:t>- царевна-лягушка, курочка ряба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49289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"/>
              </a:rPr>
              <a:t>http://yourhomevideo.ru/kliparty/rastrovye-kliparty-dlya-fotoshopa-skazochnye-geroi/</a:t>
            </a:r>
            <a:r>
              <a:rPr lang="en-US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Алёнушка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212976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4"/>
              </a:rPr>
              <a:t>http://www.darwin.museum.ru/_forvisitors/?dir=child</a:t>
            </a:r>
            <a:r>
              <a:rPr lang="ru-RU" dirty="0" smtClean="0"/>
              <a:t> – колобок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645024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5"/>
              </a:rPr>
              <a:t>http://egorova.21415s04.edusite.ru/p20aa1.html</a:t>
            </a:r>
            <a:r>
              <a:rPr lang="ru-RU" dirty="0" smtClean="0"/>
              <a:t> -иллюстрации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4077072"/>
            <a:ext cx="4192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6"/>
              </a:rPr>
              <a:t>http://bolgarias.ru/petux-xitrec/</a:t>
            </a:r>
            <a:r>
              <a:rPr lang="en-US" dirty="0" smtClean="0"/>
              <a:t> </a:t>
            </a:r>
            <a:r>
              <a:rPr lang="ru-RU" dirty="0" smtClean="0"/>
              <a:t>- лисичка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4509120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7"/>
              </a:rPr>
              <a:t>http://blog.kp.ru/users/robyn/tags/%EF%E5%F0%F1%EE%ED%E0%E6%E8/</a:t>
            </a:r>
            <a:r>
              <a:rPr lang="en-US" dirty="0" smtClean="0"/>
              <a:t> </a:t>
            </a:r>
            <a:r>
              <a:rPr lang="ru-RU" dirty="0" smtClean="0"/>
              <a:t> - кот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5229200"/>
            <a:ext cx="2956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8"/>
              </a:rPr>
              <a:t>http://lenagold.ru/</a:t>
            </a:r>
            <a:r>
              <a:rPr lang="en-US" dirty="0" smtClean="0"/>
              <a:t> - </a:t>
            </a:r>
            <a:r>
              <a:rPr lang="ru-RU" dirty="0" smtClean="0"/>
              <a:t>деревья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5733256"/>
            <a:ext cx="2611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9"/>
              </a:rPr>
              <a:t>http://aida.ucoz.ru/</a:t>
            </a:r>
            <a:r>
              <a:rPr lang="ru-RU" dirty="0" smtClean="0"/>
              <a:t> - фон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203848" y="620688"/>
            <a:ext cx="3573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Используемые источники: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171</Words>
  <Application>Microsoft Office PowerPoint</Application>
  <PresentationFormat>Экран (4:3)</PresentationFormat>
  <Paragraphs>34</Paragraphs>
  <Slides>6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Русские народные сказки</vt:lpstr>
      <vt:lpstr>Из какой сказки эти герои?</vt:lpstr>
      <vt:lpstr>Установите соответствие</vt:lpstr>
      <vt:lpstr>Дополни фразу из сказки</vt:lpstr>
      <vt:lpstr>Из какой сказки?</vt:lpstr>
      <vt:lpstr>Слайд 6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Русские народные сказки</dc:title>
  <dc:creator>Admin</dc:creator>
  <cp:lastModifiedBy>oxana</cp:lastModifiedBy>
  <cp:revision>33</cp:revision>
  <dcterms:created xsi:type="dcterms:W3CDTF">2011-03-10T09:08:08Z</dcterms:created>
  <dcterms:modified xsi:type="dcterms:W3CDTF">2011-11-30T12:25:07Z</dcterms:modified>
</cp:coreProperties>
</file>