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8" r:id="rId4"/>
    <p:sldId id="257" r:id="rId5"/>
    <p:sldId id="262" r:id="rId6"/>
    <p:sldId id="263" r:id="rId7"/>
    <p:sldId id="267" r:id="rId8"/>
    <p:sldId id="266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8" r:id="rId18"/>
    <p:sldId id="279" r:id="rId19"/>
    <p:sldId id="275" r:id="rId20"/>
    <p:sldId id="276" r:id="rId21"/>
    <p:sldId id="280" r:id="rId22"/>
    <p:sldId id="281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49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1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1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87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14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8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52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12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1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3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8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3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441E-2690-4BF5-A28B-73455E1FED8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7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4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8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4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F27D6-B47D-4F0B-A82D-58A1FCB95B4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52" y="3048000"/>
            <a:ext cx="6627495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 userDrawn="1"/>
        </p:nvSpPr>
        <p:spPr>
          <a:xfrm>
            <a:off x="1258252" y="3352800"/>
            <a:ext cx="875348" cy="3505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7010399" y="3352800"/>
            <a:ext cx="875348" cy="3505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59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F27D6-B47D-4F0B-A82D-58A1FCB95B48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B3B40-0212-41CD-8A54-8AAFB2716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9441E-2690-4BF5-A28B-73455E1FED8A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1ADE6-633E-4DA6-A16B-381F4536560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42" b="6777"/>
          <a:stretch/>
        </p:blipFill>
        <p:spPr>
          <a:xfrm>
            <a:off x="0" y="0"/>
            <a:ext cx="9144000" cy="2369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023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7;&#1092;&#1077;&#1088;&#1072;%20&#1058;&#1041;%20&#1059;&#1062;\&#1051;&#1077;&#1082;&#1094;&#1080;&#1080;%20&#1042;&#1048;&#1040;\&#1057;&#1057;&#1067;&#1051;&#1050;&#1048;\&#1047;&#1072;&#1082;&#1086;&#1085;%20&#1054;&#1073;%20&#1086;&#1093;&#1088;&#1072;&#1085;&#1077;%20&#1090;&#1088;&#1091;&#1076;&#1072;%20&#1089;&#1090;&#1072;&#1090;&#1100;&#1103;%2017.docx" TargetMode="External"/><Relationship Id="rId2" Type="http://schemas.openxmlformats.org/officeDocument/2006/relationships/hyperlink" Target="file:///D:\&#1057;&#1092;&#1077;&#1088;&#1072;%20&#1058;&#1041;%20&#1059;&#1062;\&#1051;&#1077;&#1082;&#1094;&#1080;&#1080;%20&#1042;&#1048;&#1040;\&#1057;&#1057;&#1067;&#1051;&#1050;&#1048;\&#1058;&#1050;%20&#1056;&#1041;%20&#1089;&#1090;&#1072;&#1090;&#1100;&#1103;%20226.docx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Создание культуры нулевого травматизма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29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057400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600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altLang="ru-RU" sz="3600" b="1" dirty="0" err="1">
                <a:solidFill>
                  <a:schemeClr val="accent5">
                    <a:lumMod val="50000"/>
                  </a:schemeClr>
                </a:solidFill>
              </a:rPr>
              <a:t>Vision</a:t>
            </a:r>
            <a:r>
              <a:rPr lang="ru-RU" altLang="ru-RU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3600" b="1" dirty="0" err="1">
                <a:solidFill>
                  <a:schemeClr val="accent5">
                    <a:lumMod val="50000"/>
                  </a:schemeClr>
                </a:solidFill>
              </a:rPr>
              <a:t>Zero</a:t>
            </a:r>
            <a:r>
              <a:rPr lang="ru-RU" altLang="ru-RU" sz="3600" b="1" dirty="0">
                <a:solidFill>
                  <a:schemeClr val="accent5">
                    <a:lumMod val="50000"/>
                  </a:schemeClr>
                </a:solidFill>
              </a:rPr>
              <a:t>» или «Нулевой травматизм» </a:t>
            </a:r>
          </a:p>
          <a:p>
            <a:pPr>
              <a:defRPr/>
            </a:pPr>
            <a:r>
              <a:rPr lang="ru-RU" altLang="ru-RU" sz="3600" b="1" dirty="0">
                <a:solidFill>
                  <a:schemeClr val="accent5">
                    <a:lumMod val="50000"/>
                  </a:schemeClr>
                </a:solidFill>
              </a:rPr>
              <a:t>- это качественно новый подход к организации профилактики, объединяющий три направления – </a:t>
            </a:r>
            <a:r>
              <a:rPr lang="ru-RU" altLang="ru-RU" sz="3600" b="1" dirty="0">
                <a:solidFill>
                  <a:srgbClr val="FF0000"/>
                </a:solidFill>
              </a:rPr>
              <a:t>безопасность,</a:t>
            </a:r>
            <a:r>
              <a:rPr lang="ru-RU" altLang="ru-RU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altLang="ru-RU" sz="3600" b="1" dirty="0">
                <a:solidFill>
                  <a:srgbClr val="009900"/>
                </a:solidFill>
              </a:rPr>
              <a:t>гигиену труда (здоровья) </a:t>
            </a:r>
            <a:r>
              <a:rPr lang="ru-RU" altLang="ru-RU" sz="3600" b="1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altLang="ru-RU" sz="3600" b="1" dirty="0">
                <a:solidFill>
                  <a:srgbClr val="0070C0"/>
                </a:solidFill>
              </a:rPr>
              <a:t>благополучие</a:t>
            </a:r>
            <a:r>
              <a:rPr lang="ru-RU" altLang="ru-RU" sz="3600" b="1" dirty="0">
                <a:solidFill>
                  <a:schemeClr val="accent5">
                    <a:lumMod val="50000"/>
                  </a:schemeClr>
                </a:solidFill>
              </a:rPr>
              <a:t> работников на всех уровнях производства (работы).</a:t>
            </a:r>
          </a:p>
        </p:txBody>
      </p:sp>
    </p:spTree>
    <p:extLst>
      <p:ext uri="{BB962C8B-B14F-4D97-AF65-F5344CB8AC3E}">
        <p14:creationId xmlns:p14="http://schemas.microsoft.com/office/powerpoint/2010/main" val="16956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7526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</a:rPr>
              <a:t>ЗОЛОТОЕ ПРАВИЛО № 1: 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</a:rPr>
              <a:t>СТАТЬ ЛИДЕРОМ – ПОКАЗАТЬ ПРИВЕРЖЕННОСТЬ ПРИНЦИПАМ</a:t>
            </a:r>
          </a:p>
          <a:p>
            <a:pPr>
              <a:defRPr/>
            </a:pPr>
            <a:r>
              <a:rPr lang="ru-RU" sz="3600" b="1" u="sng" dirty="0">
                <a:solidFill>
                  <a:schemeClr val="accent5">
                    <a:lumMod val="50000"/>
                  </a:schemeClr>
                </a:solidFill>
              </a:rPr>
              <a:t>Лидерство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— это не только про руководителей, это про всех нас. </a:t>
            </a:r>
          </a:p>
          <a:p>
            <a:pPr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Мы можем стать лидерами каждый на своем рабочем месте и нести личную ответственность за безопасность.</a:t>
            </a:r>
          </a:p>
        </p:txBody>
      </p:sp>
    </p:spTree>
    <p:extLst>
      <p:ext uri="{BB962C8B-B14F-4D97-AF65-F5344CB8AC3E}">
        <p14:creationId xmlns:p14="http://schemas.microsoft.com/office/powerpoint/2010/main" val="5591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4800"/>
            <a:ext cx="89916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200" b="1" u="sng" dirty="0">
                <a:solidFill>
                  <a:srgbClr val="0070C0"/>
                </a:solidFill>
              </a:rPr>
              <a:t>ЗОЛОТОЕ ПРАВИЛО № 1: </a:t>
            </a:r>
          </a:p>
          <a:p>
            <a:pPr algn="r">
              <a:defRPr/>
            </a:pPr>
            <a:r>
              <a:rPr lang="ru-RU" sz="3200" b="1" u="sng" dirty="0">
                <a:solidFill>
                  <a:srgbClr val="0070C0"/>
                </a:solidFill>
              </a:rPr>
              <a:t>СТАТЬ ЛИДЕРОМ – ПОКАЗАТЬ ПРИВЕРЖЕННОСТЬ ПРИНЦИПАМ</a:t>
            </a:r>
          </a:p>
          <a:p>
            <a:pPr>
              <a:defRPr/>
            </a:pPr>
            <a:r>
              <a:rPr lang="ru-RU" sz="3000" b="1" u="sng" dirty="0">
                <a:solidFill>
                  <a:srgbClr val="FF0000"/>
                </a:solidFill>
              </a:rPr>
              <a:t>Суть правила номер один</a:t>
            </a:r>
            <a:r>
              <a:rPr lang="ru-RU" sz="3000" b="1" dirty="0"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то, как поступают сами руководители разных уровней, с чем они мирятся и на чём настаивают, определяет норму поведения остальных работников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sz="3000" b="1" u="sng" dirty="0">
                <a:solidFill>
                  <a:srgbClr val="FF0000"/>
                </a:solidFill>
              </a:rPr>
              <a:t>Лидерство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</a:rPr>
              <a:t> — это и забота тоже. Как только работники понимают, что руководителя лично беспокоит их безопасность и здоровье и на предприятии предпринимаются определённые шаги в этом направлении, успех не заставит себя ждать.</a:t>
            </a:r>
          </a:p>
          <a:p>
            <a:pPr algn="r">
              <a:defRPr/>
            </a:pP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828800"/>
            <a:ext cx="8610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ЗОЛОТОЕ ПРАВИЛО № 2: </a:t>
            </a:r>
          </a:p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ВЫЯВЛЯТЬ УГРОЗЫ – КОНТРОЛИРОВАТЬ РИСКИ</a:t>
            </a:r>
          </a:p>
          <a:p>
            <a:pPr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Оценка рисков на рабочих местах - важный инструмент, позволяющий своевременно и систематически выявлять опасность и риски, а также принимать превентивные меры.</a:t>
            </a:r>
          </a:p>
          <a:p>
            <a:pPr>
              <a:defRPr/>
            </a:pP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Учет рисков - </a:t>
            </a:r>
            <a:r>
              <a:rPr lang="ru-RU" altLang="ru-RU" sz="3200" b="1" u="sng" dirty="0">
                <a:solidFill>
                  <a:srgbClr val="FF0000"/>
                </a:solidFill>
              </a:rPr>
              <a:t>один из базовых принципов </a:t>
            </a: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всей системы охраны труда.</a:t>
            </a:r>
          </a:p>
        </p:txBody>
      </p:sp>
    </p:spTree>
    <p:extLst>
      <p:ext uri="{BB962C8B-B14F-4D97-AF65-F5344CB8AC3E}">
        <p14:creationId xmlns:p14="http://schemas.microsoft.com/office/powerpoint/2010/main" val="38409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-31173"/>
            <a:ext cx="88392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altLang="ru-RU" sz="2800" b="1" dirty="0">
                <a:solidFill>
                  <a:srgbClr val="0070C0"/>
                </a:solidFill>
              </a:rPr>
              <a:t>ЗОЛОТОЕ ПРАВИЛО № 2: </a:t>
            </a:r>
          </a:p>
          <a:p>
            <a:pPr algn="r">
              <a:spcBef>
                <a:spcPct val="0"/>
              </a:spcBef>
              <a:defRPr/>
            </a:pPr>
            <a:r>
              <a:rPr lang="ru-RU" altLang="ru-RU" sz="2800" b="1" dirty="0">
                <a:solidFill>
                  <a:srgbClr val="0070C0"/>
                </a:solidFill>
              </a:rPr>
              <a:t>ВЫЯВЛЯТЬ УГРОЗЫ – КОНТРОЛИРОВАТЬ РИСКИ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«Вы поступаете рационально, анализируя угрозы и риски, чтобы предупредить производственные аварии и сбои. Но, само важное – на основе оценки потенциальных факторов риска, определять и </a:t>
            </a:r>
            <a:r>
              <a:rPr lang="ru-RU" altLang="ru-RU" sz="2800" b="1" u="sng" dirty="0">
                <a:solidFill>
                  <a:srgbClr val="FF0000"/>
                </a:solidFill>
              </a:rPr>
              <a:t>документировать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 необходимые превентивные меры. Этим инструментом сегодня пользуются во всём мире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».</a:t>
            </a:r>
          </a:p>
          <a:p>
            <a:pPr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 Республике Беларусь законодательно закреплены обязанности нанимателя по идентификации опасности, оценке профессиональных рисков, определения мер управления профессиональными рисками</a:t>
            </a:r>
          </a:p>
          <a:p>
            <a:pPr>
              <a:defRPr/>
            </a:pPr>
            <a:r>
              <a:rPr lang="ru-RU" sz="20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file"/>
              </a:rPr>
              <a:t>(</a:t>
            </a:r>
            <a:r>
              <a:rPr lang="ru-RU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2" action="ppaction://hlinkfile"/>
              </a:rPr>
              <a:t>часть 8 статьи 226 Трудового Кодекса Республики Беларусь </a:t>
            </a: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u="sng" dirty="0">
                <a:solidFill>
                  <a:schemeClr val="tx1">
                    <a:lumMod val="85000"/>
                    <a:lumOff val="15000"/>
                  </a:schemeClr>
                </a:solidFill>
                <a:hlinkClick r:id="rId3" action="ppaction://hlinkfile"/>
              </a:rPr>
              <a:t>часть 23 статьи 17 Закона «Об охране труда»)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endParaRPr lang="ru-RU" alt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" y="2197894"/>
            <a:ext cx="9067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3200" b="1" dirty="0">
                <a:solidFill>
                  <a:srgbClr val="FF0000"/>
                </a:solidFill>
              </a:rPr>
              <a:t>ЗОЛОТОЕ ПРАВИЛО № 3: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3200" b="1" dirty="0">
                <a:solidFill>
                  <a:srgbClr val="FF0000"/>
                </a:solidFill>
              </a:rPr>
              <a:t>ОПРЕДЕЛЯТЬ ЦЕЛИ – РАЗРАБАТЫВАТЬ ПРОГРАММЫ</a:t>
            </a:r>
            <a:br>
              <a:rPr lang="ru-RU" altLang="ru-RU" sz="3200" b="1" dirty="0">
                <a:solidFill>
                  <a:srgbClr val="FF0000"/>
                </a:solidFill>
              </a:rPr>
            </a:br>
            <a:r>
              <a:rPr lang="ru-RU" altLang="ru-RU" sz="3200" b="1" dirty="0">
                <a:solidFill>
                  <a:srgbClr val="002060"/>
                </a:solidFill>
              </a:rPr>
              <a:t>«Расставьте приоритеты,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3200" b="1" dirty="0">
                <a:solidFill>
                  <a:srgbClr val="002060"/>
                </a:solidFill>
              </a:rPr>
              <a:t>установите ясные цели в области охраны труда на предприятии и постарайтесь достичь их в среднесрочной перспективе, например, в рамках трехлетней программы».</a:t>
            </a:r>
          </a:p>
        </p:txBody>
      </p:sp>
    </p:spTree>
    <p:extLst>
      <p:ext uri="{BB962C8B-B14F-4D97-AF65-F5344CB8AC3E}">
        <p14:creationId xmlns:p14="http://schemas.microsoft.com/office/powerpoint/2010/main" val="28763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828800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rgbClr val="FF0000"/>
                </a:solidFill>
              </a:rPr>
              <a:t>ЗОЛОТОЕ ПРАВИЛО № 4: </a:t>
            </a:r>
          </a:p>
          <a:p>
            <a:pPr>
              <a:defRPr/>
            </a:pPr>
            <a:r>
              <a:rPr lang="ru-RU" altLang="ru-RU" sz="3200" b="1" dirty="0">
                <a:solidFill>
                  <a:srgbClr val="FF0000"/>
                </a:solidFill>
              </a:rPr>
              <a:t>СОЗДАТЬ СИСТЕМУ БЕЗОПАСНОСТИ И ГИГИЕНЫ ТРУДА – ДОСТИЧЬ ВЫСОКОГО УРОВНЯ ОРГАНИЗАЦИИ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Имея </a:t>
            </a: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высокоорганизованную систему охраны труда, любое предприятие работает без сбоев, поскольку уменьшается число неисправностей, простоев и проблем с качеством продукции.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Это веский довод в пользу эффективной организации охраны труда – все это окупится!</a:t>
            </a:r>
          </a:p>
        </p:txBody>
      </p:sp>
    </p:spTree>
    <p:extLst>
      <p:ext uri="{BB962C8B-B14F-4D97-AF65-F5344CB8AC3E}">
        <p14:creationId xmlns:p14="http://schemas.microsoft.com/office/powerpoint/2010/main" val="1961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" y="609600"/>
            <a:ext cx="8763000" cy="639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3200" b="1" dirty="0">
                <a:solidFill>
                  <a:srgbClr val="002060"/>
                </a:solidFill>
              </a:rPr>
              <a:t>ЗОЛОТОЕ ПРАВИЛО № 5: 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3200" b="1" dirty="0">
                <a:solidFill>
                  <a:srgbClr val="002060"/>
                </a:solidFill>
              </a:rPr>
              <a:t>ОБЕСПЕЧИВАТЬ БЕЗОПАСНОСТЬ И ГИГИЕНУ НА РАБОЧИХ МЕСТАХ, ПРИ РАБОТЕ СО СТАНКАМИ И ОБОРУДОВАНИЕМ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Безопасные производственные помещения, оборудование и рабочие места являются </a:t>
            </a:r>
            <a:r>
              <a:rPr lang="ru-RU" altLang="ru-RU" sz="3200" b="1" u="sng" dirty="0">
                <a:solidFill>
                  <a:srgbClr val="FF0000"/>
                </a:solidFill>
              </a:rPr>
              <a:t>обязательными условиями </a:t>
            </a: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безаварийной работы. </a:t>
            </a:r>
            <a:endParaRPr lang="ru-RU" alt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3200" b="1" dirty="0">
                <a:solidFill>
                  <a:schemeClr val="accent5">
                    <a:lumMod val="50000"/>
                  </a:schemeClr>
                </a:solidFill>
              </a:rPr>
              <a:t>Создавая безопасность и комфорт, легко превратить рабочее место в приятное для каждого работника – своего рода второй дом, куда человек будет приходить не только за зарплатой, но и в предвкушении новой интересной работы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ru-RU" alt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2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7" y="179249"/>
            <a:ext cx="8839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6: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</a:rPr>
              <a:t>ПОВЫШАТЬ КВАЛИФИКАЦИЮ – РАЗВИВАТЬ ПРОФЕССИОНАЛЬНЫЕ НАВЫКИ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altLang="ru-RU" sz="2800" b="1" dirty="0">
                <a:solidFill>
                  <a:schemeClr val="accent5">
                    <a:lumMod val="50000"/>
                  </a:schemeClr>
                </a:solidFill>
              </a:rPr>
              <a:t>Самым главным должно стать повышение квалификаций и образование сотрудников. Это всегда лежит в основе культуры безопасного поведения. Повышать образование и компетенции сотрудников – это значит, вкладывать в человека</a:t>
            </a:r>
            <a:r>
              <a:rPr lang="ru-RU" altLang="ru-RU" sz="2800" b="1" dirty="0" smtClean="0">
                <a:solidFill>
                  <a:schemeClr val="accent5">
                    <a:lumMod val="50000"/>
                  </a:schemeClr>
                </a:solidFill>
              </a:rPr>
              <a:t>.»</a:t>
            </a:r>
          </a:p>
          <a:p>
            <a:pPr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«Базовая основа формирования культуры безопасности и стратегии «нулевого травматизма» – это образование, улучшение качества знаний, повышение квалификаций и компетенций. В этом будущее!»</a:t>
            </a:r>
          </a:p>
          <a:p>
            <a:pPr algn="r">
              <a:defRPr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генеральный </a:t>
            </a: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</a:rPr>
              <a:t>секретарь МАСО </a:t>
            </a:r>
            <a:r>
              <a:rPr lang="ru-RU" altLang="ru-RU" sz="2000" b="1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2000" b="1" dirty="0" err="1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295400"/>
            <a:ext cx="8534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ЗОЛОТОЕ ПРАВИЛО № 7: </a:t>
            </a: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ИНВЕСТИРОВАТЬ В КАДРЫ – МОТИВИРОВАТЬ ПОСРЕДСТВОМ УЧАСТИЯ</a:t>
            </a:r>
          </a:p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«Мотивируйте своих работников, привлекая их к решению всех вопросов охраны труда. Эти инвестиции окупаются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!»</a:t>
            </a:r>
          </a:p>
          <a:p>
            <a:pPr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Если с работником советуются, например, когда оцениваются риски или разрабатываются рабочие инструкции, он активнее стремится следовать правилам.</a:t>
            </a:r>
          </a:p>
          <a:p>
            <a:pPr>
              <a:defRPr/>
            </a:pP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22860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 Международной организации труда, более </a:t>
            </a:r>
            <a:r>
              <a:rPr lang="ru-RU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2,3 млн.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 в год лишаются жизни из-за несчастных случаев на производстве. Около </a:t>
            </a:r>
            <a:r>
              <a:rPr lang="ru-RU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313 миллионов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 ежегодно становятся инвалидами в результате производственных травм и еще 160 млн. теряют здоровье из-за профзаболеваний.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6013" y="836613"/>
            <a:ext cx="6985000" cy="136842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FF0000"/>
                </a:solidFill>
              </a:rPr>
              <a:t>ОХРАНА ТРУДА – БОЛЬШЕ, </a:t>
            </a:r>
            <a:br>
              <a:rPr lang="ru-RU" altLang="ru-RU" sz="3800" b="1" dirty="0" smtClean="0">
                <a:solidFill>
                  <a:srgbClr val="FF0000"/>
                </a:solidFill>
              </a:rPr>
            </a:br>
            <a:r>
              <a:rPr lang="ru-RU" altLang="ru-RU" sz="3800" b="1" dirty="0" smtClean="0">
                <a:solidFill>
                  <a:srgbClr val="FF0000"/>
                </a:solidFill>
              </a:rPr>
              <a:t>ЧЕМ ПРОСТО ОХРАНА ТРУДА</a:t>
            </a:r>
            <a:endParaRPr lang="ru-RU" altLang="ru-RU" sz="3800" dirty="0" smtClean="0">
              <a:solidFill>
                <a:srgbClr val="FF0000"/>
              </a:solidFill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208088" y="2420938"/>
            <a:ext cx="6769100" cy="35401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3100" b="1" dirty="0" smtClean="0">
                <a:solidFill>
                  <a:schemeClr val="accent5">
                    <a:lumMod val="50000"/>
                  </a:schemeClr>
                </a:solidFill>
              </a:rPr>
              <a:t>«Инвестиции </a:t>
            </a:r>
            <a:r>
              <a:rPr lang="ru-RU" altLang="ru-RU" sz="3100" b="1" dirty="0">
                <a:solidFill>
                  <a:schemeClr val="accent5">
                    <a:lumMod val="50000"/>
                  </a:schemeClr>
                </a:solidFill>
              </a:rPr>
              <a:t>в охрану труда позволяют избежать человеческих страданий и защитить самое ценное, что у нас есть, – нашу жизнь, наше здоровье и благополучие</a:t>
            </a:r>
            <a:r>
              <a:rPr lang="ru-RU" altLang="ru-RU" sz="3100" b="1" dirty="0" smtClean="0">
                <a:solidFill>
                  <a:schemeClr val="accent5">
                    <a:lumMod val="50000"/>
                  </a:schemeClr>
                </a:solidFill>
              </a:rPr>
              <a:t>.»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2200" dirty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sz="2200" dirty="0" err="1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sz="2200" dirty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sz="2200" dirty="0" err="1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sz="3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buFont typeface="Symbol" panose="05050102010706020507" pitchFamily="18" charset="2"/>
              <a:buNone/>
              <a:defRPr/>
            </a:pPr>
            <a:endParaRPr lang="ru-RU" altLang="ru-RU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6013" y="836613"/>
            <a:ext cx="6985000" cy="1368425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800" b="1" dirty="0" smtClean="0">
                <a:solidFill>
                  <a:srgbClr val="FF0000"/>
                </a:solidFill>
              </a:rPr>
              <a:t>ОХРАНА ТРУДА – БОЛЬШЕ, </a:t>
            </a:r>
            <a:br>
              <a:rPr lang="ru-RU" altLang="ru-RU" sz="3800" b="1" dirty="0" smtClean="0">
                <a:solidFill>
                  <a:srgbClr val="FF0000"/>
                </a:solidFill>
              </a:rPr>
            </a:br>
            <a:r>
              <a:rPr lang="ru-RU" altLang="ru-RU" sz="3800" b="1" dirty="0" smtClean="0">
                <a:solidFill>
                  <a:srgbClr val="FF0000"/>
                </a:solidFill>
              </a:rPr>
              <a:t>ЧЕМ ПРОСТО ОХРАНА ТРУДА</a:t>
            </a:r>
            <a:endParaRPr lang="ru-RU" altLang="ru-RU" sz="3800" dirty="0" smtClean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176338" y="2420938"/>
            <a:ext cx="6799262" cy="3819525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</a:rPr>
              <a:t>«Все мы должны стремиться к </a:t>
            </a:r>
            <a:r>
              <a:rPr lang="ru-RU" alt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Нулевому 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</a:rPr>
              <a:t>травматизму. Многим это покажется невозможным, но это не так.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</a:rPr>
              <a:t>Более 3 млн сотрудников умирают на производстве.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</a:rPr>
              <a:t>Поэтому </a:t>
            </a:r>
            <a:r>
              <a:rPr lang="ru-RU" altLang="ru-RU" sz="4000" b="1" dirty="0">
                <a:solidFill>
                  <a:srgbClr val="FF0000"/>
                </a:solidFill>
              </a:rPr>
              <a:t>охрана труда 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</a:rPr>
              <a:t>должна быть гораздо </a:t>
            </a:r>
            <a:r>
              <a:rPr lang="ru-RU" altLang="ru-RU" sz="4000" b="1" dirty="0">
                <a:solidFill>
                  <a:srgbClr val="FF0000"/>
                </a:solidFill>
              </a:rPr>
              <a:t>больше, чем просто </a:t>
            </a:r>
            <a:r>
              <a:rPr lang="ru-RU" altLang="ru-RU" sz="4000" b="1" cap="small" dirty="0">
                <a:solidFill>
                  <a:srgbClr val="FF0000"/>
                </a:solidFill>
              </a:rPr>
              <a:t>охрана труда</a:t>
            </a:r>
            <a:r>
              <a:rPr lang="ru-RU" altLang="ru-RU" sz="4000" b="1" dirty="0">
                <a:solidFill>
                  <a:srgbClr val="FF0000"/>
                </a:solidFill>
              </a:rPr>
              <a:t>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</a:rPr>
              <a:t>Эта работа </a:t>
            </a:r>
            <a:r>
              <a:rPr lang="ru-RU" altLang="ru-RU" sz="4000" b="1" cap="small" dirty="0">
                <a:solidFill>
                  <a:srgbClr val="FF0000"/>
                </a:solidFill>
              </a:rPr>
              <a:t>должна начинаться 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</a:rPr>
              <a:t>до рабочего места. Она должна начинаться </a:t>
            </a:r>
            <a:r>
              <a:rPr lang="ru-RU" altLang="ru-RU" sz="4000" b="1" cap="small" dirty="0">
                <a:solidFill>
                  <a:srgbClr val="FF0000"/>
                </a:solidFill>
              </a:rPr>
              <a:t>с образования, семьи и общества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</a:rPr>
              <a:t>».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ru-RU" alt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генеральный секретарь МАСО </a:t>
            </a:r>
            <a:r>
              <a:rPr lang="ru-RU" altLang="ru-RU" dirty="0" err="1" smtClean="0">
                <a:solidFill>
                  <a:schemeClr val="accent5">
                    <a:lumMod val="50000"/>
                  </a:schemeClr>
                </a:solidFill>
              </a:rPr>
              <a:t>Ханс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</a:rPr>
              <a:t>-Хорст </a:t>
            </a:r>
            <a:r>
              <a:rPr lang="ru-RU" altLang="ru-RU" dirty="0" err="1" smtClean="0">
                <a:solidFill>
                  <a:schemeClr val="accent5">
                    <a:lumMod val="50000"/>
                  </a:schemeClr>
                </a:solidFill>
              </a:rPr>
              <a:t>Конколевски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83294" cy="5292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304800"/>
            <a:ext cx="8078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1331" y="0"/>
            <a:ext cx="8229600" cy="1143000"/>
          </a:xfrm>
        </p:spPr>
        <p:txBody>
          <a:bodyPr/>
          <a:lstStyle/>
          <a:p>
            <a:r>
              <a:rPr lang="ru-RU" dirty="0" smtClean="0"/>
              <a:t>Почему безопасность важна?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91977" y="1219200"/>
            <a:ext cx="8216900" cy="56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82429" tIns="42849" rIns="318669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Знание и понимание – не одно и то же.</a:t>
            </a:r>
            <a:endParaRPr kumimoji="0" lang="ru-RU" alt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image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531877" cy="49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8600" y="1611861"/>
            <a:ext cx="8216900" cy="358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2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2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2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2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2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2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2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2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2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2613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Каждый человек работает, чтобы жить.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2613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А не наоборот.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2613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Это справедливо в равной степени для Вас 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2613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для любого работника, который работает на Вас.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2613" algn="l"/>
              </a:tabLst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2613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Серьезная травма может оказать невероятный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2613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эффект на отношение персонала к работе.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2613" algn="l"/>
              </a:tabLst>
            </a:pPr>
            <a:endParaRPr kumimoji="0" lang="ru-RU" altLang="ru-RU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82613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Если работник вынужден подвергать риску свою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2613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жизнь и здоровье, никакая цель бизнеса вне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2613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зависимости от степени ее важности, не может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2613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это оправдать.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1331" y="0"/>
            <a:ext cx="8229600" cy="1143000"/>
          </a:xfrm>
        </p:spPr>
        <p:txBody>
          <a:bodyPr/>
          <a:lstStyle/>
          <a:p>
            <a:r>
              <a:rPr lang="ru-RU" dirty="0" smtClean="0"/>
              <a:t>Каковы причины происшествий?</a:t>
            </a:r>
            <a:endParaRPr lang="en-US" dirty="0"/>
          </a:p>
        </p:txBody>
      </p:sp>
      <p:grpSp>
        <p:nvGrpSpPr>
          <p:cNvPr id="7" name="Group 296"/>
          <p:cNvGrpSpPr>
            <a:grpSpLocks/>
          </p:cNvGrpSpPr>
          <p:nvPr/>
        </p:nvGrpSpPr>
        <p:grpSpPr bwMode="auto">
          <a:xfrm>
            <a:off x="411610" y="1371600"/>
            <a:ext cx="8274685" cy="5038090"/>
            <a:chOff x="1880" y="-6911"/>
            <a:chExt cx="13031" cy="7934"/>
          </a:xfrm>
        </p:grpSpPr>
        <p:pic>
          <p:nvPicPr>
            <p:cNvPr id="8" name="Picture 3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" y="-6851"/>
              <a:ext cx="12911" cy="6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312"/>
            <p:cNvSpPr>
              <a:spLocks/>
            </p:cNvSpPr>
            <p:nvPr/>
          </p:nvSpPr>
          <p:spPr bwMode="auto">
            <a:xfrm>
              <a:off x="1880" y="-6911"/>
              <a:ext cx="13031" cy="6766"/>
            </a:xfrm>
            <a:custGeom>
              <a:avLst/>
              <a:gdLst>
                <a:gd name="T0" fmla="+- 0 1885 1880"/>
                <a:gd name="T1" fmla="*/ T0 w 13031"/>
                <a:gd name="T2" fmla="+- 0 -542 -6910"/>
                <a:gd name="T3" fmla="*/ -542 h 6766"/>
                <a:gd name="T4" fmla="+- 0 2000 1880"/>
                <a:gd name="T5" fmla="*/ T4 w 13031"/>
                <a:gd name="T6" fmla="+- 0 -1286 -6910"/>
                <a:gd name="T7" fmla="*/ -1286 h 6766"/>
                <a:gd name="T8" fmla="+- 0 1898 1880"/>
                <a:gd name="T9" fmla="*/ T8 w 13031"/>
                <a:gd name="T10" fmla="+- 0 -1723 -6910"/>
                <a:gd name="T11" fmla="*/ -1723 h 6766"/>
                <a:gd name="T12" fmla="+- 0 1964 1880"/>
                <a:gd name="T13" fmla="*/ T12 w 13031"/>
                <a:gd name="T14" fmla="+- 0 -2541 -6910"/>
                <a:gd name="T15" fmla="*/ -2541 h 6766"/>
                <a:gd name="T16" fmla="+- 0 1964 1880"/>
                <a:gd name="T17" fmla="*/ T16 w 13031"/>
                <a:gd name="T18" fmla="+- 0 -2911 -6910"/>
                <a:gd name="T19" fmla="*/ -2911 h 6766"/>
                <a:gd name="T20" fmla="+- 0 1940 1880"/>
                <a:gd name="T21" fmla="*/ T20 w 13031"/>
                <a:gd name="T22" fmla="+- 0 -3747 -6910"/>
                <a:gd name="T23" fmla="*/ -3747 h 6766"/>
                <a:gd name="T24" fmla="+- 0 1983 1880"/>
                <a:gd name="T25" fmla="*/ T24 w 13031"/>
                <a:gd name="T26" fmla="+- 0 -4124 -6910"/>
                <a:gd name="T27" fmla="*/ -4124 h 6766"/>
                <a:gd name="T28" fmla="+- 0 1885 1880"/>
                <a:gd name="T29" fmla="*/ T28 w 13031"/>
                <a:gd name="T30" fmla="+- 0 -4911 -6910"/>
                <a:gd name="T31" fmla="*/ -4911 h 6766"/>
                <a:gd name="T32" fmla="+- 0 2000 1880"/>
                <a:gd name="T33" fmla="*/ T32 w 13031"/>
                <a:gd name="T34" fmla="+- 0 -5607 -6910"/>
                <a:gd name="T35" fmla="*/ -5607 h 6766"/>
                <a:gd name="T36" fmla="+- 0 1880 1880"/>
                <a:gd name="T37" fmla="*/ T36 w 13031"/>
                <a:gd name="T38" fmla="+- 0 -6088 -6910"/>
                <a:gd name="T39" fmla="*/ -6088 h 6766"/>
                <a:gd name="T40" fmla="+- 0 1996 1880"/>
                <a:gd name="T41" fmla="*/ T40 w 13031"/>
                <a:gd name="T42" fmla="+- 0 -6832 -6910"/>
                <a:gd name="T43" fmla="*/ -6832 h 6766"/>
                <a:gd name="T44" fmla="+- 0 2356 1880"/>
                <a:gd name="T45" fmla="*/ T44 w 13031"/>
                <a:gd name="T46" fmla="+- 0 -6795 -6910"/>
                <a:gd name="T47" fmla="*/ -6795 h 6766"/>
                <a:gd name="T48" fmla="+- 0 3099 1880"/>
                <a:gd name="T49" fmla="*/ T48 w 13031"/>
                <a:gd name="T50" fmla="+- 0 -6910 -6910"/>
                <a:gd name="T51" fmla="*/ -6910 h 6766"/>
                <a:gd name="T52" fmla="+- 0 3622 1880"/>
                <a:gd name="T53" fmla="*/ T52 w 13031"/>
                <a:gd name="T54" fmla="+- 0 -6808 -6910"/>
                <a:gd name="T55" fmla="*/ -6808 h 6766"/>
                <a:gd name="T56" fmla="+- 0 4277 1880"/>
                <a:gd name="T57" fmla="*/ T56 w 13031"/>
                <a:gd name="T58" fmla="+- 0 -6905 -6910"/>
                <a:gd name="T59" fmla="*/ -6905 h 6766"/>
                <a:gd name="T60" fmla="+- 0 4836 1880"/>
                <a:gd name="T61" fmla="*/ T60 w 13031"/>
                <a:gd name="T62" fmla="+- 0 -6827 -6910"/>
                <a:gd name="T63" fmla="*/ -6827 h 6766"/>
                <a:gd name="T64" fmla="+- 0 5441 1880"/>
                <a:gd name="T65" fmla="*/ T64 w 13031"/>
                <a:gd name="T66" fmla="+- 0 -6850 -6910"/>
                <a:gd name="T67" fmla="*/ -6850 h 6766"/>
                <a:gd name="T68" fmla="+- 0 6277 1880"/>
                <a:gd name="T69" fmla="*/ T68 w 13031"/>
                <a:gd name="T70" fmla="+- 0 -6873 -6910"/>
                <a:gd name="T71" fmla="*/ -6873 h 6766"/>
                <a:gd name="T72" fmla="+- 0 6646 1880"/>
                <a:gd name="T73" fmla="*/ T72 w 13031"/>
                <a:gd name="T74" fmla="+- 0 -6827 -6910"/>
                <a:gd name="T75" fmla="*/ -6827 h 6766"/>
                <a:gd name="T76" fmla="+- 0 7464 1880"/>
                <a:gd name="T77" fmla="*/ T76 w 13031"/>
                <a:gd name="T78" fmla="+- 0 -6892 -6910"/>
                <a:gd name="T79" fmla="*/ -6892 h 6766"/>
                <a:gd name="T80" fmla="+- 0 7902 1880"/>
                <a:gd name="T81" fmla="*/ T80 w 13031"/>
                <a:gd name="T82" fmla="+- 0 -6790 -6910"/>
                <a:gd name="T83" fmla="*/ -6790 h 6766"/>
                <a:gd name="T84" fmla="+- 0 8622 1880"/>
                <a:gd name="T85" fmla="*/ T84 w 13031"/>
                <a:gd name="T86" fmla="+- 0 -6910 -6910"/>
                <a:gd name="T87" fmla="*/ -6910 h 6766"/>
                <a:gd name="T88" fmla="+- 0 9126 1880"/>
                <a:gd name="T89" fmla="*/ T88 w 13031"/>
                <a:gd name="T90" fmla="+- 0 -6795 -6910"/>
                <a:gd name="T91" fmla="*/ -6795 h 6766"/>
                <a:gd name="T92" fmla="+- 0 9780 1880"/>
                <a:gd name="T93" fmla="*/ T92 w 13031"/>
                <a:gd name="T94" fmla="+- 0 -6892 -6910"/>
                <a:gd name="T95" fmla="*/ -6892 h 6766"/>
                <a:gd name="T96" fmla="+- 0 10363 1880"/>
                <a:gd name="T97" fmla="*/ T96 w 13031"/>
                <a:gd name="T98" fmla="+- 0 -6850 -6910"/>
                <a:gd name="T99" fmla="*/ -6850 h 6766"/>
                <a:gd name="T100" fmla="+- 0 10963 1880"/>
                <a:gd name="T101" fmla="*/ T100 w 13031"/>
                <a:gd name="T102" fmla="+- 0 -6850 -6910"/>
                <a:gd name="T103" fmla="*/ -6850 h 6766"/>
                <a:gd name="T104" fmla="+- 0 11804 1880"/>
                <a:gd name="T105" fmla="*/ T104 w 13031"/>
                <a:gd name="T106" fmla="+- 0 -6850 -6910"/>
                <a:gd name="T107" fmla="*/ -6850 h 6766"/>
                <a:gd name="T108" fmla="+- 0 12182 1880"/>
                <a:gd name="T109" fmla="*/ T108 w 13031"/>
                <a:gd name="T110" fmla="+- 0 -6808 -6910"/>
                <a:gd name="T111" fmla="*/ -6808 h 6766"/>
                <a:gd name="T112" fmla="+- 0 12968 1880"/>
                <a:gd name="T113" fmla="*/ T112 w 13031"/>
                <a:gd name="T114" fmla="+- 0 -6905 -6910"/>
                <a:gd name="T115" fmla="*/ -6905 h 6766"/>
                <a:gd name="T116" fmla="+- 0 13424 1880"/>
                <a:gd name="T117" fmla="*/ T116 w 13031"/>
                <a:gd name="T118" fmla="+- 0 -6790 -6910"/>
                <a:gd name="T119" fmla="*/ -6790 h 6766"/>
                <a:gd name="T120" fmla="+- 0 14145 1880"/>
                <a:gd name="T121" fmla="*/ T120 w 13031"/>
                <a:gd name="T122" fmla="+- 0 -6910 -6910"/>
                <a:gd name="T123" fmla="*/ -6910 h 6766"/>
                <a:gd name="T124" fmla="+- 0 14668 1880"/>
                <a:gd name="T125" fmla="*/ T124 w 13031"/>
                <a:gd name="T126" fmla="+- 0 -6808 -6910"/>
                <a:gd name="T127" fmla="*/ -6808 h 6766"/>
                <a:gd name="T128" fmla="+- 0 14796 1880"/>
                <a:gd name="T129" fmla="*/ T128 w 13031"/>
                <a:gd name="T130" fmla="+- 0 -6378 -6910"/>
                <a:gd name="T131" fmla="*/ -6378 h 6766"/>
                <a:gd name="T132" fmla="+- 0 14911 1880"/>
                <a:gd name="T133" fmla="*/ T132 w 13031"/>
                <a:gd name="T134" fmla="+- 0 -5635 -6910"/>
                <a:gd name="T135" fmla="*/ -5635 h 6766"/>
                <a:gd name="T136" fmla="+- 0 14808 1880"/>
                <a:gd name="T137" fmla="*/ T136 w 13031"/>
                <a:gd name="T138" fmla="+- 0 -5112 -6910"/>
                <a:gd name="T139" fmla="*/ -5112 h 6766"/>
                <a:gd name="T140" fmla="+- 0 14906 1880"/>
                <a:gd name="T141" fmla="*/ T140 w 13031"/>
                <a:gd name="T142" fmla="+- 0 -4457 -6910"/>
                <a:gd name="T143" fmla="*/ -4457 h 6766"/>
                <a:gd name="T144" fmla="+- 0 14827 1880"/>
                <a:gd name="T145" fmla="*/ T144 w 13031"/>
                <a:gd name="T146" fmla="+- 0 -3898 -6910"/>
                <a:gd name="T147" fmla="*/ -3898 h 6766"/>
                <a:gd name="T148" fmla="+- 0 14851 1880"/>
                <a:gd name="T149" fmla="*/ T148 w 13031"/>
                <a:gd name="T150" fmla="+- 0 -3293 -6910"/>
                <a:gd name="T151" fmla="*/ -3293 h 6766"/>
                <a:gd name="T152" fmla="+- 0 14893 1880"/>
                <a:gd name="T153" fmla="*/ T152 w 13031"/>
                <a:gd name="T154" fmla="+- 0 -2711 -6910"/>
                <a:gd name="T155" fmla="*/ -2711 h 6766"/>
                <a:gd name="T156" fmla="+- 0 14827 1880"/>
                <a:gd name="T157" fmla="*/ T156 w 13031"/>
                <a:gd name="T158" fmla="+- 0 -2088 -6910"/>
                <a:gd name="T159" fmla="*/ -2088 h 6766"/>
                <a:gd name="T160" fmla="+- 0 14906 1880"/>
                <a:gd name="T161" fmla="*/ T160 w 13031"/>
                <a:gd name="T162" fmla="+- 0 -1529 -6910"/>
                <a:gd name="T163" fmla="*/ -1529 h 6766"/>
                <a:gd name="T164" fmla="+- 0 14791 1880"/>
                <a:gd name="T165" fmla="*/ T164 w 13031"/>
                <a:gd name="T166" fmla="+- 0 -832 -6910"/>
                <a:gd name="T167" fmla="*/ -832 h 6766"/>
                <a:gd name="T168" fmla="+- 0 14813 1880"/>
                <a:gd name="T169" fmla="*/ T168 w 13031"/>
                <a:gd name="T170" fmla="+- 0 -228 -6910"/>
                <a:gd name="T171" fmla="*/ -228 h 6766"/>
                <a:gd name="T172" fmla="+- 0 14254 1880"/>
                <a:gd name="T173" fmla="*/ T172 w 13031"/>
                <a:gd name="T174" fmla="+- 0 -149 -6910"/>
                <a:gd name="T175" fmla="*/ -149 h 6766"/>
                <a:gd name="T176" fmla="+- 0 13557 1880"/>
                <a:gd name="T177" fmla="*/ T176 w 13031"/>
                <a:gd name="T178" fmla="+- 0 -265 -6910"/>
                <a:gd name="T179" fmla="*/ -265 h 6766"/>
                <a:gd name="T180" fmla="+- 0 13076 1880"/>
                <a:gd name="T181" fmla="*/ T180 w 13031"/>
                <a:gd name="T182" fmla="+- 0 -145 -6910"/>
                <a:gd name="T183" fmla="*/ -145 h 6766"/>
                <a:gd name="T184" fmla="+- 0 12333 1880"/>
                <a:gd name="T185" fmla="*/ T184 w 13031"/>
                <a:gd name="T186" fmla="+- 0 -260 -6910"/>
                <a:gd name="T187" fmla="*/ -260 h 6766"/>
                <a:gd name="T188" fmla="+- 0 11932 1880"/>
                <a:gd name="T189" fmla="*/ T188 w 13031"/>
                <a:gd name="T190" fmla="+- 0 -182 -6910"/>
                <a:gd name="T191" fmla="*/ -182 h 6766"/>
                <a:gd name="T192" fmla="+- 0 11096 1880"/>
                <a:gd name="T193" fmla="*/ T192 w 13031"/>
                <a:gd name="T194" fmla="+- 0 -205 -6910"/>
                <a:gd name="T195" fmla="*/ -205 h 6766"/>
                <a:gd name="T196" fmla="+- 0 10735 1880"/>
                <a:gd name="T197" fmla="*/ T196 w 13031"/>
                <a:gd name="T198" fmla="+- 0 -205 -6910"/>
                <a:gd name="T199" fmla="*/ -205 h 6766"/>
                <a:gd name="T200" fmla="+- 0 9900 1880"/>
                <a:gd name="T201" fmla="*/ T200 w 13031"/>
                <a:gd name="T202" fmla="+- 0 -182 -6910"/>
                <a:gd name="T203" fmla="*/ -182 h 6766"/>
                <a:gd name="T204" fmla="+- 0 9278 1880"/>
                <a:gd name="T205" fmla="*/ T204 w 13031"/>
                <a:gd name="T206" fmla="+- 0 -247 -6910"/>
                <a:gd name="T207" fmla="*/ -247 h 6766"/>
                <a:gd name="T208" fmla="+- 0 8755 1880"/>
                <a:gd name="T209" fmla="*/ T208 w 13031"/>
                <a:gd name="T210" fmla="+- 0 -145 -6910"/>
                <a:gd name="T211" fmla="*/ -145 h 6766"/>
                <a:gd name="T212" fmla="+- 0 8057 1880"/>
                <a:gd name="T213" fmla="*/ T212 w 13031"/>
                <a:gd name="T214" fmla="+- 0 -260 -6910"/>
                <a:gd name="T215" fmla="*/ -260 h 6766"/>
                <a:gd name="T216" fmla="+- 0 7577 1880"/>
                <a:gd name="T217" fmla="*/ T216 w 13031"/>
                <a:gd name="T218" fmla="+- 0 -149 -6910"/>
                <a:gd name="T219" fmla="*/ -149 h 6766"/>
                <a:gd name="T220" fmla="+- 0 6791 1880"/>
                <a:gd name="T221" fmla="*/ T220 w 13031"/>
                <a:gd name="T222" fmla="+- 0 -247 -6910"/>
                <a:gd name="T223" fmla="*/ -247 h 6766"/>
                <a:gd name="T224" fmla="+- 0 6414 1880"/>
                <a:gd name="T225" fmla="*/ T224 w 13031"/>
                <a:gd name="T226" fmla="+- 0 -205 -6910"/>
                <a:gd name="T227" fmla="*/ -205 h 6766"/>
                <a:gd name="T228" fmla="+- 0 5577 1880"/>
                <a:gd name="T229" fmla="*/ T228 w 13031"/>
                <a:gd name="T230" fmla="+- 0 -228 -6910"/>
                <a:gd name="T231" fmla="*/ -228 h 6766"/>
                <a:gd name="T232" fmla="+- 0 4973 1880"/>
                <a:gd name="T233" fmla="*/ T232 w 13031"/>
                <a:gd name="T234" fmla="+- 0 -205 -6910"/>
                <a:gd name="T235" fmla="*/ -205 h 6766"/>
                <a:gd name="T236" fmla="+- 0 4390 1880"/>
                <a:gd name="T237" fmla="*/ T236 w 13031"/>
                <a:gd name="T238" fmla="+- 0 -162 -6910"/>
                <a:gd name="T239" fmla="*/ -162 h 6766"/>
                <a:gd name="T240" fmla="+- 0 3736 1880"/>
                <a:gd name="T241" fmla="*/ T240 w 13031"/>
                <a:gd name="T242" fmla="+- 0 -260 -6910"/>
                <a:gd name="T243" fmla="*/ -260 h 6766"/>
                <a:gd name="T244" fmla="+- 0 3208 1880"/>
                <a:gd name="T245" fmla="*/ T244 w 13031"/>
                <a:gd name="T246" fmla="+- 0 -149 -6910"/>
                <a:gd name="T247" fmla="*/ -149 h 6766"/>
                <a:gd name="T248" fmla="+- 0 2511 1880"/>
                <a:gd name="T249" fmla="*/ T248 w 13031"/>
                <a:gd name="T250" fmla="+- 0 -265 -6910"/>
                <a:gd name="T251" fmla="*/ -265 h 67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3031" h="6766">
                  <a:moveTo>
                    <a:pt x="120" y="6585"/>
                  </a:moveTo>
                  <a:lnTo>
                    <a:pt x="116" y="6562"/>
                  </a:lnTo>
                  <a:lnTo>
                    <a:pt x="103" y="6543"/>
                  </a:lnTo>
                  <a:lnTo>
                    <a:pt x="84" y="6530"/>
                  </a:lnTo>
                  <a:lnTo>
                    <a:pt x="60" y="6525"/>
                  </a:lnTo>
                  <a:lnTo>
                    <a:pt x="37" y="6530"/>
                  </a:lnTo>
                  <a:lnTo>
                    <a:pt x="18" y="6543"/>
                  </a:lnTo>
                  <a:lnTo>
                    <a:pt x="5" y="6562"/>
                  </a:lnTo>
                  <a:lnTo>
                    <a:pt x="0" y="6585"/>
                  </a:lnTo>
                  <a:lnTo>
                    <a:pt x="5" y="6608"/>
                  </a:lnTo>
                  <a:lnTo>
                    <a:pt x="18" y="6628"/>
                  </a:lnTo>
                  <a:lnTo>
                    <a:pt x="37" y="6641"/>
                  </a:lnTo>
                  <a:lnTo>
                    <a:pt x="60" y="6645"/>
                  </a:lnTo>
                  <a:lnTo>
                    <a:pt x="84" y="6641"/>
                  </a:lnTo>
                  <a:lnTo>
                    <a:pt x="103" y="6628"/>
                  </a:lnTo>
                  <a:lnTo>
                    <a:pt x="116" y="6608"/>
                  </a:lnTo>
                  <a:lnTo>
                    <a:pt x="120" y="6585"/>
                  </a:lnTo>
                  <a:close/>
                  <a:moveTo>
                    <a:pt x="211" y="6705"/>
                  </a:moveTo>
                  <a:lnTo>
                    <a:pt x="207" y="6682"/>
                  </a:lnTo>
                  <a:lnTo>
                    <a:pt x="194" y="6663"/>
                  </a:lnTo>
                  <a:lnTo>
                    <a:pt x="174" y="6650"/>
                  </a:lnTo>
                  <a:lnTo>
                    <a:pt x="151" y="6645"/>
                  </a:lnTo>
                  <a:lnTo>
                    <a:pt x="128" y="6650"/>
                  </a:lnTo>
                  <a:lnTo>
                    <a:pt x="109" y="6663"/>
                  </a:lnTo>
                  <a:lnTo>
                    <a:pt x="96" y="6682"/>
                  </a:lnTo>
                  <a:lnTo>
                    <a:pt x="91" y="6705"/>
                  </a:lnTo>
                  <a:lnTo>
                    <a:pt x="96" y="6728"/>
                  </a:lnTo>
                  <a:lnTo>
                    <a:pt x="109" y="6748"/>
                  </a:lnTo>
                  <a:lnTo>
                    <a:pt x="128" y="6761"/>
                  </a:lnTo>
                  <a:lnTo>
                    <a:pt x="151" y="6765"/>
                  </a:lnTo>
                  <a:lnTo>
                    <a:pt x="174" y="6761"/>
                  </a:lnTo>
                  <a:lnTo>
                    <a:pt x="194" y="6748"/>
                  </a:lnTo>
                  <a:lnTo>
                    <a:pt x="207" y="6728"/>
                  </a:lnTo>
                  <a:lnTo>
                    <a:pt x="211" y="6705"/>
                  </a:lnTo>
                  <a:close/>
                  <a:moveTo>
                    <a:pt x="120" y="6345"/>
                  </a:moveTo>
                  <a:lnTo>
                    <a:pt x="116" y="6322"/>
                  </a:lnTo>
                  <a:lnTo>
                    <a:pt x="103" y="6303"/>
                  </a:lnTo>
                  <a:lnTo>
                    <a:pt x="84" y="6290"/>
                  </a:lnTo>
                  <a:lnTo>
                    <a:pt x="60" y="6285"/>
                  </a:lnTo>
                  <a:lnTo>
                    <a:pt x="37" y="6290"/>
                  </a:lnTo>
                  <a:lnTo>
                    <a:pt x="18" y="6303"/>
                  </a:lnTo>
                  <a:lnTo>
                    <a:pt x="5" y="6322"/>
                  </a:lnTo>
                  <a:lnTo>
                    <a:pt x="0" y="6345"/>
                  </a:lnTo>
                  <a:lnTo>
                    <a:pt x="5" y="6368"/>
                  </a:lnTo>
                  <a:lnTo>
                    <a:pt x="18" y="6388"/>
                  </a:lnTo>
                  <a:lnTo>
                    <a:pt x="37" y="6401"/>
                  </a:lnTo>
                  <a:lnTo>
                    <a:pt x="60" y="6405"/>
                  </a:lnTo>
                  <a:lnTo>
                    <a:pt x="84" y="6401"/>
                  </a:lnTo>
                  <a:lnTo>
                    <a:pt x="103" y="6388"/>
                  </a:lnTo>
                  <a:lnTo>
                    <a:pt x="116" y="6368"/>
                  </a:lnTo>
                  <a:lnTo>
                    <a:pt x="120" y="6345"/>
                  </a:lnTo>
                  <a:close/>
                  <a:moveTo>
                    <a:pt x="120" y="6105"/>
                  </a:moveTo>
                  <a:lnTo>
                    <a:pt x="120" y="6104"/>
                  </a:lnTo>
                  <a:lnTo>
                    <a:pt x="116" y="6081"/>
                  </a:lnTo>
                  <a:lnTo>
                    <a:pt x="103" y="6062"/>
                  </a:lnTo>
                  <a:lnTo>
                    <a:pt x="84" y="6049"/>
                  </a:lnTo>
                  <a:lnTo>
                    <a:pt x="60" y="6044"/>
                  </a:lnTo>
                  <a:lnTo>
                    <a:pt x="37" y="6049"/>
                  </a:lnTo>
                  <a:lnTo>
                    <a:pt x="18" y="6062"/>
                  </a:lnTo>
                  <a:lnTo>
                    <a:pt x="5" y="6081"/>
                  </a:lnTo>
                  <a:lnTo>
                    <a:pt x="0" y="6104"/>
                  </a:lnTo>
                  <a:lnTo>
                    <a:pt x="0" y="6105"/>
                  </a:lnTo>
                  <a:lnTo>
                    <a:pt x="5" y="6128"/>
                  </a:lnTo>
                  <a:lnTo>
                    <a:pt x="18" y="6148"/>
                  </a:lnTo>
                  <a:lnTo>
                    <a:pt x="37" y="6161"/>
                  </a:lnTo>
                  <a:lnTo>
                    <a:pt x="60" y="6165"/>
                  </a:lnTo>
                  <a:lnTo>
                    <a:pt x="84" y="6161"/>
                  </a:lnTo>
                  <a:lnTo>
                    <a:pt x="103" y="6148"/>
                  </a:lnTo>
                  <a:lnTo>
                    <a:pt x="116" y="6128"/>
                  </a:lnTo>
                  <a:lnTo>
                    <a:pt x="120" y="6105"/>
                  </a:lnTo>
                  <a:close/>
                  <a:moveTo>
                    <a:pt x="120" y="5864"/>
                  </a:moveTo>
                  <a:lnTo>
                    <a:pt x="116" y="5841"/>
                  </a:lnTo>
                  <a:lnTo>
                    <a:pt x="103" y="5822"/>
                  </a:lnTo>
                  <a:lnTo>
                    <a:pt x="84" y="5809"/>
                  </a:lnTo>
                  <a:lnTo>
                    <a:pt x="60" y="5804"/>
                  </a:lnTo>
                  <a:lnTo>
                    <a:pt x="37" y="5809"/>
                  </a:lnTo>
                  <a:lnTo>
                    <a:pt x="18" y="5822"/>
                  </a:lnTo>
                  <a:lnTo>
                    <a:pt x="5" y="5841"/>
                  </a:lnTo>
                  <a:lnTo>
                    <a:pt x="0" y="5864"/>
                  </a:lnTo>
                  <a:lnTo>
                    <a:pt x="5" y="5888"/>
                  </a:lnTo>
                  <a:lnTo>
                    <a:pt x="18" y="5907"/>
                  </a:lnTo>
                  <a:lnTo>
                    <a:pt x="37" y="5920"/>
                  </a:lnTo>
                  <a:lnTo>
                    <a:pt x="60" y="5924"/>
                  </a:lnTo>
                  <a:lnTo>
                    <a:pt x="84" y="5920"/>
                  </a:lnTo>
                  <a:lnTo>
                    <a:pt x="103" y="5907"/>
                  </a:lnTo>
                  <a:lnTo>
                    <a:pt x="116" y="5888"/>
                  </a:lnTo>
                  <a:lnTo>
                    <a:pt x="120" y="5864"/>
                  </a:lnTo>
                  <a:close/>
                  <a:moveTo>
                    <a:pt x="120" y="5624"/>
                  </a:moveTo>
                  <a:lnTo>
                    <a:pt x="116" y="5601"/>
                  </a:lnTo>
                  <a:lnTo>
                    <a:pt x="103" y="5582"/>
                  </a:lnTo>
                  <a:lnTo>
                    <a:pt x="84" y="5569"/>
                  </a:lnTo>
                  <a:lnTo>
                    <a:pt x="60" y="5564"/>
                  </a:lnTo>
                  <a:lnTo>
                    <a:pt x="37" y="5569"/>
                  </a:lnTo>
                  <a:lnTo>
                    <a:pt x="18" y="5582"/>
                  </a:lnTo>
                  <a:lnTo>
                    <a:pt x="5" y="5601"/>
                  </a:lnTo>
                  <a:lnTo>
                    <a:pt x="0" y="5624"/>
                  </a:lnTo>
                  <a:lnTo>
                    <a:pt x="5" y="5648"/>
                  </a:lnTo>
                  <a:lnTo>
                    <a:pt x="18" y="5667"/>
                  </a:lnTo>
                  <a:lnTo>
                    <a:pt x="37" y="5680"/>
                  </a:lnTo>
                  <a:lnTo>
                    <a:pt x="60" y="5684"/>
                  </a:lnTo>
                  <a:lnTo>
                    <a:pt x="84" y="5680"/>
                  </a:lnTo>
                  <a:lnTo>
                    <a:pt x="103" y="5667"/>
                  </a:lnTo>
                  <a:lnTo>
                    <a:pt x="116" y="5648"/>
                  </a:lnTo>
                  <a:lnTo>
                    <a:pt x="120" y="5624"/>
                  </a:lnTo>
                  <a:close/>
                  <a:moveTo>
                    <a:pt x="120" y="5384"/>
                  </a:moveTo>
                  <a:lnTo>
                    <a:pt x="116" y="5361"/>
                  </a:lnTo>
                  <a:lnTo>
                    <a:pt x="103" y="5342"/>
                  </a:lnTo>
                  <a:lnTo>
                    <a:pt x="84" y="5329"/>
                  </a:lnTo>
                  <a:lnTo>
                    <a:pt x="60" y="5324"/>
                  </a:lnTo>
                  <a:lnTo>
                    <a:pt x="37" y="5329"/>
                  </a:lnTo>
                  <a:lnTo>
                    <a:pt x="18" y="5342"/>
                  </a:lnTo>
                  <a:lnTo>
                    <a:pt x="5" y="5361"/>
                  </a:lnTo>
                  <a:lnTo>
                    <a:pt x="0" y="5384"/>
                  </a:lnTo>
                  <a:lnTo>
                    <a:pt x="5" y="5408"/>
                  </a:lnTo>
                  <a:lnTo>
                    <a:pt x="18" y="5427"/>
                  </a:lnTo>
                  <a:lnTo>
                    <a:pt x="37" y="5440"/>
                  </a:lnTo>
                  <a:lnTo>
                    <a:pt x="60" y="5444"/>
                  </a:lnTo>
                  <a:lnTo>
                    <a:pt x="84" y="5440"/>
                  </a:lnTo>
                  <a:lnTo>
                    <a:pt x="103" y="5427"/>
                  </a:lnTo>
                  <a:lnTo>
                    <a:pt x="116" y="5408"/>
                  </a:lnTo>
                  <a:lnTo>
                    <a:pt x="120" y="5384"/>
                  </a:lnTo>
                  <a:close/>
                  <a:moveTo>
                    <a:pt x="120" y="5144"/>
                  </a:moveTo>
                  <a:lnTo>
                    <a:pt x="116" y="5121"/>
                  </a:lnTo>
                  <a:lnTo>
                    <a:pt x="103" y="5102"/>
                  </a:lnTo>
                  <a:lnTo>
                    <a:pt x="84" y="5089"/>
                  </a:lnTo>
                  <a:lnTo>
                    <a:pt x="60" y="5084"/>
                  </a:lnTo>
                  <a:lnTo>
                    <a:pt x="37" y="5089"/>
                  </a:lnTo>
                  <a:lnTo>
                    <a:pt x="18" y="5102"/>
                  </a:lnTo>
                  <a:lnTo>
                    <a:pt x="5" y="5121"/>
                  </a:lnTo>
                  <a:lnTo>
                    <a:pt x="0" y="5144"/>
                  </a:lnTo>
                  <a:lnTo>
                    <a:pt x="5" y="5168"/>
                  </a:lnTo>
                  <a:lnTo>
                    <a:pt x="18" y="5187"/>
                  </a:lnTo>
                  <a:lnTo>
                    <a:pt x="37" y="5200"/>
                  </a:lnTo>
                  <a:lnTo>
                    <a:pt x="60" y="5204"/>
                  </a:lnTo>
                  <a:lnTo>
                    <a:pt x="84" y="5200"/>
                  </a:lnTo>
                  <a:lnTo>
                    <a:pt x="103" y="5187"/>
                  </a:lnTo>
                  <a:lnTo>
                    <a:pt x="116" y="5168"/>
                  </a:lnTo>
                  <a:lnTo>
                    <a:pt x="120" y="5144"/>
                  </a:lnTo>
                  <a:close/>
                  <a:moveTo>
                    <a:pt x="120" y="4904"/>
                  </a:moveTo>
                  <a:lnTo>
                    <a:pt x="116" y="4881"/>
                  </a:lnTo>
                  <a:lnTo>
                    <a:pt x="103" y="4862"/>
                  </a:lnTo>
                  <a:lnTo>
                    <a:pt x="84" y="4849"/>
                  </a:lnTo>
                  <a:lnTo>
                    <a:pt x="60" y="4844"/>
                  </a:lnTo>
                  <a:lnTo>
                    <a:pt x="37" y="4849"/>
                  </a:lnTo>
                  <a:lnTo>
                    <a:pt x="18" y="4862"/>
                  </a:lnTo>
                  <a:lnTo>
                    <a:pt x="5" y="4881"/>
                  </a:lnTo>
                  <a:lnTo>
                    <a:pt x="0" y="4904"/>
                  </a:lnTo>
                  <a:lnTo>
                    <a:pt x="5" y="4928"/>
                  </a:lnTo>
                  <a:lnTo>
                    <a:pt x="18" y="4947"/>
                  </a:lnTo>
                  <a:lnTo>
                    <a:pt x="37" y="4960"/>
                  </a:lnTo>
                  <a:lnTo>
                    <a:pt x="60" y="4964"/>
                  </a:lnTo>
                  <a:lnTo>
                    <a:pt x="84" y="4960"/>
                  </a:lnTo>
                  <a:lnTo>
                    <a:pt x="103" y="4947"/>
                  </a:lnTo>
                  <a:lnTo>
                    <a:pt x="116" y="4928"/>
                  </a:lnTo>
                  <a:lnTo>
                    <a:pt x="120" y="4904"/>
                  </a:lnTo>
                  <a:close/>
                  <a:moveTo>
                    <a:pt x="120" y="4664"/>
                  </a:moveTo>
                  <a:lnTo>
                    <a:pt x="116" y="4641"/>
                  </a:lnTo>
                  <a:lnTo>
                    <a:pt x="103" y="4622"/>
                  </a:lnTo>
                  <a:lnTo>
                    <a:pt x="84" y="4609"/>
                  </a:lnTo>
                  <a:lnTo>
                    <a:pt x="60" y="4604"/>
                  </a:lnTo>
                  <a:lnTo>
                    <a:pt x="37" y="4609"/>
                  </a:lnTo>
                  <a:lnTo>
                    <a:pt x="18" y="4622"/>
                  </a:lnTo>
                  <a:lnTo>
                    <a:pt x="5" y="4641"/>
                  </a:lnTo>
                  <a:lnTo>
                    <a:pt x="0" y="4664"/>
                  </a:lnTo>
                  <a:lnTo>
                    <a:pt x="5" y="4688"/>
                  </a:lnTo>
                  <a:lnTo>
                    <a:pt x="18" y="4707"/>
                  </a:lnTo>
                  <a:lnTo>
                    <a:pt x="37" y="4720"/>
                  </a:lnTo>
                  <a:lnTo>
                    <a:pt x="60" y="4724"/>
                  </a:lnTo>
                  <a:lnTo>
                    <a:pt x="84" y="4720"/>
                  </a:lnTo>
                  <a:lnTo>
                    <a:pt x="103" y="4707"/>
                  </a:lnTo>
                  <a:lnTo>
                    <a:pt x="116" y="4688"/>
                  </a:lnTo>
                  <a:lnTo>
                    <a:pt x="120" y="4664"/>
                  </a:lnTo>
                  <a:close/>
                  <a:moveTo>
                    <a:pt x="120" y="4424"/>
                  </a:moveTo>
                  <a:lnTo>
                    <a:pt x="116" y="4401"/>
                  </a:lnTo>
                  <a:lnTo>
                    <a:pt x="103" y="4382"/>
                  </a:lnTo>
                  <a:lnTo>
                    <a:pt x="84" y="4369"/>
                  </a:lnTo>
                  <a:lnTo>
                    <a:pt x="60" y="4364"/>
                  </a:lnTo>
                  <a:lnTo>
                    <a:pt x="37" y="4369"/>
                  </a:lnTo>
                  <a:lnTo>
                    <a:pt x="18" y="4382"/>
                  </a:lnTo>
                  <a:lnTo>
                    <a:pt x="5" y="4401"/>
                  </a:lnTo>
                  <a:lnTo>
                    <a:pt x="0" y="4424"/>
                  </a:lnTo>
                  <a:lnTo>
                    <a:pt x="5" y="4448"/>
                  </a:lnTo>
                  <a:lnTo>
                    <a:pt x="18" y="4467"/>
                  </a:lnTo>
                  <a:lnTo>
                    <a:pt x="37" y="4480"/>
                  </a:lnTo>
                  <a:lnTo>
                    <a:pt x="60" y="4484"/>
                  </a:lnTo>
                  <a:lnTo>
                    <a:pt x="84" y="4480"/>
                  </a:lnTo>
                  <a:lnTo>
                    <a:pt x="103" y="4467"/>
                  </a:lnTo>
                  <a:lnTo>
                    <a:pt x="116" y="4448"/>
                  </a:lnTo>
                  <a:lnTo>
                    <a:pt x="120" y="4424"/>
                  </a:lnTo>
                  <a:close/>
                  <a:moveTo>
                    <a:pt x="120" y="4184"/>
                  </a:moveTo>
                  <a:lnTo>
                    <a:pt x="116" y="4161"/>
                  </a:lnTo>
                  <a:lnTo>
                    <a:pt x="103" y="4142"/>
                  </a:lnTo>
                  <a:lnTo>
                    <a:pt x="84" y="4129"/>
                  </a:lnTo>
                  <a:lnTo>
                    <a:pt x="60" y="4124"/>
                  </a:lnTo>
                  <a:lnTo>
                    <a:pt x="37" y="4129"/>
                  </a:lnTo>
                  <a:lnTo>
                    <a:pt x="18" y="4142"/>
                  </a:lnTo>
                  <a:lnTo>
                    <a:pt x="5" y="4161"/>
                  </a:lnTo>
                  <a:lnTo>
                    <a:pt x="0" y="4184"/>
                  </a:lnTo>
                  <a:lnTo>
                    <a:pt x="5" y="4207"/>
                  </a:lnTo>
                  <a:lnTo>
                    <a:pt x="18" y="4226"/>
                  </a:lnTo>
                  <a:lnTo>
                    <a:pt x="37" y="4239"/>
                  </a:lnTo>
                  <a:lnTo>
                    <a:pt x="60" y="4244"/>
                  </a:lnTo>
                  <a:lnTo>
                    <a:pt x="84" y="4239"/>
                  </a:lnTo>
                  <a:lnTo>
                    <a:pt x="103" y="4226"/>
                  </a:lnTo>
                  <a:lnTo>
                    <a:pt x="116" y="4207"/>
                  </a:lnTo>
                  <a:lnTo>
                    <a:pt x="120" y="4184"/>
                  </a:lnTo>
                  <a:close/>
                  <a:moveTo>
                    <a:pt x="120" y="3944"/>
                  </a:moveTo>
                  <a:lnTo>
                    <a:pt x="116" y="3921"/>
                  </a:lnTo>
                  <a:lnTo>
                    <a:pt x="103" y="3902"/>
                  </a:lnTo>
                  <a:lnTo>
                    <a:pt x="84" y="3889"/>
                  </a:lnTo>
                  <a:lnTo>
                    <a:pt x="60" y="3884"/>
                  </a:lnTo>
                  <a:lnTo>
                    <a:pt x="37" y="3889"/>
                  </a:lnTo>
                  <a:lnTo>
                    <a:pt x="18" y="3902"/>
                  </a:lnTo>
                  <a:lnTo>
                    <a:pt x="5" y="3921"/>
                  </a:lnTo>
                  <a:lnTo>
                    <a:pt x="0" y="3944"/>
                  </a:lnTo>
                  <a:lnTo>
                    <a:pt x="5" y="3967"/>
                  </a:lnTo>
                  <a:lnTo>
                    <a:pt x="18" y="3986"/>
                  </a:lnTo>
                  <a:lnTo>
                    <a:pt x="37" y="3999"/>
                  </a:lnTo>
                  <a:lnTo>
                    <a:pt x="60" y="4004"/>
                  </a:lnTo>
                  <a:lnTo>
                    <a:pt x="84" y="3999"/>
                  </a:lnTo>
                  <a:lnTo>
                    <a:pt x="103" y="3986"/>
                  </a:lnTo>
                  <a:lnTo>
                    <a:pt x="116" y="3967"/>
                  </a:lnTo>
                  <a:lnTo>
                    <a:pt x="120" y="3944"/>
                  </a:lnTo>
                  <a:close/>
                  <a:moveTo>
                    <a:pt x="120" y="3704"/>
                  </a:moveTo>
                  <a:lnTo>
                    <a:pt x="120" y="3703"/>
                  </a:lnTo>
                  <a:lnTo>
                    <a:pt x="116" y="3680"/>
                  </a:lnTo>
                  <a:lnTo>
                    <a:pt x="103" y="3661"/>
                  </a:lnTo>
                  <a:lnTo>
                    <a:pt x="84" y="3648"/>
                  </a:lnTo>
                  <a:lnTo>
                    <a:pt x="60" y="3643"/>
                  </a:lnTo>
                  <a:lnTo>
                    <a:pt x="37" y="3648"/>
                  </a:lnTo>
                  <a:lnTo>
                    <a:pt x="18" y="3661"/>
                  </a:lnTo>
                  <a:lnTo>
                    <a:pt x="5" y="3680"/>
                  </a:lnTo>
                  <a:lnTo>
                    <a:pt x="0" y="3703"/>
                  </a:lnTo>
                  <a:lnTo>
                    <a:pt x="0" y="3704"/>
                  </a:lnTo>
                  <a:lnTo>
                    <a:pt x="5" y="3727"/>
                  </a:lnTo>
                  <a:lnTo>
                    <a:pt x="18" y="3746"/>
                  </a:lnTo>
                  <a:lnTo>
                    <a:pt x="37" y="3759"/>
                  </a:lnTo>
                  <a:lnTo>
                    <a:pt x="60" y="3764"/>
                  </a:lnTo>
                  <a:lnTo>
                    <a:pt x="84" y="3759"/>
                  </a:lnTo>
                  <a:lnTo>
                    <a:pt x="103" y="3746"/>
                  </a:lnTo>
                  <a:lnTo>
                    <a:pt x="116" y="3727"/>
                  </a:lnTo>
                  <a:lnTo>
                    <a:pt x="120" y="3704"/>
                  </a:lnTo>
                  <a:close/>
                  <a:moveTo>
                    <a:pt x="120" y="3463"/>
                  </a:moveTo>
                  <a:lnTo>
                    <a:pt x="116" y="3440"/>
                  </a:lnTo>
                  <a:lnTo>
                    <a:pt x="103" y="3421"/>
                  </a:lnTo>
                  <a:lnTo>
                    <a:pt x="84" y="3408"/>
                  </a:lnTo>
                  <a:lnTo>
                    <a:pt x="60" y="3403"/>
                  </a:lnTo>
                  <a:lnTo>
                    <a:pt x="37" y="3408"/>
                  </a:lnTo>
                  <a:lnTo>
                    <a:pt x="18" y="3421"/>
                  </a:lnTo>
                  <a:lnTo>
                    <a:pt x="5" y="3440"/>
                  </a:lnTo>
                  <a:lnTo>
                    <a:pt x="0" y="3463"/>
                  </a:lnTo>
                  <a:lnTo>
                    <a:pt x="5" y="3487"/>
                  </a:lnTo>
                  <a:lnTo>
                    <a:pt x="18" y="3506"/>
                  </a:lnTo>
                  <a:lnTo>
                    <a:pt x="37" y="3518"/>
                  </a:lnTo>
                  <a:lnTo>
                    <a:pt x="60" y="3523"/>
                  </a:lnTo>
                  <a:lnTo>
                    <a:pt x="84" y="3518"/>
                  </a:lnTo>
                  <a:lnTo>
                    <a:pt x="103" y="3506"/>
                  </a:lnTo>
                  <a:lnTo>
                    <a:pt x="116" y="3487"/>
                  </a:lnTo>
                  <a:lnTo>
                    <a:pt x="120" y="3463"/>
                  </a:lnTo>
                  <a:close/>
                  <a:moveTo>
                    <a:pt x="120" y="3223"/>
                  </a:moveTo>
                  <a:lnTo>
                    <a:pt x="116" y="3200"/>
                  </a:lnTo>
                  <a:lnTo>
                    <a:pt x="103" y="3181"/>
                  </a:lnTo>
                  <a:lnTo>
                    <a:pt x="84" y="3168"/>
                  </a:lnTo>
                  <a:lnTo>
                    <a:pt x="60" y="3163"/>
                  </a:lnTo>
                  <a:lnTo>
                    <a:pt x="37" y="3168"/>
                  </a:lnTo>
                  <a:lnTo>
                    <a:pt x="18" y="3181"/>
                  </a:lnTo>
                  <a:lnTo>
                    <a:pt x="5" y="3200"/>
                  </a:lnTo>
                  <a:lnTo>
                    <a:pt x="0" y="3223"/>
                  </a:lnTo>
                  <a:lnTo>
                    <a:pt x="5" y="3247"/>
                  </a:lnTo>
                  <a:lnTo>
                    <a:pt x="18" y="3266"/>
                  </a:lnTo>
                  <a:lnTo>
                    <a:pt x="37" y="3278"/>
                  </a:lnTo>
                  <a:lnTo>
                    <a:pt x="60" y="3283"/>
                  </a:lnTo>
                  <a:lnTo>
                    <a:pt x="84" y="3278"/>
                  </a:lnTo>
                  <a:lnTo>
                    <a:pt x="103" y="3266"/>
                  </a:lnTo>
                  <a:lnTo>
                    <a:pt x="116" y="3247"/>
                  </a:lnTo>
                  <a:lnTo>
                    <a:pt x="120" y="3223"/>
                  </a:lnTo>
                  <a:close/>
                  <a:moveTo>
                    <a:pt x="120" y="2983"/>
                  </a:moveTo>
                  <a:lnTo>
                    <a:pt x="116" y="2960"/>
                  </a:lnTo>
                  <a:lnTo>
                    <a:pt x="103" y="2941"/>
                  </a:lnTo>
                  <a:lnTo>
                    <a:pt x="84" y="2928"/>
                  </a:lnTo>
                  <a:lnTo>
                    <a:pt x="60" y="2923"/>
                  </a:lnTo>
                  <a:lnTo>
                    <a:pt x="37" y="2928"/>
                  </a:lnTo>
                  <a:lnTo>
                    <a:pt x="18" y="2941"/>
                  </a:lnTo>
                  <a:lnTo>
                    <a:pt x="5" y="2960"/>
                  </a:lnTo>
                  <a:lnTo>
                    <a:pt x="0" y="2983"/>
                  </a:lnTo>
                  <a:lnTo>
                    <a:pt x="5" y="3007"/>
                  </a:lnTo>
                  <a:lnTo>
                    <a:pt x="18" y="3026"/>
                  </a:lnTo>
                  <a:lnTo>
                    <a:pt x="37" y="3038"/>
                  </a:lnTo>
                  <a:lnTo>
                    <a:pt x="60" y="3043"/>
                  </a:lnTo>
                  <a:lnTo>
                    <a:pt x="84" y="3038"/>
                  </a:lnTo>
                  <a:lnTo>
                    <a:pt x="103" y="3026"/>
                  </a:lnTo>
                  <a:lnTo>
                    <a:pt x="116" y="3007"/>
                  </a:lnTo>
                  <a:lnTo>
                    <a:pt x="120" y="2983"/>
                  </a:lnTo>
                  <a:close/>
                  <a:moveTo>
                    <a:pt x="120" y="2743"/>
                  </a:moveTo>
                  <a:lnTo>
                    <a:pt x="116" y="2719"/>
                  </a:lnTo>
                  <a:lnTo>
                    <a:pt x="103" y="2700"/>
                  </a:lnTo>
                  <a:lnTo>
                    <a:pt x="84" y="2688"/>
                  </a:lnTo>
                  <a:lnTo>
                    <a:pt x="60" y="2683"/>
                  </a:lnTo>
                  <a:lnTo>
                    <a:pt x="37" y="2688"/>
                  </a:lnTo>
                  <a:lnTo>
                    <a:pt x="18" y="2700"/>
                  </a:lnTo>
                  <a:lnTo>
                    <a:pt x="5" y="2719"/>
                  </a:lnTo>
                  <a:lnTo>
                    <a:pt x="0" y="2743"/>
                  </a:lnTo>
                  <a:lnTo>
                    <a:pt x="5" y="2767"/>
                  </a:lnTo>
                  <a:lnTo>
                    <a:pt x="18" y="2786"/>
                  </a:lnTo>
                  <a:lnTo>
                    <a:pt x="37" y="2798"/>
                  </a:lnTo>
                  <a:lnTo>
                    <a:pt x="60" y="2803"/>
                  </a:lnTo>
                  <a:lnTo>
                    <a:pt x="84" y="2798"/>
                  </a:lnTo>
                  <a:lnTo>
                    <a:pt x="103" y="2786"/>
                  </a:lnTo>
                  <a:lnTo>
                    <a:pt x="116" y="2767"/>
                  </a:lnTo>
                  <a:lnTo>
                    <a:pt x="120" y="2743"/>
                  </a:lnTo>
                  <a:close/>
                  <a:moveTo>
                    <a:pt x="120" y="2503"/>
                  </a:moveTo>
                  <a:lnTo>
                    <a:pt x="116" y="2479"/>
                  </a:lnTo>
                  <a:lnTo>
                    <a:pt x="103" y="2460"/>
                  </a:lnTo>
                  <a:lnTo>
                    <a:pt x="84" y="2448"/>
                  </a:lnTo>
                  <a:lnTo>
                    <a:pt x="60" y="2443"/>
                  </a:lnTo>
                  <a:lnTo>
                    <a:pt x="37" y="2448"/>
                  </a:lnTo>
                  <a:lnTo>
                    <a:pt x="18" y="2460"/>
                  </a:lnTo>
                  <a:lnTo>
                    <a:pt x="5" y="2479"/>
                  </a:lnTo>
                  <a:lnTo>
                    <a:pt x="0" y="2503"/>
                  </a:lnTo>
                  <a:lnTo>
                    <a:pt x="5" y="2527"/>
                  </a:lnTo>
                  <a:lnTo>
                    <a:pt x="18" y="2546"/>
                  </a:lnTo>
                  <a:lnTo>
                    <a:pt x="37" y="2558"/>
                  </a:lnTo>
                  <a:lnTo>
                    <a:pt x="60" y="2563"/>
                  </a:lnTo>
                  <a:lnTo>
                    <a:pt x="84" y="2558"/>
                  </a:lnTo>
                  <a:lnTo>
                    <a:pt x="103" y="2546"/>
                  </a:lnTo>
                  <a:lnTo>
                    <a:pt x="116" y="2527"/>
                  </a:lnTo>
                  <a:lnTo>
                    <a:pt x="120" y="2503"/>
                  </a:lnTo>
                  <a:close/>
                  <a:moveTo>
                    <a:pt x="120" y="2263"/>
                  </a:moveTo>
                  <a:lnTo>
                    <a:pt x="116" y="2239"/>
                  </a:lnTo>
                  <a:lnTo>
                    <a:pt x="103" y="2220"/>
                  </a:lnTo>
                  <a:lnTo>
                    <a:pt x="84" y="2208"/>
                  </a:lnTo>
                  <a:lnTo>
                    <a:pt x="60" y="2203"/>
                  </a:lnTo>
                  <a:lnTo>
                    <a:pt x="37" y="2208"/>
                  </a:lnTo>
                  <a:lnTo>
                    <a:pt x="18" y="2220"/>
                  </a:lnTo>
                  <a:lnTo>
                    <a:pt x="5" y="2239"/>
                  </a:lnTo>
                  <a:lnTo>
                    <a:pt x="0" y="2263"/>
                  </a:lnTo>
                  <a:lnTo>
                    <a:pt x="5" y="2287"/>
                  </a:lnTo>
                  <a:lnTo>
                    <a:pt x="18" y="2306"/>
                  </a:lnTo>
                  <a:lnTo>
                    <a:pt x="37" y="2318"/>
                  </a:lnTo>
                  <a:lnTo>
                    <a:pt x="60" y="2323"/>
                  </a:lnTo>
                  <a:lnTo>
                    <a:pt x="84" y="2318"/>
                  </a:lnTo>
                  <a:lnTo>
                    <a:pt x="103" y="2306"/>
                  </a:lnTo>
                  <a:lnTo>
                    <a:pt x="116" y="2287"/>
                  </a:lnTo>
                  <a:lnTo>
                    <a:pt x="120" y="2263"/>
                  </a:lnTo>
                  <a:close/>
                  <a:moveTo>
                    <a:pt x="120" y="2023"/>
                  </a:moveTo>
                  <a:lnTo>
                    <a:pt x="116" y="1999"/>
                  </a:lnTo>
                  <a:lnTo>
                    <a:pt x="103" y="1980"/>
                  </a:lnTo>
                  <a:lnTo>
                    <a:pt x="84" y="1968"/>
                  </a:lnTo>
                  <a:lnTo>
                    <a:pt x="60" y="1963"/>
                  </a:lnTo>
                  <a:lnTo>
                    <a:pt x="37" y="1968"/>
                  </a:lnTo>
                  <a:lnTo>
                    <a:pt x="18" y="1980"/>
                  </a:lnTo>
                  <a:lnTo>
                    <a:pt x="5" y="1999"/>
                  </a:lnTo>
                  <a:lnTo>
                    <a:pt x="0" y="2023"/>
                  </a:lnTo>
                  <a:lnTo>
                    <a:pt x="5" y="2047"/>
                  </a:lnTo>
                  <a:lnTo>
                    <a:pt x="18" y="2066"/>
                  </a:lnTo>
                  <a:lnTo>
                    <a:pt x="37" y="2078"/>
                  </a:lnTo>
                  <a:lnTo>
                    <a:pt x="60" y="2083"/>
                  </a:lnTo>
                  <a:lnTo>
                    <a:pt x="84" y="2078"/>
                  </a:lnTo>
                  <a:lnTo>
                    <a:pt x="103" y="2066"/>
                  </a:lnTo>
                  <a:lnTo>
                    <a:pt x="116" y="2047"/>
                  </a:lnTo>
                  <a:lnTo>
                    <a:pt x="120" y="2023"/>
                  </a:lnTo>
                  <a:close/>
                  <a:moveTo>
                    <a:pt x="120" y="1783"/>
                  </a:moveTo>
                  <a:lnTo>
                    <a:pt x="116" y="1759"/>
                  </a:lnTo>
                  <a:lnTo>
                    <a:pt x="103" y="1740"/>
                  </a:lnTo>
                  <a:lnTo>
                    <a:pt x="84" y="1728"/>
                  </a:lnTo>
                  <a:lnTo>
                    <a:pt x="60" y="1723"/>
                  </a:lnTo>
                  <a:lnTo>
                    <a:pt x="37" y="1728"/>
                  </a:lnTo>
                  <a:lnTo>
                    <a:pt x="18" y="1740"/>
                  </a:lnTo>
                  <a:lnTo>
                    <a:pt x="5" y="1759"/>
                  </a:lnTo>
                  <a:lnTo>
                    <a:pt x="0" y="1783"/>
                  </a:lnTo>
                  <a:lnTo>
                    <a:pt x="5" y="1806"/>
                  </a:lnTo>
                  <a:lnTo>
                    <a:pt x="18" y="1825"/>
                  </a:lnTo>
                  <a:lnTo>
                    <a:pt x="37" y="1838"/>
                  </a:lnTo>
                  <a:lnTo>
                    <a:pt x="60" y="1843"/>
                  </a:lnTo>
                  <a:lnTo>
                    <a:pt x="84" y="1838"/>
                  </a:lnTo>
                  <a:lnTo>
                    <a:pt x="103" y="1825"/>
                  </a:lnTo>
                  <a:lnTo>
                    <a:pt x="116" y="1806"/>
                  </a:lnTo>
                  <a:lnTo>
                    <a:pt x="120" y="1783"/>
                  </a:lnTo>
                  <a:close/>
                  <a:moveTo>
                    <a:pt x="120" y="1543"/>
                  </a:moveTo>
                  <a:lnTo>
                    <a:pt x="116" y="1519"/>
                  </a:lnTo>
                  <a:lnTo>
                    <a:pt x="103" y="1500"/>
                  </a:lnTo>
                  <a:lnTo>
                    <a:pt x="84" y="1488"/>
                  </a:lnTo>
                  <a:lnTo>
                    <a:pt x="60" y="1483"/>
                  </a:lnTo>
                  <a:lnTo>
                    <a:pt x="37" y="1488"/>
                  </a:lnTo>
                  <a:lnTo>
                    <a:pt x="18" y="1500"/>
                  </a:lnTo>
                  <a:lnTo>
                    <a:pt x="5" y="1519"/>
                  </a:lnTo>
                  <a:lnTo>
                    <a:pt x="0" y="1543"/>
                  </a:lnTo>
                  <a:lnTo>
                    <a:pt x="5" y="1566"/>
                  </a:lnTo>
                  <a:lnTo>
                    <a:pt x="18" y="1585"/>
                  </a:lnTo>
                  <a:lnTo>
                    <a:pt x="37" y="1598"/>
                  </a:lnTo>
                  <a:lnTo>
                    <a:pt x="60" y="1603"/>
                  </a:lnTo>
                  <a:lnTo>
                    <a:pt x="84" y="1598"/>
                  </a:lnTo>
                  <a:lnTo>
                    <a:pt x="103" y="1585"/>
                  </a:lnTo>
                  <a:lnTo>
                    <a:pt x="116" y="1566"/>
                  </a:lnTo>
                  <a:lnTo>
                    <a:pt x="120" y="1543"/>
                  </a:lnTo>
                  <a:close/>
                  <a:moveTo>
                    <a:pt x="120" y="1303"/>
                  </a:moveTo>
                  <a:lnTo>
                    <a:pt x="120" y="1302"/>
                  </a:lnTo>
                  <a:lnTo>
                    <a:pt x="116" y="1279"/>
                  </a:lnTo>
                  <a:lnTo>
                    <a:pt x="103" y="1260"/>
                  </a:lnTo>
                  <a:lnTo>
                    <a:pt x="84" y="1247"/>
                  </a:lnTo>
                  <a:lnTo>
                    <a:pt x="60" y="1242"/>
                  </a:lnTo>
                  <a:lnTo>
                    <a:pt x="37" y="1247"/>
                  </a:lnTo>
                  <a:lnTo>
                    <a:pt x="18" y="1260"/>
                  </a:lnTo>
                  <a:lnTo>
                    <a:pt x="5" y="1279"/>
                  </a:lnTo>
                  <a:lnTo>
                    <a:pt x="0" y="1302"/>
                  </a:lnTo>
                  <a:lnTo>
                    <a:pt x="0" y="1303"/>
                  </a:lnTo>
                  <a:lnTo>
                    <a:pt x="5" y="1326"/>
                  </a:lnTo>
                  <a:lnTo>
                    <a:pt x="18" y="1345"/>
                  </a:lnTo>
                  <a:lnTo>
                    <a:pt x="37" y="1358"/>
                  </a:lnTo>
                  <a:lnTo>
                    <a:pt x="60" y="1363"/>
                  </a:lnTo>
                  <a:lnTo>
                    <a:pt x="84" y="1358"/>
                  </a:lnTo>
                  <a:lnTo>
                    <a:pt x="103" y="1345"/>
                  </a:lnTo>
                  <a:lnTo>
                    <a:pt x="116" y="1326"/>
                  </a:lnTo>
                  <a:lnTo>
                    <a:pt x="120" y="1303"/>
                  </a:lnTo>
                  <a:close/>
                  <a:moveTo>
                    <a:pt x="120" y="1062"/>
                  </a:moveTo>
                  <a:lnTo>
                    <a:pt x="116" y="1039"/>
                  </a:lnTo>
                  <a:lnTo>
                    <a:pt x="103" y="1020"/>
                  </a:lnTo>
                  <a:lnTo>
                    <a:pt x="84" y="1007"/>
                  </a:lnTo>
                  <a:lnTo>
                    <a:pt x="60" y="1002"/>
                  </a:lnTo>
                  <a:lnTo>
                    <a:pt x="37" y="1007"/>
                  </a:lnTo>
                  <a:lnTo>
                    <a:pt x="18" y="1020"/>
                  </a:lnTo>
                  <a:lnTo>
                    <a:pt x="5" y="1039"/>
                  </a:lnTo>
                  <a:lnTo>
                    <a:pt x="0" y="1062"/>
                  </a:lnTo>
                  <a:lnTo>
                    <a:pt x="5" y="1085"/>
                  </a:lnTo>
                  <a:lnTo>
                    <a:pt x="18" y="1104"/>
                  </a:lnTo>
                  <a:lnTo>
                    <a:pt x="37" y="1117"/>
                  </a:lnTo>
                  <a:lnTo>
                    <a:pt x="60" y="1122"/>
                  </a:lnTo>
                  <a:lnTo>
                    <a:pt x="84" y="1117"/>
                  </a:lnTo>
                  <a:lnTo>
                    <a:pt x="103" y="1104"/>
                  </a:lnTo>
                  <a:lnTo>
                    <a:pt x="116" y="1085"/>
                  </a:lnTo>
                  <a:lnTo>
                    <a:pt x="120" y="1062"/>
                  </a:lnTo>
                  <a:close/>
                  <a:moveTo>
                    <a:pt x="120" y="822"/>
                  </a:moveTo>
                  <a:lnTo>
                    <a:pt x="116" y="799"/>
                  </a:lnTo>
                  <a:lnTo>
                    <a:pt x="103" y="780"/>
                  </a:lnTo>
                  <a:lnTo>
                    <a:pt x="84" y="767"/>
                  </a:lnTo>
                  <a:lnTo>
                    <a:pt x="60" y="762"/>
                  </a:lnTo>
                  <a:lnTo>
                    <a:pt x="37" y="767"/>
                  </a:lnTo>
                  <a:lnTo>
                    <a:pt x="18" y="780"/>
                  </a:lnTo>
                  <a:lnTo>
                    <a:pt x="5" y="799"/>
                  </a:lnTo>
                  <a:lnTo>
                    <a:pt x="0" y="822"/>
                  </a:lnTo>
                  <a:lnTo>
                    <a:pt x="5" y="845"/>
                  </a:lnTo>
                  <a:lnTo>
                    <a:pt x="18" y="864"/>
                  </a:lnTo>
                  <a:lnTo>
                    <a:pt x="37" y="877"/>
                  </a:lnTo>
                  <a:lnTo>
                    <a:pt x="60" y="882"/>
                  </a:lnTo>
                  <a:lnTo>
                    <a:pt x="84" y="877"/>
                  </a:lnTo>
                  <a:lnTo>
                    <a:pt x="103" y="864"/>
                  </a:lnTo>
                  <a:lnTo>
                    <a:pt x="116" y="845"/>
                  </a:lnTo>
                  <a:lnTo>
                    <a:pt x="120" y="822"/>
                  </a:lnTo>
                  <a:close/>
                  <a:moveTo>
                    <a:pt x="120" y="582"/>
                  </a:moveTo>
                  <a:lnTo>
                    <a:pt x="116" y="559"/>
                  </a:lnTo>
                  <a:lnTo>
                    <a:pt x="103" y="540"/>
                  </a:lnTo>
                  <a:lnTo>
                    <a:pt x="84" y="527"/>
                  </a:lnTo>
                  <a:lnTo>
                    <a:pt x="60" y="522"/>
                  </a:lnTo>
                  <a:lnTo>
                    <a:pt x="37" y="527"/>
                  </a:lnTo>
                  <a:lnTo>
                    <a:pt x="18" y="540"/>
                  </a:lnTo>
                  <a:lnTo>
                    <a:pt x="5" y="559"/>
                  </a:lnTo>
                  <a:lnTo>
                    <a:pt x="0" y="582"/>
                  </a:lnTo>
                  <a:lnTo>
                    <a:pt x="5" y="605"/>
                  </a:lnTo>
                  <a:lnTo>
                    <a:pt x="18" y="624"/>
                  </a:lnTo>
                  <a:lnTo>
                    <a:pt x="37" y="637"/>
                  </a:lnTo>
                  <a:lnTo>
                    <a:pt x="60" y="642"/>
                  </a:lnTo>
                  <a:lnTo>
                    <a:pt x="84" y="637"/>
                  </a:lnTo>
                  <a:lnTo>
                    <a:pt x="103" y="624"/>
                  </a:lnTo>
                  <a:lnTo>
                    <a:pt x="116" y="605"/>
                  </a:lnTo>
                  <a:lnTo>
                    <a:pt x="120" y="582"/>
                  </a:lnTo>
                  <a:close/>
                  <a:moveTo>
                    <a:pt x="120" y="342"/>
                  </a:moveTo>
                  <a:lnTo>
                    <a:pt x="116" y="318"/>
                  </a:lnTo>
                  <a:lnTo>
                    <a:pt x="103" y="299"/>
                  </a:lnTo>
                  <a:lnTo>
                    <a:pt x="84" y="286"/>
                  </a:lnTo>
                  <a:lnTo>
                    <a:pt x="60" y="282"/>
                  </a:lnTo>
                  <a:lnTo>
                    <a:pt x="37" y="286"/>
                  </a:lnTo>
                  <a:lnTo>
                    <a:pt x="18" y="299"/>
                  </a:lnTo>
                  <a:lnTo>
                    <a:pt x="5" y="318"/>
                  </a:lnTo>
                  <a:lnTo>
                    <a:pt x="0" y="342"/>
                  </a:lnTo>
                  <a:lnTo>
                    <a:pt x="5" y="365"/>
                  </a:lnTo>
                  <a:lnTo>
                    <a:pt x="18" y="384"/>
                  </a:lnTo>
                  <a:lnTo>
                    <a:pt x="37" y="397"/>
                  </a:lnTo>
                  <a:lnTo>
                    <a:pt x="60" y="402"/>
                  </a:lnTo>
                  <a:lnTo>
                    <a:pt x="84" y="397"/>
                  </a:lnTo>
                  <a:lnTo>
                    <a:pt x="103" y="384"/>
                  </a:lnTo>
                  <a:lnTo>
                    <a:pt x="116" y="365"/>
                  </a:lnTo>
                  <a:lnTo>
                    <a:pt x="120" y="342"/>
                  </a:lnTo>
                  <a:close/>
                  <a:moveTo>
                    <a:pt x="120" y="102"/>
                  </a:moveTo>
                  <a:lnTo>
                    <a:pt x="116" y="78"/>
                  </a:lnTo>
                  <a:lnTo>
                    <a:pt x="103" y="59"/>
                  </a:lnTo>
                  <a:lnTo>
                    <a:pt x="84" y="46"/>
                  </a:lnTo>
                  <a:lnTo>
                    <a:pt x="60" y="42"/>
                  </a:lnTo>
                  <a:lnTo>
                    <a:pt x="37" y="46"/>
                  </a:lnTo>
                  <a:lnTo>
                    <a:pt x="18" y="59"/>
                  </a:lnTo>
                  <a:lnTo>
                    <a:pt x="5" y="78"/>
                  </a:lnTo>
                  <a:lnTo>
                    <a:pt x="0" y="102"/>
                  </a:lnTo>
                  <a:lnTo>
                    <a:pt x="5" y="125"/>
                  </a:lnTo>
                  <a:lnTo>
                    <a:pt x="18" y="144"/>
                  </a:lnTo>
                  <a:lnTo>
                    <a:pt x="37" y="157"/>
                  </a:lnTo>
                  <a:lnTo>
                    <a:pt x="60" y="162"/>
                  </a:lnTo>
                  <a:lnTo>
                    <a:pt x="84" y="157"/>
                  </a:lnTo>
                  <a:lnTo>
                    <a:pt x="103" y="144"/>
                  </a:lnTo>
                  <a:lnTo>
                    <a:pt x="116" y="125"/>
                  </a:lnTo>
                  <a:lnTo>
                    <a:pt x="120" y="102"/>
                  </a:lnTo>
                  <a:close/>
                  <a:moveTo>
                    <a:pt x="319" y="60"/>
                  </a:moveTo>
                  <a:lnTo>
                    <a:pt x="315" y="37"/>
                  </a:lnTo>
                  <a:lnTo>
                    <a:pt x="302" y="18"/>
                  </a:lnTo>
                  <a:lnTo>
                    <a:pt x="282" y="5"/>
                  </a:lnTo>
                  <a:lnTo>
                    <a:pt x="259" y="0"/>
                  </a:lnTo>
                  <a:lnTo>
                    <a:pt x="236" y="5"/>
                  </a:lnTo>
                  <a:lnTo>
                    <a:pt x="217" y="18"/>
                  </a:lnTo>
                  <a:lnTo>
                    <a:pt x="204" y="37"/>
                  </a:lnTo>
                  <a:lnTo>
                    <a:pt x="199" y="60"/>
                  </a:lnTo>
                  <a:lnTo>
                    <a:pt x="204" y="83"/>
                  </a:lnTo>
                  <a:lnTo>
                    <a:pt x="217" y="102"/>
                  </a:lnTo>
                  <a:lnTo>
                    <a:pt x="236" y="115"/>
                  </a:lnTo>
                  <a:lnTo>
                    <a:pt x="259" y="120"/>
                  </a:lnTo>
                  <a:lnTo>
                    <a:pt x="282" y="115"/>
                  </a:lnTo>
                  <a:lnTo>
                    <a:pt x="302" y="102"/>
                  </a:lnTo>
                  <a:lnTo>
                    <a:pt x="315" y="83"/>
                  </a:lnTo>
                  <a:lnTo>
                    <a:pt x="319" y="60"/>
                  </a:lnTo>
                  <a:close/>
                  <a:moveTo>
                    <a:pt x="559" y="60"/>
                  </a:moveTo>
                  <a:lnTo>
                    <a:pt x="555" y="37"/>
                  </a:lnTo>
                  <a:lnTo>
                    <a:pt x="542" y="18"/>
                  </a:lnTo>
                  <a:lnTo>
                    <a:pt x="523" y="5"/>
                  </a:lnTo>
                  <a:lnTo>
                    <a:pt x="499" y="0"/>
                  </a:lnTo>
                  <a:lnTo>
                    <a:pt x="476" y="5"/>
                  </a:lnTo>
                  <a:lnTo>
                    <a:pt x="457" y="18"/>
                  </a:lnTo>
                  <a:lnTo>
                    <a:pt x="444" y="37"/>
                  </a:lnTo>
                  <a:lnTo>
                    <a:pt x="439" y="60"/>
                  </a:lnTo>
                  <a:lnTo>
                    <a:pt x="444" y="83"/>
                  </a:lnTo>
                  <a:lnTo>
                    <a:pt x="457" y="102"/>
                  </a:lnTo>
                  <a:lnTo>
                    <a:pt x="476" y="115"/>
                  </a:lnTo>
                  <a:lnTo>
                    <a:pt x="499" y="120"/>
                  </a:lnTo>
                  <a:lnTo>
                    <a:pt x="523" y="115"/>
                  </a:lnTo>
                  <a:lnTo>
                    <a:pt x="542" y="102"/>
                  </a:lnTo>
                  <a:lnTo>
                    <a:pt x="555" y="83"/>
                  </a:lnTo>
                  <a:lnTo>
                    <a:pt x="559" y="60"/>
                  </a:lnTo>
                  <a:close/>
                  <a:moveTo>
                    <a:pt x="799" y="60"/>
                  </a:moveTo>
                  <a:lnTo>
                    <a:pt x="795" y="37"/>
                  </a:lnTo>
                  <a:lnTo>
                    <a:pt x="782" y="18"/>
                  </a:lnTo>
                  <a:lnTo>
                    <a:pt x="763" y="5"/>
                  </a:lnTo>
                  <a:lnTo>
                    <a:pt x="739" y="0"/>
                  </a:lnTo>
                  <a:lnTo>
                    <a:pt x="716" y="5"/>
                  </a:lnTo>
                  <a:lnTo>
                    <a:pt x="697" y="18"/>
                  </a:lnTo>
                  <a:lnTo>
                    <a:pt x="684" y="37"/>
                  </a:lnTo>
                  <a:lnTo>
                    <a:pt x="679" y="60"/>
                  </a:lnTo>
                  <a:lnTo>
                    <a:pt x="684" y="83"/>
                  </a:lnTo>
                  <a:lnTo>
                    <a:pt x="697" y="102"/>
                  </a:lnTo>
                  <a:lnTo>
                    <a:pt x="716" y="115"/>
                  </a:lnTo>
                  <a:lnTo>
                    <a:pt x="739" y="120"/>
                  </a:lnTo>
                  <a:lnTo>
                    <a:pt x="763" y="115"/>
                  </a:lnTo>
                  <a:lnTo>
                    <a:pt x="782" y="102"/>
                  </a:lnTo>
                  <a:lnTo>
                    <a:pt x="795" y="83"/>
                  </a:lnTo>
                  <a:lnTo>
                    <a:pt x="799" y="60"/>
                  </a:lnTo>
                  <a:close/>
                  <a:moveTo>
                    <a:pt x="1039" y="60"/>
                  </a:moveTo>
                  <a:lnTo>
                    <a:pt x="1035" y="37"/>
                  </a:lnTo>
                  <a:lnTo>
                    <a:pt x="1022" y="18"/>
                  </a:lnTo>
                  <a:lnTo>
                    <a:pt x="1003" y="5"/>
                  </a:lnTo>
                  <a:lnTo>
                    <a:pt x="979" y="0"/>
                  </a:lnTo>
                  <a:lnTo>
                    <a:pt x="956" y="5"/>
                  </a:lnTo>
                  <a:lnTo>
                    <a:pt x="937" y="18"/>
                  </a:lnTo>
                  <a:lnTo>
                    <a:pt x="924" y="37"/>
                  </a:lnTo>
                  <a:lnTo>
                    <a:pt x="919" y="60"/>
                  </a:lnTo>
                  <a:lnTo>
                    <a:pt x="924" y="83"/>
                  </a:lnTo>
                  <a:lnTo>
                    <a:pt x="937" y="102"/>
                  </a:lnTo>
                  <a:lnTo>
                    <a:pt x="956" y="115"/>
                  </a:lnTo>
                  <a:lnTo>
                    <a:pt x="979" y="120"/>
                  </a:lnTo>
                  <a:lnTo>
                    <a:pt x="1003" y="115"/>
                  </a:lnTo>
                  <a:lnTo>
                    <a:pt x="1022" y="102"/>
                  </a:lnTo>
                  <a:lnTo>
                    <a:pt x="1035" y="83"/>
                  </a:lnTo>
                  <a:lnTo>
                    <a:pt x="1039" y="60"/>
                  </a:lnTo>
                  <a:close/>
                  <a:moveTo>
                    <a:pt x="1279" y="60"/>
                  </a:moveTo>
                  <a:lnTo>
                    <a:pt x="1275" y="37"/>
                  </a:lnTo>
                  <a:lnTo>
                    <a:pt x="1262" y="18"/>
                  </a:lnTo>
                  <a:lnTo>
                    <a:pt x="1243" y="5"/>
                  </a:lnTo>
                  <a:lnTo>
                    <a:pt x="1219" y="0"/>
                  </a:lnTo>
                  <a:lnTo>
                    <a:pt x="1196" y="5"/>
                  </a:lnTo>
                  <a:lnTo>
                    <a:pt x="1177" y="18"/>
                  </a:lnTo>
                  <a:lnTo>
                    <a:pt x="1164" y="37"/>
                  </a:lnTo>
                  <a:lnTo>
                    <a:pt x="1159" y="60"/>
                  </a:lnTo>
                  <a:lnTo>
                    <a:pt x="1164" y="83"/>
                  </a:lnTo>
                  <a:lnTo>
                    <a:pt x="1177" y="102"/>
                  </a:lnTo>
                  <a:lnTo>
                    <a:pt x="1196" y="115"/>
                  </a:lnTo>
                  <a:lnTo>
                    <a:pt x="1219" y="120"/>
                  </a:lnTo>
                  <a:lnTo>
                    <a:pt x="1243" y="115"/>
                  </a:lnTo>
                  <a:lnTo>
                    <a:pt x="1262" y="102"/>
                  </a:lnTo>
                  <a:lnTo>
                    <a:pt x="1275" y="83"/>
                  </a:lnTo>
                  <a:lnTo>
                    <a:pt x="1279" y="60"/>
                  </a:lnTo>
                  <a:close/>
                  <a:moveTo>
                    <a:pt x="1519" y="60"/>
                  </a:moveTo>
                  <a:lnTo>
                    <a:pt x="1515" y="37"/>
                  </a:lnTo>
                  <a:lnTo>
                    <a:pt x="1502" y="18"/>
                  </a:lnTo>
                  <a:lnTo>
                    <a:pt x="1483" y="5"/>
                  </a:lnTo>
                  <a:lnTo>
                    <a:pt x="1459" y="0"/>
                  </a:lnTo>
                  <a:lnTo>
                    <a:pt x="1436" y="5"/>
                  </a:lnTo>
                  <a:lnTo>
                    <a:pt x="1417" y="18"/>
                  </a:lnTo>
                  <a:lnTo>
                    <a:pt x="1404" y="37"/>
                  </a:lnTo>
                  <a:lnTo>
                    <a:pt x="1399" y="60"/>
                  </a:lnTo>
                  <a:lnTo>
                    <a:pt x="1404" y="83"/>
                  </a:lnTo>
                  <a:lnTo>
                    <a:pt x="1417" y="102"/>
                  </a:lnTo>
                  <a:lnTo>
                    <a:pt x="1436" y="115"/>
                  </a:lnTo>
                  <a:lnTo>
                    <a:pt x="1459" y="120"/>
                  </a:lnTo>
                  <a:lnTo>
                    <a:pt x="1483" y="115"/>
                  </a:lnTo>
                  <a:lnTo>
                    <a:pt x="1502" y="102"/>
                  </a:lnTo>
                  <a:lnTo>
                    <a:pt x="1515" y="83"/>
                  </a:lnTo>
                  <a:lnTo>
                    <a:pt x="1519" y="60"/>
                  </a:lnTo>
                  <a:close/>
                  <a:moveTo>
                    <a:pt x="1759" y="60"/>
                  </a:moveTo>
                  <a:lnTo>
                    <a:pt x="1755" y="37"/>
                  </a:lnTo>
                  <a:lnTo>
                    <a:pt x="1742" y="18"/>
                  </a:lnTo>
                  <a:lnTo>
                    <a:pt x="1723" y="5"/>
                  </a:lnTo>
                  <a:lnTo>
                    <a:pt x="1699" y="0"/>
                  </a:lnTo>
                  <a:lnTo>
                    <a:pt x="1676" y="5"/>
                  </a:lnTo>
                  <a:lnTo>
                    <a:pt x="1657" y="18"/>
                  </a:lnTo>
                  <a:lnTo>
                    <a:pt x="1644" y="37"/>
                  </a:lnTo>
                  <a:lnTo>
                    <a:pt x="1639" y="60"/>
                  </a:lnTo>
                  <a:lnTo>
                    <a:pt x="1644" y="83"/>
                  </a:lnTo>
                  <a:lnTo>
                    <a:pt x="1657" y="102"/>
                  </a:lnTo>
                  <a:lnTo>
                    <a:pt x="1676" y="115"/>
                  </a:lnTo>
                  <a:lnTo>
                    <a:pt x="1699" y="120"/>
                  </a:lnTo>
                  <a:lnTo>
                    <a:pt x="1723" y="115"/>
                  </a:lnTo>
                  <a:lnTo>
                    <a:pt x="1742" y="102"/>
                  </a:lnTo>
                  <a:lnTo>
                    <a:pt x="1755" y="83"/>
                  </a:lnTo>
                  <a:lnTo>
                    <a:pt x="1759" y="60"/>
                  </a:lnTo>
                  <a:close/>
                  <a:moveTo>
                    <a:pt x="2001" y="60"/>
                  </a:moveTo>
                  <a:lnTo>
                    <a:pt x="1996" y="37"/>
                  </a:lnTo>
                  <a:lnTo>
                    <a:pt x="1983" y="18"/>
                  </a:lnTo>
                  <a:lnTo>
                    <a:pt x="1964" y="5"/>
                  </a:lnTo>
                  <a:lnTo>
                    <a:pt x="1941" y="0"/>
                  </a:lnTo>
                  <a:lnTo>
                    <a:pt x="1939" y="0"/>
                  </a:lnTo>
                  <a:lnTo>
                    <a:pt x="1916" y="5"/>
                  </a:lnTo>
                  <a:lnTo>
                    <a:pt x="1897" y="18"/>
                  </a:lnTo>
                  <a:lnTo>
                    <a:pt x="1884" y="37"/>
                  </a:lnTo>
                  <a:lnTo>
                    <a:pt x="1879" y="60"/>
                  </a:lnTo>
                  <a:lnTo>
                    <a:pt x="1884" y="83"/>
                  </a:lnTo>
                  <a:lnTo>
                    <a:pt x="1897" y="102"/>
                  </a:lnTo>
                  <a:lnTo>
                    <a:pt x="1916" y="115"/>
                  </a:lnTo>
                  <a:lnTo>
                    <a:pt x="1939" y="120"/>
                  </a:lnTo>
                  <a:lnTo>
                    <a:pt x="1941" y="120"/>
                  </a:lnTo>
                  <a:lnTo>
                    <a:pt x="1964" y="115"/>
                  </a:lnTo>
                  <a:lnTo>
                    <a:pt x="1983" y="102"/>
                  </a:lnTo>
                  <a:lnTo>
                    <a:pt x="1996" y="83"/>
                  </a:lnTo>
                  <a:lnTo>
                    <a:pt x="2001" y="60"/>
                  </a:lnTo>
                  <a:close/>
                  <a:moveTo>
                    <a:pt x="2241" y="60"/>
                  </a:moveTo>
                  <a:lnTo>
                    <a:pt x="2236" y="37"/>
                  </a:lnTo>
                  <a:lnTo>
                    <a:pt x="2223" y="18"/>
                  </a:lnTo>
                  <a:lnTo>
                    <a:pt x="2204" y="5"/>
                  </a:lnTo>
                  <a:lnTo>
                    <a:pt x="2181" y="0"/>
                  </a:lnTo>
                  <a:lnTo>
                    <a:pt x="2157" y="5"/>
                  </a:lnTo>
                  <a:lnTo>
                    <a:pt x="2138" y="18"/>
                  </a:lnTo>
                  <a:lnTo>
                    <a:pt x="2125" y="37"/>
                  </a:lnTo>
                  <a:lnTo>
                    <a:pt x="2121" y="60"/>
                  </a:lnTo>
                  <a:lnTo>
                    <a:pt x="2125" y="83"/>
                  </a:lnTo>
                  <a:lnTo>
                    <a:pt x="2138" y="102"/>
                  </a:lnTo>
                  <a:lnTo>
                    <a:pt x="2157" y="115"/>
                  </a:lnTo>
                  <a:lnTo>
                    <a:pt x="2181" y="120"/>
                  </a:lnTo>
                  <a:lnTo>
                    <a:pt x="2204" y="115"/>
                  </a:lnTo>
                  <a:lnTo>
                    <a:pt x="2223" y="102"/>
                  </a:lnTo>
                  <a:lnTo>
                    <a:pt x="2236" y="83"/>
                  </a:lnTo>
                  <a:lnTo>
                    <a:pt x="2241" y="60"/>
                  </a:lnTo>
                  <a:close/>
                  <a:moveTo>
                    <a:pt x="2481" y="60"/>
                  </a:moveTo>
                  <a:lnTo>
                    <a:pt x="2476" y="37"/>
                  </a:lnTo>
                  <a:lnTo>
                    <a:pt x="2463" y="18"/>
                  </a:lnTo>
                  <a:lnTo>
                    <a:pt x="2444" y="5"/>
                  </a:lnTo>
                  <a:lnTo>
                    <a:pt x="2421" y="0"/>
                  </a:lnTo>
                  <a:lnTo>
                    <a:pt x="2397" y="5"/>
                  </a:lnTo>
                  <a:lnTo>
                    <a:pt x="2378" y="18"/>
                  </a:lnTo>
                  <a:lnTo>
                    <a:pt x="2365" y="37"/>
                  </a:lnTo>
                  <a:lnTo>
                    <a:pt x="2361" y="60"/>
                  </a:lnTo>
                  <a:lnTo>
                    <a:pt x="2365" y="83"/>
                  </a:lnTo>
                  <a:lnTo>
                    <a:pt x="2378" y="102"/>
                  </a:lnTo>
                  <a:lnTo>
                    <a:pt x="2397" y="115"/>
                  </a:lnTo>
                  <a:lnTo>
                    <a:pt x="2421" y="120"/>
                  </a:lnTo>
                  <a:lnTo>
                    <a:pt x="2444" y="115"/>
                  </a:lnTo>
                  <a:lnTo>
                    <a:pt x="2463" y="102"/>
                  </a:lnTo>
                  <a:lnTo>
                    <a:pt x="2476" y="83"/>
                  </a:lnTo>
                  <a:lnTo>
                    <a:pt x="2481" y="60"/>
                  </a:lnTo>
                  <a:close/>
                  <a:moveTo>
                    <a:pt x="2721" y="60"/>
                  </a:moveTo>
                  <a:lnTo>
                    <a:pt x="2716" y="37"/>
                  </a:lnTo>
                  <a:lnTo>
                    <a:pt x="2703" y="18"/>
                  </a:lnTo>
                  <a:lnTo>
                    <a:pt x="2684" y="5"/>
                  </a:lnTo>
                  <a:lnTo>
                    <a:pt x="2661" y="0"/>
                  </a:lnTo>
                  <a:lnTo>
                    <a:pt x="2637" y="5"/>
                  </a:lnTo>
                  <a:lnTo>
                    <a:pt x="2618" y="18"/>
                  </a:lnTo>
                  <a:lnTo>
                    <a:pt x="2605" y="37"/>
                  </a:lnTo>
                  <a:lnTo>
                    <a:pt x="2601" y="60"/>
                  </a:lnTo>
                  <a:lnTo>
                    <a:pt x="2605" y="83"/>
                  </a:lnTo>
                  <a:lnTo>
                    <a:pt x="2618" y="102"/>
                  </a:lnTo>
                  <a:lnTo>
                    <a:pt x="2637" y="115"/>
                  </a:lnTo>
                  <a:lnTo>
                    <a:pt x="2661" y="120"/>
                  </a:lnTo>
                  <a:lnTo>
                    <a:pt x="2684" y="115"/>
                  </a:lnTo>
                  <a:lnTo>
                    <a:pt x="2703" y="102"/>
                  </a:lnTo>
                  <a:lnTo>
                    <a:pt x="2716" y="83"/>
                  </a:lnTo>
                  <a:lnTo>
                    <a:pt x="2721" y="60"/>
                  </a:lnTo>
                  <a:close/>
                  <a:moveTo>
                    <a:pt x="2961" y="60"/>
                  </a:moveTo>
                  <a:lnTo>
                    <a:pt x="2956" y="37"/>
                  </a:lnTo>
                  <a:lnTo>
                    <a:pt x="2943" y="18"/>
                  </a:lnTo>
                  <a:lnTo>
                    <a:pt x="2924" y="5"/>
                  </a:lnTo>
                  <a:lnTo>
                    <a:pt x="2901" y="0"/>
                  </a:lnTo>
                  <a:lnTo>
                    <a:pt x="2877" y="5"/>
                  </a:lnTo>
                  <a:lnTo>
                    <a:pt x="2858" y="18"/>
                  </a:lnTo>
                  <a:lnTo>
                    <a:pt x="2845" y="37"/>
                  </a:lnTo>
                  <a:lnTo>
                    <a:pt x="2841" y="60"/>
                  </a:lnTo>
                  <a:lnTo>
                    <a:pt x="2845" y="83"/>
                  </a:lnTo>
                  <a:lnTo>
                    <a:pt x="2858" y="102"/>
                  </a:lnTo>
                  <a:lnTo>
                    <a:pt x="2877" y="115"/>
                  </a:lnTo>
                  <a:lnTo>
                    <a:pt x="2901" y="120"/>
                  </a:lnTo>
                  <a:lnTo>
                    <a:pt x="2924" y="115"/>
                  </a:lnTo>
                  <a:lnTo>
                    <a:pt x="2943" y="102"/>
                  </a:lnTo>
                  <a:lnTo>
                    <a:pt x="2956" y="83"/>
                  </a:lnTo>
                  <a:lnTo>
                    <a:pt x="2961" y="60"/>
                  </a:lnTo>
                  <a:close/>
                  <a:moveTo>
                    <a:pt x="3201" y="60"/>
                  </a:moveTo>
                  <a:lnTo>
                    <a:pt x="3196" y="37"/>
                  </a:lnTo>
                  <a:lnTo>
                    <a:pt x="3183" y="18"/>
                  </a:lnTo>
                  <a:lnTo>
                    <a:pt x="3164" y="5"/>
                  </a:lnTo>
                  <a:lnTo>
                    <a:pt x="3141" y="0"/>
                  </a:lnTo>
                  <a:lnTo>
                    <a:pt x="3117" y="5"/>
                  </a:lnTo>
                  <a:lnTo>
                    <a:pt x="3098" y="18"/>
                  </a:lnTo>
                  <a:lnTo>
                    <a:pt x="3085" y="37"/>
                  </a:lnTo>
                  <a:lnTo>
                    <a:pt x="3081" y="60"/>
                  </a:lnTo>
                  <a:lnTo>
                    <a:pt x="3085" y="83"/>
                  </a:lnTo>
                  <a:lnTo>
                    <a:pt x="3098" y="102"/>
                  </a:lnTo>
                  <a:lnTo>
                    <a:pt x="3117" y="115"/>
                  </a:lnTo>
                  <a:lnTo>
                    <a:pt x="3141" y="120"/>
                  </a:lnTo>
                  <a:lnTo>
                    <a:pt x="3164" y="115"/>
                  </a:lnTo>
                  <a:lnTo>
                    <a:pt x="3183" y="102"/>
                  </a:lnTo>
                  <a:lnTo>
                    <a:pt x="3196" y="83"/>
                  </a:lnTo>
                  <a:lnTo>
                    <a:pt x="3201" y="60"/>
                  </a:lnTo>
                  <a:close/>
                  <a:moveTo>
                    <a:pt x="3441" y="60"/>
                  </a:moveTo>
                  <a:lnTo>
                    <a:pt x="3436" y="37"/>
                  </a:lnTo>
                  <a:lnTo>
                    <a:pt x="3423" y="18"/>
                  </a:lnTo>
                  <a:lnTo>
                    <a:pt x="3404" y="5"/>
                  </a:lnTo>
                  <a:lnTo>
                    <a:pt x="3381" y="0"/>
                  </a:lnTo>
                  <a:lnTo>
                    <a:pt x="3357" y="5"/>
                  </a:lnTo>
                  <a:lnTo>
                    <a:pt x="3338" y="18"/>
                  </a:lnTo>
                  <a:lnTo>
                    <a:pt x="3325" y="37"/>
                  </a:lnTo>
                  <a:lnTo>
                    <a:pt x="3321" y="60"/>
                  </a:lnTo>
                  <a:lnTo>
                    <a:pt x="3325" y="83"/>
                  </a:lnTo>
                  <a:lnTo>
                    <a:pt x="3338" y="102"/>
                  </a:lnTo>
                  <a:lnTo>
                    <a:pt x="3357" y="115"/>
                  </a:lnTo>
                  <a:lnTo>
                    <a:pt x="3381" y="120"/>
                  </a:lnTo>
                  <a:lnTo>
                    <a:pt x="3404" y="115"/>
                  </a:lnTo>
                  <a:lnTo>
                    <a:pt x="3423" y="102"/>
                  </a:lnTo>
                  <a:lnTo>
                    <a:pt x="3436" y="83"/>
                  </a:lnTo>
                  <a:lnTo>
                    <a:pt x="3441" y="60"/>
                  </a:lnTo>
                  <a:close/>
                  <a:moveTo>
                    <a:pt x="3681" y="60"/>
                  </a:moveTo>
                  <a:lnTo>
                    <a:pt x="3676" y="37"/>
                  </a:lnTo>
                  <a:lnTo>
                    <a:pt x="3663" y="18"/>
                  </a:lnTo>
                  <a:lnTo>
                    <a:pt x="3644" y="5"/>
                  </a:lnTo>
                  <a:lnTo>
                    <a:pt x="3621" y="0"/>
                  </a:lnTo>
                  <a:lnTo>
                    <a:pt x="3598" y="5"/>
                  </a:lnTo>
                  <a:lnTo>
                    <a:pt x="3578" y="18"/>
                  </a:lnTo>
                  <a:lnTo>
                    <a:pt x="3565" y="37"/>
                  </a:lnTo>
                  <a:lnTo>
                    <a:pt x="3561" y="60"/>
                  </a:lnTo>
                  <a:lnTo>
                    <a:pt x="3565" y="83"/>
                  </a:lnTo>
                  <a:lnTo>
                    <a:pt x="3578" y="102"/>
                  </a:lnTo>
                  <a:lnTo>
                    <a:pt x="3598" y="115"/>
                  </a:lnTo>
                  <a:lnTo>
                    <a:pt x="3621" y="120"/>
                  </a:lnTo>
                  <a:lnTo>
                    <a:pt x="3644" y="115"/>
                  </a:lnTo>
                  <a:lnTo>
                    <a:pt x="3663" y="102"/>
                  </a:lnTo>
                  <a:lnTo>
                    <a:pt x="3676" y="83"/>
                  </a:lnTo>
                  <a:lnTo>
                    <a:pt x="3681" y="60"/>
                  </a:lnTo>
                  <a:close/>
                  <a:moveTo>
                    <a:pt x="3921" y="60"/>
                  </a:moveTo>
                  <a:lnTo>
                    <a:pt x="3916" y="37"/>
                  </a:lnTo>
                  <a:lnTo>
                    <a:pt x="3903" y="18"/>
                  </a:lnTo>
                  <a:lnTo>
                    <a:pt x="3884" y="5"/>
                  </a:lnTo>
                  <a:lnTo>
                    <a:pt x="3861" y="0"/>
                  </a:lnTo>
                  <a:lnTo>
                    <a:pt x="3838" y="5"/>
                  </a:lnTo>
                  <a:lnTo>
                    <a:pt x="3818" y="18"/>
                  </a:lnTo>
                  <a:lnTo>
                    <a:pt x="3805" y="37"/>
                  </a:lnTo>
                  <a:lnTo>
                    <a:pt x="3801" y="60"/>
                  </a:lnTo>
                  <a:lnTo>
                    <a:pt x="3805" y="83"/>
                  </a:lnTo>
                  <a:lnTo>
                    <a:pt x="3818" y="102"/>
                  </a:lnTo>
                  <a:lnTo>
                    <a:pt x="3838" y="115"/>
                  </a:lnTo>
                  <a:lnTo>
                    <a:pt x="3861" y="120"/>
                  </a:lnTo>
                  <a:lnTo>
                    <a:pt x="3884" y="115"/>
                  </a:lnTo>
                  <a:lnTo>
                    <a:pt x="3903" y="102"/>
                  </a:lnTo>
                  <a:lnTo>
                    <a:pt x="3916" y="83"/>
                  </a:lnTo>
                  <a:lnTo>
                    <a:pt x="3921" y="60"/>
                  </a:lnTo>
                  <a:close/>
                  <a:moveTo>
                    <a:pt x="4161" y="60"/>
                  </a:moveTo>
                  <a:lnTo>
                    <a:pt x="4156" y="37"/>
                  </a:lnTo>
                  <a:lnTo>
                    <a:pt x="4143" y="18"/>
                  </a:lnTo>
                  <a:lnTo>
                    <a:pt x="4124" y="5"/>
                  </a:lnTo>
                  <a:lnTo>
                    <a:pt x="4101" y="0"/>
                  </a:lnTo>
                  <a:lnTo>
                    <a:pt x="4078" y="5"/>
                  </a:lnTo>
                  <a:lnTo>
                    <a:pt x="4058" y="18"/>
                  </a:lnTo>
                  <a:lnTo>
                    <a:pt x="4045" y="37"/>
                  </a:lnTo>
                  <a:lnTo>
                    <a:pt x="4041" y="60"/>
                  </a:lnTo>
                  <a:lnTo>
                    <a:pt x="4045" y="83"/>
                  </a:lnTo>
                  <a:lnTo>
                    <a:pt x="4058" y="102"/>
                  </a:lnTo>
                  <a:lnTo>
                    <a:pt x="4078" y="115"/>
                  </a:lnTo>
                  <a:lnTo>
                    <a:pt x="4101" y="120"/>
                  </a:lnTo>
                  <a:lnTo>
                    <a:pt x="4124" y="115"/>
                  </a:lnTo>
                  <a:lnTo>
                    <a:pt x="4143" y="102"/>
                  </a:lnTo>
                  <a:lnTo>
                    <a:pt x="4156" y="83"/>
                  </a:lnTo>
                  <a:lnTo>
                    <a:pt x="4161" y="60"/>
                  </a:lnTo>
                  <a:close/>
                  <a:moveTo>
                    <a:pt x="4402" y="60"/>
                  </a:moveTo>
                  <a:lnTo>
                    <a:pt x="4397" y="37"/>
                  </a:lnTo>
                  <a:lnTo>
                    <a:pt x="4384" y="18"/>
                  </a:lnTo>
                  <a:lnTo>
                    <a:pt x="4365" y="5"/>
                  </a:lnTo>
                  <a:lnTo>
                    <a:pt x="4342" y="0"/>
                  </a:lnTo>
                  <a:lnTo>
                    <a:pt x="4341" y="0"/>
                  </a:lnTo>
                  <a:lnTo>
                    <a:pt x="4318" y="5"/>
                  </a:lnTo>
                  <a:lnTo>
                    <a:pt x="4298" y="18"/>
                  </a:lnTo>
                  <a:lnTo>
                    <a:pt x="4285" y="37"/>
                  </a:lnTo>
                  <a:lnTo>
                    <a:pt x="4281" y="60"/>
                  </a:lnTo>
                  <a:lnTo>
                    <a:pt x="4285" y="83"/>
                  </a:lnTo>
                  <a:lnTo>
                    <a:pt x="4298" y="102"/>
                  </a:lnTo>
                  <a:lnTo>
                    <a:pt x="4318" y="115"/>
                  </a:lnTo>
                  <a:lnTo>
                    <a:pt x="4341" y="120"/>
                  </a:lnTo>
                  <a:lnTo>
                    <a:pt x="4342" y="120"/>
                  </a:lnTo>
                  <a:lnTo>
                    <a:pt x="4365" y="115"/>
                  </a:lnTo>
                  <a:lnTo>
                    <a:pt x="4384" y="102"/>
                  </a:lnTo>
                  <a:lnTo>
                    <a:pt x="4397" y="83"/>
                  </a:lnTo>
                  <a:lnTo>
                    <a:pt x="4402" y="60"/>
                  </a:lnTo>
                  <a:close/>
                  <a:moveTo>
                    <a:pt x="4642" y="60"/>
                  </a:moveTo>
                  <a:lnTo>
                    <a:pt x="4637" y="37"/>
                  </a:lnTo>
                  <a:lnTo>
                    <a:pt x="4624" y="18"/>
                  </a:lnTo>
                  <a:lnTo>
                    <a:pt x="4605" y="5"/>
                  </a:lnTo>
                  <a:lnTo>
                    <a:pt x="4582" y="0"/>
                  </a:lnTo>
                  <a:lnTo>
                    <a:pt x="4558" y="5"/>
                  </a:lnTo>
                  <a:lnTo>
                    <a:pt x="4539" y="18"/>
                  </a:lnTo>
                  <a:lnTo>
                    <a:pt x="4526" y="37"/>
                  </a:lnTo>
                  <a:lnTo>
                    <a:pt x="4522" y="60"/>
                  </a:lnTo>
                  <a:lnTo>
                    <a:pt x="4526" y="83"/>
                  </a:lnTo>
                  <a:lnTo>
                    <a:pt x="4539" y="102"/>
                  </a:lnTo>
                  <a:lnTo>
                    <a:pt x="4558" y="115"/>
                  </a:lnTo>
                  <a:lnTo>
                    <a:pt x="4582" y="120"/>
                  </a:lnTo>
                  <a:lnTo>
                    <a:pt x="4605" y="115"/>
                  </a:lnTo>
                  <a:lnTo>
                    <a:pt x="4624" y="102"/>
                  </a:lnTo>
                  <a:lnTo>
                    <a:pt x="4637" y="83"/>
                  </a:lnTo>
                  <a:lnTo>
                    <a:pt x="4642" y="60"/>
                  </a:lnTo>
                  <a:close/>
                  <a:moveTo>
                    <a:pt x="4882" y="60"/>
                  </a:moveTo>
                  <a:lnTo>
                    <a:pt x="4877" y="37"/>
                  </a:lnTo>
                  <a:lnTo>
                    <a:pt x="4864" y="18"/>
                  </a:lnTo>
                  <a:lnTo>
                    <a:pt x="4845" y="5"/>
                  </a:lnTo>
                  <a:lnTo>
                    <a:pt x="4822" y="0"/>
                  </a:lnTo>
                  <a:lnTo>
                    <a:pt x="4798" y="5"/>
                  </a:lnTo>
                  <a:lnTo>
                    <a:pt x="4779" y="18"/>
                  </a:lnTo>
                  <a:lnTo>
                    <a:pt x="4766" y="37"/>
                  </a:lnTo>
                  <a:lnTo>
                    <a:pt x="4762" y="60"/>
                  </a:lnTo>
                  <a:lnTo>
                    <a:pt x="4766" y="83"/>
                  </a:lnTo>
                  <a:lnTo>
                    <a:pt x="4779" y="102"/>
                  </a:lnTo>
                  <a:lnTo>
                    <a:pt x="4798" y="115"/>
                  </a:lnTo>
                  <a:lnTo>
                    <a:pt x="4822" y="120"/>
                  </a:lnTo>
                  <a:lnTo>
                    <a:pt x="4845" y="115"/>
                  </a:lnTo>
                  <a:lnTo>
                    <a:pt x="4864" y="102"/>
                  </a:lnTo>
                  <a:lnTo>
                    <a:pt x="4877" y="83"/>
                  </a:lnTo>
                  <a:lnTo>
                    <a:pt x="4882" y="60"/>
                  </a:lnTo>
                  <a:close/>
                  <a:moveTo>
                    <a:pt x="5122" y="60"/>
                  </a:moveTo>
                  <a:lnTo>
                    <a:pt x="5117" y="37"/>
                  </a:lnTo>
                  <a:lnTo>
                    <a:pt x="5104" y="18"/>
                  </a:lnTo>
                  <a:lnTo>
                    <a:pt x="5085" y="5"/>
                  </a:lnTo>
                  <a:lnTo>
                    <a:pt x="5062" y="0"/>
                  </a:lnTo>
                  <a:lnTo>
                    <a:pt x="5038" y="5"/>
                  </a:lnTo>
                  <a:lnTo>
                    <a:pt x="5019" y="18"/>
                  </a:lnTo>
                  <a:lnTo>
                    <a:pt x="5006" y="37"/>
                  </a:lnTo>
                  <a:lnTo>
                    <a:pt x="5002" y="60"/>
                  </a:lnTo>
                  <a:lnTo>
                    <a:pt x="5006" y="83"/>
                  </a:lnTo>
                  <a:lnTo>
                    <a:pt x="5019" y="102"/>
                  </a:lnTo>
                  <a:lnTo>
                    <a:pt x="5038" y="115"/>
                  </a:lnTo>
                  <a:lnTo>
                    <a:pt x="5062" y="120"/>
                  </a:lnTo>
                  <a:lnTo>
                    <a:pt x="5085" y="115"/>
                  </a:lnTo>
                  <a:lnTo>
                    <a:pt x="5104" y="102"/>
                  </a:lnTo>
                  <a:lnTo>
                    <a:pt x="5117" y="83"/>
                  </a:lnTo>
                  <a:lnTo>
                    <a:pt x="5122" y="60"/>
                  </a:lnTo>
                  <a:close/>
                  <a:moveTo>
                    <a:pt x="5362" y="60"/>
                  </a:moveTo>
                  <a:lnTo>
                    <a:pt x="5357" y="37"/>
                  </a:lnTo>
                  <a:lnTo>
                    <a:pt x="5344" y="18"/>
                  </a:lnTo>
                  <a:lnTo>
                    <a:pt x="5325" y="5"/>
                  </a:lnTo>
                  <a:lnTo>
                    <a:pt x="5302" y="0"/>
                  </a:lnTo>
                  <a:lnTo>
                    <a:pt x="5278" y="5"/>
                  </a:lnTo>
                  <a:lnTo>
                    <a:pt x="5259" y="18"/>
                  </a:lnTo>
                  <a:lnTo>
                    <a:pt x="5246" y="37"/>
                  </a:lnTo>
                  <a:lnTo>
                    <a:pt x="5242" y="60"/>
                  </a:lnTo>
                  <a:lnTo>
                    <a:pt x="5246" y="83"/>
                  </a:lnTo>
                  <a:lnTo>
                    <a:pt x="5259" y="102"/>
                  </a:lnTo>
                  <a:lnTo>
                    <a:pt x="5278" y="115"/>
                  </a:lnTo>
                  <a:lnTo>
                    <a:pt x="5302" y="120"/>
                  </a:lnTo>
                  <a:lnTo>
                    <a:pt x="5325" y="115"/>
                  </a:lnTo>
                  <a:lnTo>
                    <a:pt x="5344" y="102"/>
                  </a:lnTo>
                  <a:lnTo>
                    <a:pt x="5357" y="83"/>
                  </a:lnTo>
                  <a:lnTo>
                    <a:pt x="5362" y="60"/>
                  </a:lnTo>
                  <a:close/>
                  <a:moveTo>
                    <a:pt x="5602" y="60"/>
                  </a:moveTo>
                  <a:lnTo>
                    <a:pt x="5597" y="37"/>
                  </a:lnTo>
                  <a:lnTo>
                    <a:pt x="5584" y="18"/>
                  </a:lnTo>
                  <a:lnTo>
                    <a:pt x="5565" y="5"/>
                  </a:lnTo>
                  <a:lnTo>
                    <a:pt x="5542" y="0"/>
                  </a:lnTo>
                  <a:lnTo>
                    <a:pt x="5518" y="5"/>
                  </a:lnTo>
                  <a:lnTo>
                    <a:pt x="5499" y="18"/>
                  </a:lnTo>
                  <a:lnTo>
                    <a:pt x="5486" y="37"/>
                  </a:lnTo>
                  <a:lnTo>
                    <a:pt x="5482" y="60"/>
                  </a:lnTo>
                  <a:lnTo>
                    <a:pt x="5486" y="83"/>
                  </a:lnTo>
                  <a:lnTo>
                    <a:pt x="5499" y="102"/>
                  </a:lnTo>
                  <a:lnTo>
                    <a:pt x="5518" y="115"/>
                  </a:lnTo>
                  <a:lnTo>
                    <a:pt x="5542" y="120"/>
                  </a:lnTo>
                  <a:lnTo>
                    <a:pt x="5565" y="115"/>
                  </a:lnTo>
                  <a:lnTo>
                    <a:pt x="5584" y="102"/>
                  </a:lnTo>
                  <a:lnTo>
                    <a:pt x="5597" y="83"/>
                  </a:lnTo>
                  <a:lnTo>
                    <a:pt x="5602" y="60"/>
                  </a:lnTo>
                  <a:close/>
                  <a:moveTo>
                    <a:pt x="5842" y="60"/>
                  </a:moveTo>
                  <a:lnTo>
                    <a:pt x="5837" y="37"/>
                  </a:lnTo>
                  <a:lnTo>
                    <a:pt x="5824" y="18"/>
                  </a:lnTo>
                  <a:lnTo>
                    <a:pt x="5805" y="5"/>
                  </a:lnTo>
                  <a:lnTo>
                    <a:pt x="5782" y="0"/>
                  </a:lnTo>
                  <a:lnTo>
                    <a:pt x="5758" y="5"/>
                  </a:lnTo>
                  <a:lnTo>
                    <a:pt x="5739" y="18"/>
                  </a:lnTo>
                  <a:lnTo>
                    <a:pt x="5726" y="37"/>
                  </a:lnTo>
                  <a:lnTo>
                    <a:pt x="5722" y="60"/>
                  </a:lnTo>
                  <a:lnTo>
                    <a:pt x="5726" y="83"/>
                  </a:lnTo>
                  <a:lnTo>
                    <a:pt x="5739" y="102"/>
                  </a:lnTo>
                  <a:lnTo>
                    <a:pt x="5758" y="115"/>
                  </a:lnTo>
                  <a:lnTo>
                    <a:pt x="5782" y="120"/>
                  </a:lnTo>
                  <a:lnTo>
                    <a:pt x="5805" y="115"/>
                  </a:lnTo>
                  <a:lnTo>
                    <a:pt x="5824" y="102"/>
                  </a:lnTo>
                  <a:lnTo>
                    <a:pt x="5837" y="83"/>
                  </a:lnTo>
                  <a:lnTo>
                    <a:pt x="5842" y="60"/>
                  </a:lnTo>
                  <a:close/>
                  <a:moveTo>
                    <a:pt x="6082" y="60"/>
                  </a:moveTo>
                  <a:lnTo>
                    <a:pt x="6077" y="37"/>
                  </a:lnTo>
                  <a:lnTo>
                    <a:pt x="6064" y="18"/>
                  </a:lnTo>
                  <a:lnTo>
                    <a:pt x="6045" y="5"/>
                  </a:lnTo>
                  <a:lnTo>
                    <a:pt x="6022" y="0"/>
                  </a:lnTo>
                  <a:lnTo>
                    <a:pt x="5999" y="5"/>
                  </a:lnTo>
                  <a:lnTo>
                    <a:pt x="5980" y="18"/>
                  </a:lnTo>
                  <a:lnTo>
                    <a:pt x="5967" y="37"/>
                  </a:lnTo>
                  <a:lnTo>
                    <a:pt x="5962" y="60"/>
                  </a:lnTo>
                  <a:lnTo>
                    <a:pt x="5967" y="83"/>
                  </a:lnTo>
                  <a:lnTo>
                    <a:pt x="5980" y="102"/>
                  </a:lnTo>
                  <a:lnTo>
                    <a:pt x="5999" y="115"/>
                  </a:lnTo>
                  <a:lnTo>
                    <a:pt x="6022" y="120"/>
                  </a:lnTo>
                  <a:lnTo>
                    <a:pt x="6045" y="115"/>
                  </a:lnTo>
                  <a:lnTo>
                    <a:pt x="6064" y="102"/>
                  </a:lnTo>
                  <a:lnTo>
                    <a:pt x="6077" y="83"/>
                  </a:lnTo>
                  <a:lnTo>
                    <a:pt x="6082" y="60"/>
                  </a:lnTo>
                  <a:close/>
                  <a:moveTo>
                    <a:pt x="6322" y="60"/>
                  </a:moveTo>
                  <a:lnTo>
                    <a:pt x="6317" y="37"/>
                  </a:lnTo>
                  <a:lnTo>
                    <a:pt x="6304" y="18"/>
                  </a:lnTo>
                  <a:lnTo>
                    <a:pt x="6285" y="5"/>
                  </a:lnTo>
                  <a:lnTo>
                    <a:pt x="6262" y="0"/>
                  </a:lnTo>
                  <a:lnTo>
                    <a:pt x="6239" y="5"/>
                  </a:lnTo>
                  <a:lnTo>
                    <a:pt x="6220" y="18"/>
                  </a:lnTo>
                  <a:lnTo>
                    <a:pt x="6207" y="37"/>
                  </a:lnTo>
                  <a:lnTo>
                    <a:pt x="6202" y="60"/>
                  </a:lnTo>
                  <a:lnTo>
                    <a:pt x="6207" y="83"/>
                  </a:lnTo>
                  <a:lnTo>
                    <a:pt x="6220" y="102"/>
                  </a:lnTo>
                  <a:lnTo>
                    <a:pt x="6239" y="115"/>
                  </a:lnTo>
                  <a:lnTo>
                    <a:pt x="6262" y="120"/>
                  </a:lnTo>
                  <a:lnTo>
                    <a:pt x="6285" y="115"/>
                  </a:lnTo>
                  <a:lnTo>
                    <a:pt x="6304" y="102"/>
                  </a:lnTo>
                  <a:lnTo>
                    <a:pt x="6317" y="83"/>
                  </a:lnTo>
                  <a:lnTo>
                    <a:pt x="6322" y="60"/>
                  </a:lnTo>
                  <a:close/>
                  <a:moveTo>
                    <a:pt x="6562" y="60"/>
                  </a:moveTo>
                  <a:lnTo>
                    <a:pt x="6557" y="37"/>
                  </a:lnTo>
                  <a:lnTo>
                    <a:pt x="6544" y="18"/>
                  </a:lnTo>
                  <a:lnTo>
                    <a:pt x="6525" y="5"/>
                  </a:lnTo>
                  <a:lnTo>
                    <a:pt x="6502" y="0"/>
                  </a:lnTo>
                  <a:lnTo>
                    <a:pt x="6479" y="5"/>
                  </a:lnTo>
                  <a:lnTo>
                    <a:pt x="6460" y="18"/>
                  </a:lnTo>
                  <a:lnTo>
                    <a:pt x="6447" y="37"/>
                  </a:lnTo>
                  <a:lnTo>
                    <a:pt x="6442" y="60"/>
                  </a:lnTo>
                  <a:lnTo>
                    <a:pt x="6447" y="83"/>
                  </a:lnTo>
                  <a:lnTo>
                    <a:pt x="6460" y="102"/>
                  </a:lnTo>
                  <a:lnTo>
                    <a:pt x="6479" y="115"/>
                  </a:lnTo>
                  <a:lnTo>
                    <a:pt x="6502" y="120"/>
                  </a:lnTo>
                  <a:lnTo>
                    <a:pt x="6525" y="115"/>
                  </a:lnTo>
                  <a:lnTo>
                    <a:pt x="6544" y="102"/>
                  </a:lnTo>
                  <a:lnTo>
                    <a:pt x="6557" y="83"/>
                  </a:lnTo>
                  <a:lnTo>
                    <a:pt x="6562" y="60"/>
                  </a:lnTo>
                  <a:close/>
                  <a:moveTo>
                    <a:pt x="6803" y="60"/>
                  </a:moveTo>
                  <a:lnTo>
                    <a:pt x="6798" y="37"/>
                  </a:lnTo>
                  <a:lnTo>
                    <a:pt x="6785" y="18"/>
                  </a:lnTo>
                  <a:lnTo>
                    <a:pt x="6766" y="5"/>
                  </a:lnTo>
                  <a:lnTo>
                    <a:pt x="6743" y="0"/>
                  </a:lnTo>
                  <a:lnTo>
                    <a:pt x="6742" y="0"/>
                  </a:lnTo>
                  <a:lnTo>
                    <a:pt x="6719" y="5"/>
                  </a:lnTo>
                  <a:lnTo>
                    <a:pt x="6700" y="18"/>
                  </a:lnTo>
                  <a:lnTo>
                    <a:pt x="6687" y="37"/>
                  </a:lnTo>
                  <a:lnTo>
                    <a:pt x="6682" y="60"/>
                  </a:lnTo>
                  <a:lnTo>
                    <a:pt x="6687" y="83"/>
                  </a:lnTo>
                  <a:lnTo>
                    <a:pt x="6700" y="102"/>
                  </a:lnTo>
                  <a:lnTo>
                    <a:pt x="6719" y="115"/>
                  </a:lnTo>
                  <a:lnTo>
                    <a:pt x="6742" y="120"/>
                  </a:lnTo>
                  <a:lnTo>
                    <a:pt x="6743" y="120"/>
                  </a:lnTo>
                  <a:lnTo>
                    <a:pt x="6766" y="115"/>
                  </a:lnTo>
                  <a:lnTo>
                    <a:pt x="6785" y="102"/>
                  </a:lnTo>
                  <a:lnTo>
                    <a:pt x="6798" y="83"/>
                  </a:lnTo>
                  <a:lnTo>
                    <a:pt x="6803" y="60"/>
                  </a:lnTo>
                  <a:close/>
                  <a:moveTo>
                    <a:pt x="7043" y="60"/>
                  </a:moveTo>
                  <a:lnTo>
                    <a:pt x="7038" y="37"/>
                  </a:lnTo>
                  <a:lnTo>
                    <a:pt x="7025" y="18"/>
                  </a:lnTo>
                  <a:lnTo>
                    <a:pt x="7006" y="5"/>
                  </a:lnTo>
                  <a:lnTo>
                    <a:pt x="6983" y="0"/>
                  </a:lnTo>
                  <a:lnTo>
                    <a:pt x="6959" y="5"/>
                  </a:lnTo>
                  <a:lnTo>
                    <a:pt x="6940" y="18"/>
                  </a:lnTo>
                  <a:lnTo>
                    <a:pt x="6928" y="37"/>
                  </a:lnTo>
                  <a:lnTo>
                    <a:pt x="6923" y="60"/>
                  </a:lnTo>
                  <a:lnTo>
                    <a:pt x="6928" y="83"/>
                  </a:lnTo>
                  <a:lnTo>
                    <a:pt x="6940" y="102"/>
                  </a:lnTo>
                  <a:lnTo>
                    <a:pt x="6959" y="115"/>
                  </a:lnTo>
                  <a:lnTo>
                    <a:pt x="6983" y="120"/>
                  </a:lnTo>
                  <a:lnTo>
                    <a:pt x="7006" y="115"/>
                  </a:lnTo>
                  <a:lnTo>
                    <a:pt x="7025" y="102"/>
                  </a:lnTo>
                  <a:lnTo>
                    <a:pt x="7038" y="83"/>
                  </a:lnTo>
                  <a:lnTo>
                    <a:pt x="7043" y="60"/>
                  </a:lnTo>
                  <a:close/>
                  <a:moveTo>
                    <a:pt x="7283" y="60"/>
                  </a:moveTo>
                  <a:lnTo>
                    <a:pt x="7278" y="37"/>
                  </a:lnTo>
                  <a:lnTo>
                    <a:pt x="7265" y="18"/>
                  </a:lnTo>
                  <a:lnTo>
                    <a:pt x="7246" y="5"/>
                  </a:lnTo>
                  <a:lnTo>
                    <a:pt x="7223" y="0"/>
                  </a:lnTo>
                  <a:lnTo>
                    <a:pt x="7199" y="5"/>
                  </a:lnTo>
                  <a:lnTo>
                    <a:pt x="7180" y="18"/>
                  </a:lnTo>
                  <a:lnTo>
                    <a:pt x="7168" y="37"/>
                  </a:lnTo>
                  <a:lnTo>
                    <a:pt x="7163" y="60"/>
                  </a:lnTo>
                  <a:lnTo>
                    <a:pt x="7168" y="83"/>
                  </a:lnTo>
                  <a:lnTo>
                    <a:pt x="7180" y="102"/>
                  </a:lnTo>
                  <a:lnTo>
                    <a:pt x="7199" y="115"/>
                  </a:lnTo>
                  <a:lnTo>
                    <a:pt x="7223" y="120"/>
                  </a:lnTo>
                  <a:lnTo>
                    <a:pt x="7246" y="115"/>
                  </a:lnTo>
                  <a:lnTo>
                    <a:pt x="7265" y="102"/>
                  </a:lnTo>
                  <a:lnTo>
                    <a:pt x="7278" y="83"/>
                  </a:lnTo>
                  <a:lnTo>
                    <a:pt x="7283" y="60"/>
                  </a:lnTo>
                  <a:close/>
                  <a:moveTo>
                    <a:pt x="7523" y="60"/>
                  </a:moveTo>
                  <a:lnTo>
                    <a:pt x="7518" y="37"/>
                  </a:lnTo>
                  <a:lnTo>
                    <a:pt x="7505" y="18"/>
                  </a:lnTo>
                  <a:lnTo>
                    <a:pt x="7486" y="5"/>
                  </a:lnTo>
                  <a:lnTo>
                    <a:pt x="7463" y="0"/>
                  </a:lnTo>
                  <a:lnTo>
                    <a:pt x="7439" y="5"/>
                  </a:lnTo>
                  <a:lnTo>
                    <a:pt x="7420" y="18"/>
                  </a:lnTo>
                  <a:lnTo>
                    <a:pt x="7408" y="37"/>
                  </a:lnTo>
                  <a:lnTo>
                    <a:pt x="7403" y="60"/>
                  </a:lnTo>
                  <a:lnTo>
                    <a:pt x="7408" y="83"/>
                  </a:lnTo>
                  <a:lnTo>
                    <a:pt x="7420" y="102"/>
                  </a:lnTo>
                  <a:lnTo>
                    <a:pt x="7439" y="115"/>
                  </a:lnTo>
                  <a:lnTo>
                    <a:pt x="7463" y="120"/>
                  </a:lnTo>
                  <a:lnTo>
                    <a:pt x="7486" y="115"/>
                  </a:lnTo>
                  <a:lnTo>
                    <a:pt x="7505" y="102"/>
                  </a:lnTo>
                  <a:lnTo>
                    <a:pt x="7518" y="83"/>
                  </a:lnTo>
                  <a:lnTo>
                    <a:pt x="7523" y="60"/>
                  </a:lnTo>
                  <a:close/>
                  <a:moveTo>
                    <a:pt x="7763" y="60"/>
                  </a:moveTo>
                  <a:lnTo>
                    <a:pt x="7758" y="37"/>
                  </a:lnTo>
                  <a:lnTo>
                    <a:pt x="7746" y="18"/>
                  </a:lnTo>
                  <a:lnTo>
                    <a:pt x="7727" y="5"/>
                  </a:lnTo>
                  <a:lnTo>
                    <a:pt x="7703" y="0"/>
                  </a:lnTo>
                  <a:lnTo>
                    <a:pt x="7679" y="5"/>
                  </a:lnTo>
                  <a:lnTo>
                    <a:pt x="7660" y="18"/>
                  </a:lnTo>
                  <a:lnTo>
                    <a:pt x="7648" y="37"/>
                  </a:lnTo>
                  <a:lnTo>
                    <a:pt x="7643" y="60"/>
                  </a:lnTo>
                  <a:lnTo>
                    <a:pt x="7648" y="83"/>
                  </a:lnTo>
                  <a:lnTo>
                    <a:pt x="7660" y="102"/>
                  </a:lnTo>
                  <a:lnTo>
                    <a:pt x="7679" y="115"/>
                  </a:lnTo>
                  <a:lnTo>
                    <a:pt x="7703" y="120"/>
                  </a:lnTo>
                  <a:lnTo>
                    <a:pt x="7727" y="115"/>
                  </a:lnTo>
                  <a:lnTo>
                    <a:pt x="7746" y="102"/>
                  </a:lnTo>
                  <a:lnTo>
                    <a:pt x="7758" y="83"/>
                  </a:lnTo>
                  <a:lnTo>
                    <a:pt x="7763" y="60"/>
                  </a:lnTo>
                  <a:close/>
                  <a:moveTo>
                    <a:pt x="8003" y="60"/>
                  </a:moveTo>
                  <a:lnTo>
                    <a:pt x="7998" y="37"/>
                  </a:lnTo>
                  <a:lnTo>
                    <a:pt x="7986" y="18"/>
                  </a:lnTo>
                  <a:lnTo>
                    <a:pt x="7967" y="5"/>
                  </a:lnTo>
                  <a:lnTo>
                    <a:pt x="7943" y="0"/>
                  </a:lnTo>
                  <a:lnTo>
                    <a:pt x="7919" y="5"/>
                  </a:lnTo>
                  <a:lnTo>
                    <a:pt x="7900" y="18"/>
                  </a:lnTo>
                  <a:lnTo>
                    <a:pt x="7888" y="37"/>
                  </a:lnTo>
                  <a:lnTo>
                    <a:pt x="7883" y="60"/>
                  </a:lnTo>
                  <a:lnTo>
                    <a:pt x="7888" y="83"/>
                  </a:lnTo>
                  <a:lnTo>
                    <a:pt x="7900" y="102"/>
                  </a:lnTo>
                  <a:lnTo>
                    <a:pt x="7919" y="115"/>
                  </a:lnTo>
                  <a:lnTo>
                    <a:pt x="7943" y="120"/>
                  </a:lnTo>
                  <a:lnTo>
                    <a:pt x="7967" y="115"/>
                  </a:lnTo>
                  <a:lnTo>
                    <a:pt x="7986" y="102"/>
                  </a:lnTo>
                  <a:lnTo>
                    <a:pt x="7998" y="83"/>
                  </a:lnTo>
                  <a:lnTo>
                    <a:pt x="8003" y="60"/>
                  </a:lnTo>
                  <a:close/>
                  <a:moveTo>
                    <a:pt x="8243" y="60"/>
                  </a:moveTo>
                  <a:lnTo>
                    <a:pt x="8238" y="37"/>
                  </a:lnTo>
                  <a:lnTo>
                    <a:pt x="8226" y="18"/>
                  </a:lnTo>
                  <a:lnTo>
                    <a:pt x="8207" y="5"/>
                  </a:lnTo>
                  <a:lnTo>
                    <a:pt x="8183" y="0"/>
                  </a:lnTo>
                  <a:lnTo>
                    <a:pt x="8159" y="5"/>
                  </a:lnTo>
                  <a:lnTo>
                    <a:pt x="8140" y="18"/>
                  </a:lnTo>
                  <a:lnTo>
                    <a:pt x="8128" y="37"/>
                  </a:lnTo>
                  <a:lnTo>
                    <a:pt x="8123" y="60"/>
                  </a:lnTo>
                  <a:lnTo>
                    <a:pt x="8128" y="83"/>
                  </a:lnTo>
                  <a:lnTo>
                    <a:pt x="8140" y="102"/>
                  </a:lnTo>
                  <a:lnTo>
                    <a:pt x="8159" y="115"/>
                  </a:lnTo>
                  <a:lnTo>
                    <a:pt x="8183" y="120"/>
                  </a:lnTo>
                  <a:lnTo>
                    <a:pt x="8207" y="115"/>
                  </a:lnTo>
                  <a:lnTo>
                    <a:pt x="8226" y="102"/>
                  </a:lnTo>
                  <a:lnTo>
                    <a:pt x="8238" y="83"/>
                  </a:lnTo>
                  <a:lnTo>
                    <a:pt x="8243" y="60"/>
                  </a:lnTo>
                  <a:close/>
                  <a:moveTo>
                    <a:pt x="8483" y="60"/>
                  </a:moveTo>
                  <a:lnTo>
                    <a:pt x="8478" y="37"/>
                  </a:lnTo>
                  <a:lnTo>
                    <a:pt x="8466" y="18"/>
                  </a:lnTo>
                  <a:lnTo>
                    <a:pt x="8447" y="5"/>
                  </a:lnTo>
                  <a:lnTo>
                    <a:pt x="8423" y="0"/>
                  </a:lnTo>
                  <a:lnTo>
                    <a:pt x="8400" y="5"/>
                  </a:lnTo>
                  <a:lnTo>
                    <a:pt x="8381" y="18"/>
                  </a:lnTo>
                  <a:lnTo>
                    <a:pt x="8368" y="37"/>
                  </a:lnTo>
                  <a:lnTo>
                    <a:pt x="8363" y="60"/>
                  </a:lnTo>
                  <a:lnTo>
                    <a:pt x="8368" y="83"/>
                  </a:lnTo>
                  <a:lnTo>
                    <a:pt x="8381" y="102"/>
                  </a:lnTo>
                  <a:lnTo>
                    <a:pt x="8400" y="115"/>
                  </a:lnTo>
                  <a:lnTo>
                    <a:pt x="8423" y="120"/>
                  </a:lnTo>
                  <a:lnTo>
                    <a:pt x="8447" y="115"/>
                  </a:lnTo>
                  <a:lnTo>
                    <a:pt x="8466" y="102"/>
                  </a:lnTo>
                  <a:lnTo>
                    <a:pt x="8478" y="83"/>
                  </a:lnTo>
                  <a:lnTo>
                    <a:pt x="8483" y="60"/>
                  </a:lnTo>
                  <a:close/>
                  <a:moveTo>
                    <a:pt x="8723" y="60"/>
                  </a:moveTo>
                  <a:lnTo>
                    <a:pt x="8718" y="37"/>
                  </a:lnTo>
                  <a:lnTo>
                    <a:pt x="8706" y="18"/>
                  </a:lnTo>
                  <a:lnTo>
                    <a:pt x="8687" y="5"/>
                  </a:lnTo>
                  <a:lnTo>
                    <a:pt x="8663" y="0"/>
                  </a:lnTo>
                  <a:lnTo>
                    <a:pt x="8640" y="5"/>
                  </a:lnTo>
                  <a:lnTo>
                    <a:pt x="8621" y="18"/>
                  </a:lnTo>
                  <a:lnTo>
                    <a:pt x="8608" y="37"/>
                  </a:lnTo>
                  <a:lnTo>
                    <a:pt x="8603" y="60"/>
                  </a:lnTo>
                  <a:lnTo>
                    <a:pt x="8608" y="83"/>
                  </a:lnTo>
                  <a:lnTo>
                    <a:pt x="8621" y="102"/>
                  </a:lnTo>
                  <a:lnTo>
                    <a:pt x="8640" y="115"/>
                  </a:lnTo>
                  <a:lnTo>
                    <a:pt x="8663" y="120"/>
                  </a:lnTo>
                  <a:lnTo>
                    <a:pt x="8687" y="115"/>
                  </a:lnTo>
                  <a:lnTo>
                    <a:pt x="8706" y="102"/>
                  </a:lnTo>
                  <a:lnTo>
                    <a:pt x="8718" y="83"/>
                  </a:lnTo>
                  <a:lnTo>
                    <a:pt x="8723" y="60"/>
                  </a:lnTo>
                  <a:close/>
                  <a:moveTo>
                    <a:pt x="8963" y="60"/>
                  </a:moveTo>
                  <a:lnTo>
                    <a:pt x="8958" y="37"/>
                  </a:lnTo>
                  <a:lnTo>
                    <a:pt x="8946" y="18"/>
                  </a:lnTo>
                  <a:lnTo>
                    <a:pt x="8927" y="5"/>
                  </a:lnTo>
                  <a:lnTo>
                    <a:pt x="8903" y="0"/>
                  </a:lnTo>
                  <a:lnTo>
                    <a:pt x="8880" y="5"/>
                  </a:lnTo>
                  <a:lnTo>
                    <a:pt x="8861" y="18"/>
                  </a:lnTo>
                  <a:lnTo>
                    <a:pt x="8848" y="37"/>
                  </a:lnTo>
                  <a:lnTo>
                    <a:pt x="8843" y="60"/>
                  </a:lnTo>
                  <a:lnTo>
                    <a:pt x="8848" y="83"/>
                  </a:lnTo>
                  <a:lnTo>
                    <a:pt x="8861" y="102"/>
                  </a:lnTo>
                  <a:lnTo>
                    <a:pt x="8880" y="115"/>
                  </a:lnTo>
                  <a:lnTo>
                    <a:pt x="8903" y="120"/>
                  </a:lnTo>
                  <a:lnTo>
                    <a:pt x="8927" y="115"/>
                  </a:lnTo>
                  <a:lnTo>
                    <a:pt x="8946" y="102"/>
                  </a:lnTo>
                  <a:lnTo>
                    <a:pt x="8958" y="83"/>
                  </a:lnTo>
                  <a:lnTo>
                    <a:pt x="8963" y="60"/>
                  </a:lnTo>
                  <a:close/>
                  <a:moveTo>
                    <a:pt x="9204" y="60"/>
                  </a:moveTo>
                  <a:lnTo>
                    <a:pt x="9199" y="37"/>
                  </a:lnTo>
                  <a:lnTo>
                    <a:pt x="9186" y="18"/>
                  </a:lnTo>
                  <a:lnTo>
                    <a:pt x="9167" y="5"/>
                  </a:lnTo>
                  <a:lnTo>
                    <a:pt x="9144" y="0"/>
                  </a:lnTo>
                  <a:lnTo>
                    <a:pt x="9143" y="0"/>
                  </a:lnTo>
                  <a:lnTo>
                    <a:pt x="9120" y="5"/>
                  </a:lnTo>
                  <a:lnTo>
                    <a:pt x="9101" y="18"/>
                  </a:lnTo>
                  <a:lnTo>
                    <a:pt x="9088" y="37"/>
                  </a:lnTo>
                  <a:lnTo>
                    <a:pt x="9083" y="60"/>
                  </a:lnTo>
                  <a:lnTo>
                    <a:pt x="9088" y="83"/>
                  </a:lnTo>
                  <a:lnTo>
                    <a:pt x="9101" y="102"/>
                  </a:lnTo>
                  <a:lnTo>
                    <a:pt x="9120" y="115"/>
                  </a:lnTo>
                  <a:lnTo>
                    <a:pt x="9143" y="120"/>
                  </a:lnTo>
                  <a:lnTo>
                    <a:pt x="9144" y="120"/>
                  </a:lnTo>
                  <a:lnTo>
                    <a:pt x="9167" y="115"/>
                  </a:lnTo>
                  <a:lnTo>
                    <a:pt x="9186" y="102"/>
                  </a:lnTo>
                  <a:lnTo>
                    <a:pt x="9199" y="83"/>
                  </a:lnTo>
                  <a:lnTo>
                    <a:pt x="9204" y="60"/>
                  </a:lnTo>
                  <a:close/>
                  <a:moveTo>
                    <a:pt x="9444" y="60"/>
                  </a:moveTo>
                  <a:lnTo>
                    <a:pt x="9439" y="37"/>
                  </a:lnTo>
                  <a:lnTo>
                    <a:pt x="9426" y="18"/>
                  </a:lnTo>
                  <a:lnTo>
                    <a:pt x="9407" y="5"/>
                  </a:lnTo>
                  <a:lnTo>
                    <a:pt x="9384" y="0"/>
                  </a:lnTo>
                  <a:lnTo>
                    <a:pt x="9361" y="5"/>
                  </a:lnTo>
                  <a:lnTo>
                    <a:pt x="9342" y="18"/>
                  </a:lnTo>
                  <a:lnTo>
                    <a:pt x="9329" y="37"/>
                  </a:lnTo>
                  <a:lnTo>
                    <a:pt x="9324" y="60"/>
                  </a:lnTo>
                  <a:lnTo>
                    <a:pt x="9329" y="83"/>
                  </a:lnTo>
                  <a:lnTo>
                    <a:pt x="9342" y="102"/>
                  </a:lnTo>
                  <a:lnTo>
                    <a:pt x="9361" y="115"/>
                  </a:lnTo>
                  <a:lnTo>
                    <a:pt x="9384" y="120"/>
                  </a:lnTo>
                  <a:lnTo>
                    <a:pt x="9407" y="115"/>
                  </a:lnTo>
                  <a:lnTo>
                    <a:pt x="9426" y="102"/>
                  </a:lnTo>
                  <a:lnTo>
                    <a:pt x="9439" y="83"/>
                  </a:lnTo>
                  <a:lnTo>
                    <a:pt x="9444" y="60"/>
                  </a:lnTo>
                  <a:close/>
                  <a:moveTo>
                    <a:pt x="9684" y="60"/>
                  </a:moveTo>
                  <a:lnTo>
                    <a:pt x="9679" y="37"/>
                  </a:lnTo>
                  <a:lnTo>
                    <a:pt x="9666" y="18"/>
                  </a:lnTo>
                  <a:lnTo>
                    <a:pt x="9647" y="5"/>
                  </a:lnTo>
                  <a:lnTo>
                    <a:pt x="9624" y="0"/>
                  </a:lnTo>
                  <a:lnTo>
                    <a:pt x="9601" y="5"/>
                  </a:lnTo>
                  <a:lnTo>
                    <a:pt x="9582" y="18"/>
                  </a:lnTo>
                  <a:lnTo>
                    <a:pt x="9569" y="37"/>
                  </a:lnTo>
                  <a:lnTo>
                    <a:pt x="9564" y="60"/>
                  </a:lnTo>
                  <a:lnTo>
                    <a:pt x="9569" y="83"/>
                  </a:lnTo>
                  <a:lnTo>
                    <a:pt x="9582" y="102"/>
                  </a:lnTo>
                  <a:lnTo>
                    <a:pt x="9601" y="115"/>
                  </a:lnTo>
                  <a:lnTo>
                    <a:pt x="9624" y="120"/>
                  </a:lnTo>
                  <a:lnTo>
                    <a:pt x="9647" y="115"/>
                  </a:lnTo>
                  <a:lnTo>
                    <a:pt x="9666" y="102"/>
                  </a:lnTo>
                  <a:lnTo>
                    <a:pt x="9679" y="83"/>
                  </a:lnTo>
                  <a:lnTo>
                    <a:pt x="9684" y="60"/>
                  </a:lnTo>
                  <a:close/>
                  <a:moveTo>
                    <a:pt x="9924" y="60"/>
                  </a:moveTo>
                  <a:lnTo>
                    <a:pt x="9919" y="37"/>
                  </a:lnTo>
                  <a:lnTo>
                    <a:pt x="9906" y="18"/>
                  </a:lnTo>
                  <a:lnTo>
                    <a:pt x="9887" y="5"/>
                  </a:lnTo>
                  <a:lnTo>
                    <a:pt x="9864" y="0"/>
                  </a:lnTo>
                  <a:lnTo>
                    <a:pt x="9841" y="5"/>
                  </a:lnTo>
                  <a:lnTo>
                    <a:pt x="9822" y="18"/>
                  </a:lnTo>
                  <a:lnTo>
                    <a:pt x="9809" y="37"/>
                  </a:lnTo>
                  <a:lnTo>
                    <a:pt x="9804" y="60"/>
                  </a:lnTo>
                  <a:lnTo>
                    <a:pt x="9809" y="83"/>
                  </a:lnTo>
                  <a:lnTo>
                    <a:pt x="9822" y="102"/>
                  </a:lnTo>
                  <a:lnTo>
                    <a:pt x="9841" y="115"/>
                  </a:lnTo>
                  <a:lnTo>
                    <a:pt x="9864" y="120"/>
                  </a:lnTo>
                  <a:lnTo>
                    <a:pt x="9887" y="115"/>
                  </a:lnTo>
                  <a:lnTo>
                    <a:pt x="9906" y="102"/>
                  </a:lnTo>
                  <a:lnTo>
                    <a:pt x="9919" y="83"/>
                  </a:lnTo>
                  <a:lnTo>
                    <a:pt x="9924" y="60"/>
                  </a:lnTo>
                  <a:close/>
                  <a:moveTo>
                    <a:pt x="10164" y="60"/>
                  </a:moveTo>
                  <a:lnTo>
                    <a:pt x="10160" y="37"/>
                  </a:lnTo>
                  <a:lnTo>
                    <a:pt x="10147" y="18"/>
                  </a:lnTo>
                  <a:lnTo>
                    <a:pt x="10128" y="5"/>
                  </a:lnTo>
                  <a:lnTo>
                    <a:pt x="10104" y="0"/>
                  </a:lnTo>
                  <a:lnTo>
                    <a:pt x="10081" y="5"/>
                  </a:lnTo>
                  <a:lnTo>
                    <a:pt x="10062" y="18"/>
                  </a:lnTo>
                  <a:lnTo>
                    <a:pt x="10049" y="37"/>
                  </a:lnTo>
                  <a:lnTo>
                    <a:pt x="10044" y="60"/>
                  </a:lnTo>
                  <a:lnTo>
                    <a:pt x="10049" y="83"/>
                  </a:lnTo>
                  <a:lnTo>
                    <a:pt x="10062" y="102"/>
                  </a:lnTo>
                  <a:lnTo>
                    <a:pt x="10081" y="115"/>
                  </a:lnTo>
                  <a:lnTo>
                    <a:pt x="10104" y="120"/>
                  </a:lnTo>
                  <a:lnTo>
                    <a:pt x="10128" y="115"/>
                  </a:lnTo>
                  <a:lnTo>
                    <a:pt x="10147" y="102"/>
                  </a:lnTo>
                  <a:lnTo>
                    <a:pt x="10160" y="83"/>
                  </a:lnTo>
                  <a:lnTo>
                    <a:pt x="10164" y="60"/>
                  </a:lnTo>
                  <a:close/>
                  <a:moveTo>
                    <a:pt x="10404" y="60"/>
                  </a:moveTo>
                  <a:lnTo>
                    <a:pt x="10400" y="37"/>
                  </a:lnTo>
                  <a:lnTo>
                    <a:pt x="10387" y="18"/>
                  </a:lnTo>
                  <a:lnTo>
                    <a:pt x="10368" y="5"/>
                  </a:lnTo>
                  <a:lnTo>
                    <a:pt x="10344" y="0"/>
                  </a:lnTo>
                  <a:lnTo>
                    <a:pt x="10321" y="5"/>
                  </a:lnTo>
                  <a:lnTo>
                    <a:pt x="10302" y="18"/>
                  </a:lnTo>
                  <a:lnTo>
                    <a:pt x="10289" y="37"/>
                  </a:lnTo>
                  <a:lnTo>
                    <a:pt x="10284" y="60"/>
                  </a:lnTo>
                  <a:lnTo>
                    <a:pt x="10289" y="83"/>
                  </a:lnTo>
                  <a:lnTo>
                    <a:pt x="10302" y="102"/>
                  </a:lnTo>
                  <a:lnTo>
                    <a:pt x="10321" y="115"/>
                  </a:lnTo>
                  <a:lnTo>
                    <a:pt x="10344" y="120"/>
                  </a:lnTo>
                  <a:lnTo>
                    <a:pt x="10368" y="115"/>
                  </a:lnTo>
                  <a:lnTo>
                    <a:pt x="10387" y="102"/>
                  </a:lnTo>
                  <a:lnTo>
                    <a:pt x="10400" y="83"/>
                  </a:lnTo>
                  <a:lnTo>
                    <a:pt x="10404" y="60"/>
                  </a:lnTo>
                  <a:close/>
                  <a:moveTo>
                    <a:pt x="10644" y="60"/>
                  </a:moveTo>
                  <a:lnTo>
                    <a:pt x="10640" y="37"/>
                  </a:lnTo>
                  <a:lnTo>
                    <a:pt x="10627" y="18"/>
                  </a:lnTo>
                  <a:lnTo>
                    <a:pt x="10608" y="5"/>
                  </a:lnTo>
                  <a:lnTo>
                    <a:pt x="10584" y="0"/>
                  </a:lnTo>
                  <a:lnTo>
                    <a:pt x="10561" y="5"/>
                  </a:lnTo>
                  <a:lnTo>
                    <a:pt x="10542" y="18"/>
                  </a:lnTo>
                  <a:lnTo>
                    <a:pt x="10529" y="37"/>
                  </a:lnTo>
                  <a:lnTo>
                    <a:pt x="10524" y="60"/>
                  </a:lnTo>
                  <a:lnTo>
                    <a:pt x="10529" y="83"/>
                  </a:lnTo>
                  <a:lnTo>
                    <a:pt x="10542" y="102"/>
                  </a:lnTo>
                  <a:lnTo>
                    <a:pt x="10561" y="115"/>
                  </a:lnTo>
                  <a:lnTo>
                    <a:pt x="10584" y="120"/>
                  </a:lnTo>
                  <a:lnTo>
                    <a:pt x="10608" y="115"/>
                  </a:lnTo>
                  <a:lnTo>
                    <a:pt x="10627" y="102"/>
                  </a:lnTo>
                  <a:lnTo>
                    <a:pt x="10640" y="83"/>
                  </a:lnTo>
                  <a:lnTo>
                    <a:pt x="10644" y="60"/>
                  </a:lnTo>
                  <a:close/>
                  <a:moveTo>
                    <a:pt x="10884" y="60"/>
                  </a:moveTo>
                  <a:lnTo>
                    <a:pt x="10880" y="37"/>
                  </a:lnTo>
                  <a:lnTo>
                    <a:pt x="10867" y="18"/>
                  </a:lnTo>
                  <a:lnTo>
                    <a:pt x="10848" y="5"/>
                  </a:lnTo>
                  <a:lnTo>
                    <a:pt x="10824" y="0"/>
                  </a:lnTo>
                  <a:lnTo>
                    <a:pt x="10801" y="5"/>
                  </a:lnTo>
                  <a:lnTo>
                    <a:pt x="10782" y="18"/>
                  </a:lnTo>
                  <a:lnTo>
                    <a:pt x="10769" y="37"/>
                  </a:lnTo>
                  <a:lnTo>
                    <a:pt x="10764" y="60"/>
                  </a:lnTo>
                  <a:lnTo>
                    <a:pt x="10769" y="83"/>
                  </a:lnTo>
                  <a:lnTo>
                    <a:pt x="10782" y="102"/>
                  </a:lnTo>
                  <a:lnTo>
                    <a:pt x="10801" y="115"/>
                  </a:lnTo>
                  <a:lnTo>
                    <a:pt x="10824" y="120"/>
                  </a:lnTo>
                  <a:lnTo>
                    <a:pt x="10848" y="115"/>
                  </a:lnTo>
                  <a:lnTo>
                    <a:pt x="10867" y="102"/>
                  </a:lnTo>
                  <a:lnTo>
                    <a:pt x="10880" y="83"/>
                  </a:lnTo>
                  <a:lnTo>
                    <a:pt x="10884" y="60"/>
                  </a:lnTo>
                  <a:close/>
                  <a:moveTo>
                    <a:pt x="11124" y="60"/>
                  </a:moveTo>
                  <a:lnTo>
                    <a:pt x="11120" y="37"/>
                  </a:lnTo>
                  <a:lnTo>
                    <a:pt x="11107" y="18"/>
                  </a:lnTo>
                  <a:lnTo>
                    <a:pt x="11088" y="5"/>
                  </a:lnTo>
                  <a:lnTo>
                    <a:pt x="11064" y="0"/>
                  </a:lnTo>
                  <a:lnTo>
                    <a:pt x="11041" y="5"/>
                  </a:lnTo>
                  <a:lnTo>
                    <a:pt x="11022" y="18"/>
                  </a:lnTo>
                  <a:lnTo>
                    <a:pt x="11009" y="37"/>
                  </a:lnTo>
                  <a:lnTo>
                    <a:pt x="11004" y="60"/>
                  </a:lnTo>
                  <a:lnTo>
                    <a:pt x="11009" y="83"/>
                  </a:lnTo>
                  <a:lnTo>
                    <a:pt x="11022" y="102"/>
                  </a:lnTo>
                  <a:lnTo>
                    <a:pt x="11041" y="115"/>
                  </a:lnTo>
                  <a:lnTo>
                    <a:pt x="11064" y="120"/>
                  </a:lnTo>
                  <a:lnTo>
                    <a:pt x="11088" y="115"/>
                  </a:lnTo>
                  <a:lnTo>
                    <a:pt x="11107" y="102"/>
                  </a:lnTo>
                  <a:lnTo>
                    <a:pt x="11120" y="83"/>
                  </a:lnTo>
                  <a:lnTo>
                    <a:pt x="11124" y="60"/>
                  </a:lnTo>
                  <a:close/>
                  <a:moveTo>
                    <a:pt x="11364" y="60"/>
                  </a:moveTo>
                  <a:lnTo>
                    <a:pt x="11360" y="37"/>
                  </a:lnTo>
                  <a:lnTo>
                    <a:pt x="11347" y="18"/>
                  </a:lnTo>
                  <a:lnTo>
                    <a:pt x="11328" y="5"/>
                  </a:lnTo>
                  <a:lnTo>
                    <a:pt x="11304" y="0"/>
                  </a:lnTo>
                  <a:lnTo>
                    <a:pt x="11281" y="5"/>
                  </a:lnTo>
                  <a:lnTo>
                    <a:pt x="11262" y="18"/>
                  </a:lnTo>
                  <a:lnTo>
                    <a:pt x="11249" y="37"/>
                  </a:lnTo>
                  <a:lnTo>
                    <a:pt x="11244" y="60"/>
                  </a:lnTo>
                  <a:lnTo>
                    <a:pt x="11249" y="83"/>
                  </a:lnTo>
                  <a:lnTo>
                    <a:pt x="11262" y="102"/>
                  </a:lnTo>
                  <a:lnTo>
                    <a:pt x="11281" y="115"/>
                  </a:lnTo>
                  <a:lnTo>
                    <a:pt x="11304" y="120"/>
                  </a:lnTo>
                  <a:lnTo>
                    <a:pt x="11328" y="115"/>
                  </a:lnTo>
                  <a:lnTo>
                    <a:pt x="11347" y="102"/>
                  </a:lnTo>
                  <a:lnTo>
                    <a:pt x="11360" y="83"/>
                  </a:lnTo>
                  <a:lnTo>
                    <a:pt x="11364" y="60"/>
                  </a:lnTo>
                  <a:close/>
                  <a:moveTo>
                    <a:pt x="11605" y="60"/>
                  </a:moveTo>
                  <a:lnTo>
                    <a:pt x="11601" y="37"/>
                  </a:lnTo>
                  <a:lnTo>
                    <a:pt x="11588" y="18"/>
                  </a:lnTo>
                  <a:lnTo>
                    <a:pt x="11568" y="5"/>
                  </a:lnTo>
                  <a:lnTo>
                    <a:pt x="11545" y="0"/>
                  </a:lnTo>
                  <a:lnTo>
                    <a:pt x="11544" y="0"/>
                  </a:lnTo>
                  <a:lnTo>
                    <a:pt x="11521" y="5"/>
                  </a:lnTo>
                  <a:lnTo>
                    <a:pt x="11502" y="18"/>
                  </a:lnTo>
                  <a:lnTo>
                    <a:pt x="11489" y="37"/>
                  </a:lnTo>
                  <a:lnTo>
                    <a:pt x="11484" y="60"/>
                  </a:lnTo>
                  <a:lnTo>
                    <a:pt x="11489" y="83"/>
                  </a:lnTo>
                  <a:lnTo>
                    <a:pt x="11502" y="102"/>
                  </a:lnTo>
                  <a:lnTo>
                    <a:pt x="11521" y="115"/>
                  </a:lnTo>
                  <a:lnTo>
                    <a:pt x="11544" y="120"/>
                  </a:lnTo>
                  <a:lnTo>
                    <a:pt x="11545" y="120"/>
                  </a:lnTo>
                  <a:lnTo>
                    <a:pt x="11568" y="115"/>
                  </a:lnTo>
                  <a:lnTo>
                    <a:pt x="11588" y="102"/>
                  </a:lnTo>
                  <a:lnTo>
                    <a:pt x="11601" y="83"/>
                  </a:lnTo>
                  <a:lnTo>
                    <a:pt x="11605" y="60"/>
                  </a:lnTo>
                  <a:close/>
                  <a:moveTo>
                    <a:pt x="11845" y="60"/>
                  </a:moveTo>
                  <a:lnTo>
                    <a:pt x="11841" y="37"/>
                  </a:lnTo>
                  <a:lnTo>
                    <a:pt x="11828" y="18"/>
                  </a:lnTo>
                  <a:lnTo>
                    <a:pt x="11808" y="5"/>
                  </a:lnTo>
                  <a:lnTo>
                    <a:pt x="11785" y="0"/>
                  </a:lnTo>
                  <a:lnTo>
                    <a:pt x="11762" y="5"/>
                  </a:lnTo>
                  <a:lnTo>
                    <a:pt x="11743" y="18"/>
                  </a:lnTo>
                  <a:lnTo>
                    <a:pt x="11730" y="37"/>
                  </a:lnTo>
                  <a:lnTo>
                    <a:pt x="11725" y="60"/>
                  </a:lnTo>
                  <a:lnTo>
                    <a:pt x="11730" y="83"/>
                  </a:lnTo>
                  <a:lnTo>
                    <a:pt x="11743" y="102"/>
                  </a:lnTo>
                  <a:lnTo>
                    <a:pt x="11762" y="115"/>
                  </a:lnTo>
                  <a:lnTo>
                    <a:pt x="11785" y="120"/>
                  </a:lnTo>
                  <a:lnTo>
                    <a:pt x="11808" y="115"/>
                  </a:lnTo>
                  <a:lnTo>
                    <a:pt x="11828" y="102"/>
                  </a:lnTo>
                  <a:lnTo>
                    <a:pt x="11841" y="83"/>
                  </a:lnTo>
                  <a:lnTo>
                    <a:pt x="11845" y="60"/>
                  </a:lnTo>
                  <a:close/>
                  <a:moveTo>
                    <a:pt x="12085" y="60"/>
                  </a:moveTo>
                  <a:lnTo>
                    <a:pt x="12081" y="37"/>
                  </a:lnTo>
                  <a:lnTo>
                    <a:pt x="12068" y="18"/>
                  </a:lnTo>
                  <a:lnTo>
                    <a:pt x="12048" y="5"/>
                  </a:lnTo>
                  <a:lnTo>
                    <a:pt x="12025" y="0"/>
                  </a:lnTo>
                  <a:lnTo>
                    <a:pt x="12002" y="5"/>
                  </a:lnTo>
                  <a:lnTo>
                    <a:pt x="11983" y="18"/>
                  </a:lnTo>
                  <a:lnTo>
                    <a:pt x="11970" y="37"/>
                  </a:lnTo>
                  <a:lnTo>
                    <a:pt x="11965" y="60"/>
                  </a:lnTo>
                  <a:lnTo>
                    <a:pt x="11970" y="83"/>
                  </a:lnTo>
                  <a:lnTo>
                    <a:pt x="11983" y="102"/>
                  </a:lnTo>
                  <a:lnTo>
                    <a:pt x="12002" y="115"/>
                  </a:lnTo>
                  <a:lnTo>
                    <a:pt x="12025" y="120"/>
                  </a:lnTo>
                  <a:lnTo>
                    <a:pt x="12048" y="115"/>
                  </a:lnTo>
                  <a:lnTo>
                    <a:pt x="12068" y="102"/>
                  </a:lnTo>
                  <a:lnTo>
                    <a:pt x="12081" y="83"/>
                  </a:lnTo>
                  <a:lnTo>
                    <a:pt x="12085" y="60"/>
                  </a:lnTo>
                  <a:close/>
                  <a:moveTo>
                    <a:pt x="12325" y="60"/>
                  </a:moveTo>
                  <a:lnTo>
                    <a:pt x="12321" y="37"/>
                  </a:lnTo>
                  <a:lnTo>
                    <a:pt x="12308" y="18"/>
                  </a:lnTo>
                  <a:lnTo>
                    <a:pt x="12288" y="5"/>
                  </a:lnTo>
                  <a:lnTo>
                    <a:pt x="12265" y="0"/>
                  </a:lnTo>
                  <a:lnTo>
                    <a:pt x="12242" y="5"/>
                  </a:lnTo>
                  <a:lnTo>
                    <a:pt x="12223" y="18"/>
                  </a:lnTo>
                  <a:lnTo>
                    <a:pt x="12210" y="37"/>
                  </a:lnTo>
                  <a:lnTo>
                    <a:pt x="12205" y="60"/>
                  </a:lnTo>
                  <a:lnTo>
                    <a:pt x="12210" y="83"/>
                  </a:lnTo>
                  <a:lnTo>
                    <a:pt x="12223" y="102"/>
                  </a:lnTo>
                  <a:lnTo>
                    <a:pt x="12242" y="115"/>
                  </a:lnTo>
                  <a:lnTo>
                    <a:pt x="12265" y="120"/>
                  </a:lnTo>
                  <a:lnTo>
                    <a:pt x="12288" y="115"/>
                  </a:lnTo>
                  <a:lnTo>
                    <a:pt x="12308" y="102"/>
                  </a:lnTo>
                  <a:lnTo>
                    <a:pt x="12321" y="83"/>
                  </a:lnTo>
                  <a:lnTo>
                    <a:pt x="12325" y="60"/>
                  </a:lnTo>
                  <a:close/>
                  <a:moveTo>
                    <a:pt x="12565" y="60"/>
                  </a:moveTo>
                  <a:lnTo>
                    <a:pt x="12561" y="37"/>
                  </a:lnTo>
                  <a:lnTo>
                    <a:pt x="12548" y="18"/>
                  </a:lnTo>
                  <a:lnTo>
                    <a:pt x="12529" y="5"/>
                  </a:lnTo>
                  <a:lnTo>
                    <a:pt x="12505" y="0"/>
                  </a:lnTo>
                  <a:lnTo>
                    <a:pt x="12482" y="5"/>
                  </a:lnTo>
                  <a:lnTo>
                    <a:pt x="12463" y="18"/>
                  </a:lnTo>
                  <a:lnTo>
                    <a:pt x="12450" y="37"/>
                  </a:lnTo>
                  <a:lnTo>
                    <a:pt x="12445" y="60"/>
                  </a:lnTo>
                  <a:lnTo>
                    <a:pt x="12450" y="83"/>
                  </a:lnTo>
                  <a:lnTo>
                    <a:pt x="12463" y="102"/>
                  </a:lnTo>
                  <a:lnTo>
                    <a:pt x="12482" y="115"/>
                  </a:lnTo>
                  <a:lnTo>
                    <a:pt x="12505" y="120"/>
                  </a:lnTo>
                  <a:lnTo>
                    <a:pt x="12529" y="115"/>
                  </a:lnTo>
                  <a:lnTo>
                    <a:pt x="12548" y="102"/>
                  </a:lnTo>
                  <a:lnTo>
                    <a:pt x="12561" y="83"/>
                  </a:lnTo>
                  <a:lnTo>
                    <a:pt x="12565" y="60"/>
                  </a:lnTo>
                  <a:close/>
                  <a:moveTo>
                    <a:pt x="12805" y="60"/>
                  </a:moveTo>
                  <a:lnTo>
                    <a:pt x="12801" y="37"/>
                  </a:lnTo>
                  <a:lnTo>
                    <a:pt x="12788" y="18"/>
                  </a:lnTo>
                  <a:lnTo>
                    <a:pt x="12769" y="5"/>
                  </a:lnTo>
                  <a:lnTo>
                    <a:pt x="12745" y="0"/>
                  </a:lnTo>
                  <a:lnTo>
                    <a:pt x="12722" y="5"/>
                  </a:lnTo>
                  <a:lnTo>
                    <a:pt x="12703" y="18"/>
                  </a:lnTo>
                  <a:lnTo>
                    <a:pt x="12690" y="37"/>
                  </a:lnTo>
                  <a:lnTo>
                    <a:pt x="12685" y="60"/>
                  </a:lnTo>
                  <a:lnTo>
                    <a:pt x="12690" y="83"/>
                  </a:lnTo>
                  <a:lnTo>
                    <a:pt x="12703" y="102"/>
                  </a:lnTo>
                  <a:lnTo>
                    <a:pt x="12722" y="115"/>
                  </a:lnTo>
                  <a:lnTo>
                    <a:pt x="12745" y="120"/>
                  </a:lnTo>
                  <a:lnTo>
                    <a:pt x="12769" y="115"/>
                  </a:lnTo>
                  <a:lnTo>
                    <a:pt x="12788" y="102"/>
                  </a:lnTo>
                  <a:lnTo>
                    <a:pt x="12801" y="83"/>
                  </a:lnTo>
                  <a:lnTo>
                    <a:pt x="12805" y="60"/>
                  </a:lnTo>
                  <a:close/>
                  <a:moveTo>
                    <a:pt x="13031" y="75"/>
                  </a:moveTo>
                  <a:lnTo>
                    <a:pt x="13026" y="52"/>
                  </a:lnTo>
                  <a:lnTo>
                    <a:pt x="13013" y="33"/>
                  </a:lnTo>
                  <a:lnTo>
                    <a:pt x="12994" y="20"/>
                  </a:lnTo>
                  <a:lnTo>
                    <a:pt x="12971" y="15"/>
                  </a:lnTo>
                  <a:lnTo>
                    <a:pt x="12947" y="20"/>
                  </a:lnTo>
                  <a:lnTo>
                    <a:pt x="12928" y="33"/>
                  </a:lnTo>
                  <a:lnTo>
                    <a:pt x="12916" y="52"/>
                  </a:lnTo>
                  <a:lnTo>
                    <a:pt x="12911" y="75"/>
                  </a:lnTo>
                  <a:lnTo>
                    <a:pt x="12916" y="98"/>
                  </a:lnTo>
                  <a:lnTo>
                    <a:pt x="12928" y="118"/>
                  </a:lnTo>
                  <a:lnTo>
                    <a:pt x="12947" y="131"/>
                  </a:lnTo>
                  <a:lnTo>
                    <a:pt x="12971" y="135"/>
                  </a:lnTo>
                  <a:lnTo>
                    <a:pt x="12994" y="131"/>
                  </a:lnTo>
                  <a:lnTo>
                    <a:pt x="13013" y="118"/>
                  </a:lnTo>
                  <a:lnTo>
                    <a:pt x="13026" y="98"/>
                  </a:lnTo>
                  <a:lnTo>
                    <a:pt x="13031" y="75"/>
                  </a:lnTo>
                  <a:close/>
                  <a:moveTo>
                    <a:pt x="13031" y="315"/>
                  </a:moveTo>
                  <a:lnTo>
                    <a:pt x="13026" y="292"/>
                  </a:lnTo>
                  <a:lnTo>
                    <a:pt x="13013" y="273"/>
                  </a:lnTo>
                  <a:lnTo>
                    <a:pt x="12994" y="260"/>
                  </a:lnTo>
                  <a:lnTo>
                    <a:pt x="12971" y="255"/>
                  </a:lnTo>
                  <a:lnTo>
                    <a:pt x="12947" y="260"/>
                  </a:lnTo>
                  <a:lnTo>
                    <a:pt x="12928" y="273"/>
                  </a:lnTo>
                  <a:lnTo>
                    <a:pt x="12916" y="292"/>
                  </a:lnTo>
                  <a:lnTo>
                    <a:pt x="12911" y="315"/>
                  </a:lnTo>
                  <a:lnTo>
                    <a:pt x="12916" y="338"/>
                  </a:lnTo>
                  <a:lnTo>
                    <a:pt x="12928" y="358"/>
                  </a:lnTo>
                  <a:lnTo>
                    <a:pt x="12947" y="371"/>
                  </a:lnTo>
                  <a:lnTo>
                    <a:pt x="12971" y="375"/>
                  </a:lnTo>
                  <a:lnTo>
                    <a:pt x="12994" y="371"/>
                  </a:lnTo>
                  <a:lnTo>
                    <a:pt x="13013" y="358"/>
                  </a:lnTo>
                  <a:lnTo>
                    <a:pt x="13026" y="338"/>
                  </a:lnTo>
                  <a:lnTo>
                    <a:pt x="13031" y="315"/>
                  </a:lnTo>
                  <a:close/>
                  <a:moveTo>
                    <a:pt x="13031" y="555"/>
                  </a:moveTo>
                  <a:lnTo>
                    <a:pt x="13026" y="532"/>
                  </a:lnTo>
                  <a:lnTo>
                    <a:pt x="13013" y="513"/>
                  </a:lnTo>
                  <a:lnTo>
                    <a:pt x="12994" y="500"/>
                  </a:lnTo>
                  <a:lnTo>
                    <a:pt x="12971" y="495"/>
                  </a:lnTo>
                  <a:lnTo>
                    <a:pt x="12947" y="500"/>
                  </a:lnTo>
                  <a:lnTo>
                    <a:pt x="12928" y="513"/>
                  </a:lnTo>
                  <a:lnTo>
                    <a:pt x="12916" y="532"/>
                  </a:lnTo>
                  <a:lnTo>
                    <a:pt x="12911" y="555"/>
                  </a:lnTo>
                  <a:lnTo>
                    <a:pt x="12916" y="579"/>
                  </a:lnTo>
                  <a:lnTo>
                    <a:pt x="12928" y="598"/>
                  </a:lnTo>
                  <a:lnTo>
                    <a:pt x="12947" y="611"/>
                  </a:lnTo>
                  <a:lnTo>
                    <a:pt x="12971" y="615"/>
                  </a:lnTo>
                  <a:lnTo>
                    <a:pt x="12994" y="611"/>
                  </a:lnTo>
                  <a:lnTo>
                    <a:pt x="13013" y="598"/>
                  </a:lnTo>
                  <a:lnTo>
                    <a:pt x="13026" y="579"/>
                  </a:lnTo>
                  <a:lnTo>
                    <a:pt x="13031" y="555"/>
                  </a:lnTo>
                  <a:close/>
                  <a:moveTo>
                    <a:pt x="13031" y="795"/>
                  </a:moveTo>
                  <a:lnTo>
                    <a:pt x="13026" y="772"/>
                  </a:lnTo>
                  <a:lnTo>
                    <a:pt x="13013" y="753"/>
                  </a:lnTo>
                  <a:lnTo>
                    <a:pt x="12994" y="740"/>
                  </a:lnTo>
                  <a:lnTo>
                    <a:pt x="12971" y="735"/>
                  </a:lnTo>
                  <a:lnTo>
                    <a:pt x="12947" y="740"/>
                  </a:lnTo>
                  <a:lnTo>
                    <a:pt x="12928" y="753"/>
                  </a:lnTo>
                  <a:lnTo>
                    <a:pt x="12916" y="772"/>
                  </a:lnTo>
                  <a:lnTo>
                    <a:pt x="12911" y="795"/>
                  </a:lnTo>
                  <a:lnTo>
                    <a:pt x="12916" y="819"/>
                  </a:lnTo>
                  <a:lnTo>
                    <a:pt x="12928" y="838"/>
                  </a:lnTo>
                  <a:lnTo>
                    <a:pt x="12947" y="851"/>
                  </a:lnTo>
                  <a:lnTo>
                    <a:pt x="12971" y="855"/>
                  </a:lnTo>
                  <a:lnTo>
                    <a:pt x="12994" y="851"/>
                  </a:lnTo>
                  <a:lnTo>
                    <a:pt x="13013" y="838"/>
                  </a:lnTo>
                  <a:lnTo>
                    <a:pt x="13026" y="819"/>
                  </a:lnTo>
                  <a:lnTo>
                    <a:pt x="13031" y="795"/>
                  </a:lnTo>
                  <a:close/>
                  <a:moveTo>
                    <a:pt x="13031" y="1035"/>
                  </a:moveTo>
                  <a:lnTo>
                    <a:pt x="13026" y="1012"/>
                  </a:lnTo>
                  <a:lnTo>
                    <a:pt x="13013" y="993"/>
                  </a:lnTo>
                  <a:lnTo>
                    <a:pt x="12994" y="980"/>
                  </a:lnTo>
                  <a:lnTo>
                    <a:pt x="12971" y="975"/>
                  </a:lnTo>
                  <a:lnTo>
                    <a:pt x="12947" y="980"/>
                  </a:lnTo>
                  <a:lnTo>
                    <a:pt x="12928" y="993"/>
                  </a:lnTo>
                  <a:lnTo>
                    <a:pt x="12916" y="1012"/>
                  </a:lnTo>
                  <a:lnTo>
                    <a:pt x="12911" y="1035"/>
                  </a:lnTo>
                  <a:lnTo>
                    <a:pt x="12916" y="1059"/>
                  </a:lnTo>
                  <a:lnTo>
                    <a:pt x="12928" y="1078"/>
                  </a:lnTo>
                  <a:lnTo>
                    <a:pt x="12947" y="1091"/>
                  </a:lnTo>
                  <a:lnTo>
                    <a:pt x="12971" y="1095"/>
                  </a:lnTo>
                  <a:lnTo>
                    <a:pt x="12994" y="1091"/>
                  </a:lnTo>
                  <a:lnTo>
                    <a:pt x="13013" y="1078"/>
                  </a:lnTo>
                  <a:lnTo>
                    <a:pt x="13026" y="1059"/>
                  </a:lnTo>
                  <a:lnTo>
                    <a:pt x="13031" y="1035"/>
                  </a:lnTo>
                  <a:close/>
                  <a:moveTo>
                    <a:pt x="13031" y="1275"/>
                  </a:moveTo>
                  <a:lnTo>
                    <a:pt x="13026" y="1252"/>
                  </a:lnTo>
                  <a:lnTo>
                    <a:pt x="13013" y="1233"/>
                  </a:lnTo>
                  <a:lnTo>
                    <a:pt x="12994" y="1220"/>
                  </a:lnTo>
                  <a:lnTo>
                    <a:pt x="12971" y="1215"/>
                  </a:lnTo>
                  <a:lnTo>
                    <a:pt x="12947" y="1220"/>
                  </a:lnTo>
                  <a:lnTo>
                    <a:pt x="12928" y="1233"/>
                  </a:lnTo>
                  <a:lnTo>
                    <a:pt x="12916" y="1252"/>
                  </a:lnTo>
                  <a:lnTo>
                    <a:pt x="12911" y="1275"/>
                  </a:lnTo>
                  <a:lnTo>
                    <a:pt x="12916" y="1299"/>
                  </a:lnTo>
                  <a:lnTo>
                    <a:pt x="12928" y="1318"/>
                  </a:lnTo>
                  <a:lnTo>
                    <a:pt x="12947" y="1331"/>
                  </a:lnTo>
                  <a:lnTo>
                    <a:pt x="12971" y="1335"/>
                  </a:lnTo>
                  <a:lnTo>
                    <a:pt x="12994" y="1331"/>
                  </a:lnTo>
                  <a:lnTo>
                    <a:pt x="13013" y="1318"/>
                  </a:lnTo>
                  <a:lnTo>
                    <a:pt x="13026" y="1299"/>
                  </a:lnTo>
                  <a:lnTo>
                    <a:pt x="13031" y="1275"/>
                  </a:lnTo>
                  <a:close/>
                  <a:moveTo>
                    <a:pt x="13031" y="1515"/>
                  </a:moveTo>
                  <a:lnTo>
                    <a:pt x="13026" y="1492"/>
                  </a:lnTo>
                  <a:lnTo>
                    <a:pt x="13013" y="1473"/>
                  </a:lnTo>
                  <a:lnTo>
                    <a:pt x="12994" y="1460"/>
                  </a:lnTo>
                  <a:lnTo>
                    <a:pt x="12971" y="1455"/>
                  </a:lnTo>
                  <a:lnTo>
                    <a:pt x="12947" y="1460"/>
                  </a:lnTo>
                  <a:lnTo>
                    <a:pt x="12928" y="1473"/>
                  </a:lnTo>
                  <a:lnTo>
                    <a:pt x="12916" y="1492"/>
                  </a:lnTo>
                  <a:lnTo>
                    <a:pt x="12911" y="1515"/>
                  </a:lnTo>
                  <a:lnTo>
                    <a:pt x="12916" y="1539"/>
                  </a:lnTo>
                  <a:lnTo>
                    <a:pt x="12928" y="1558"/>
                  </a:lnTo>
                  <a:lnTo>
                    <a:pt x="12947" y="1571"/>
                  </a:lnTo>
                  <a:lnTo>
                    <a:pt x="12971" y="1575"/>
                  </a:lnTo>
                  <a:lnTo>
                    <a:pt x="12994" y="1571"/>
                  </a:lnTo>
                  <a:lnTo>
                    <a:pt x="13013" y="1558"/>
                  </a:lnTo>
                  <a:lnTo>
                    <a:pt x="13026" y="1539"/>
                  </a:lnTo>
                  <a:lnTo>
                    <a:pt x="13031" y="1515"/>
                  </a:lnTo>
                  <a:close/>
                  <a:moveTo>
                    <a:pt x="13031" y="1755"/>
                  </a:moveTo>
                  <a:lnTo>
                    <a:pt x="13026" y="1732"/>
                  </a:lnTo>
                  <a:lnTo>
                    <a:pt x="13013" y="1713"/>
                  </a:lnTo>
                  <a:lnTo>
                    <a:pt x="12994" y="1700"/>
                  </a:lnTo>
                  <a:lnTo>
                    <a:pt x="12971" y="1695"/>
                  </a:lnTo>
                  <a:lnTo>
                    <a:pt x="12947" y="1700"/>
                  </a:lnTo>
                  <a:lnTo>
                    <a:pt x="12928" y="1713"/>
                  </a:lnTo>
                  <a:lnTo>
                    <a:pt x="12916" y="1732"/>
                  </a:lnTo>
                  <a:lnTo>
                    <a:pt x="12911" y="1755"/>
                  </a:lnTo>
                  <a:lnTo>
                    <a:pt x="12916" y="1779"/>
                  </a:lnTo>
                  <a:lnTo>
                    <a:pt x="12928" y="1798"/>
                  </a:lnTo>
                  <a:lnTo>
                    <a:pt x="12947" y="1811"/>
                  </a:lnTo>
                  <a:lnTo>
                    <a:pt x="12971" y="1815"/>
                  </a:lnTo>
                  <a:lnTo>
                    <a:pt x="12994" y="1811"/>
                  </a:lnTo>
                  <a:lnTo>
                    <a:pt x="13013" y="1798"/>
                  </a:lnTo>
                  <a:lnTo>
                    <a:pt x="13026" y="1779"/>
                  </a:lnTo>
                  <a:lnTo>
                    <a:pt x="13031" y="1755"/>
                  </a:lnTo>
                  <a:close/>
                  <a:moveTo>
                    <a:pt x="13031" y="1995"/>
                  </a:moveTo>
                  <a:lnTo>
                    <a:pt x="13026" y="1972"/>
                  </a:lnTo>
                  <a:lnTo>
                    <a:pt x="13013" y="1953"/>
                  </a:lnTo>
                  <a:lnTo>
                    <a:pt x="12994" y="1940"/>
                  </a:lnTo>
                  <a:lnTo>
                    <a:pt x="12971" y="1935"/>
                  </a:lnTo>
                  <a:lnTo>
                    <a:pt x="12947" y="1940"/>
                  </a:lnTo>
                  <a:lnTo>
                    <a:pt x="12928" y="1953"/>
                  </a:lnTo>
                  <a:lnTo>
                    <a:pt x="12916" y="1972"/>
                  </a:lnTo>
                  <a:lnTo>
                    <a:pt x="12911" y="1995"/>
                  </a:lnTo>
                  <a:lnTo>
                    <a:pt x="12916" y="2019"/>
                  </a:lnTo>
                  <a:lnTo>
                    <a:pt x="12928" y="2038"/>
                  </a:lnTo>
                  <a:lnTo>
                    <a:pt x="12947" y="2051"/>
                  </a:lnTo>
                  <a:lnTo>
                    <a:pt x="12971" y="2055"/>
                  </a:lnTo>
                  <a:lnTo>
                    <a:pt x="12994" y="2051"/>
                  </a:lnTo>
                  <a:lnTo>
                    <a:pt x="13013" y="2038"/>
                  </a:lnTo>
                  <a:lnTo>
                    <a:pt x="13026" y="2019"/>
                  </a:lnTo>
                  <a:lnTo>
                    <a:pt x="13031" y="1995"/>
                  </a:lnTo>
                  <a:close/>
                  <a:moveTo>
                    <a:pt x="13031" y="2237"/>
                  </a:moveTo>
                  <a:lnTo>
                    <a:pt x="13031" y="2235"/>
                  </a:lnTo>
                  <a:lnTo>
                    <a:pt x="13026" y="2212"/>
                  </a:lnTo>
                  <a:lnTo>
                    <a:pt x="13013" y="2193"/>
                  </a:lnTo>
                  <a:lnTo>
                    <a:pt x="12994" y="2180"/>
                  </a:lnTo>
                  <a:lnTo>
                    <a:pt x="12971" y="2175"/>
                  </a:lnTo>
                  <a:lnTo>
                    <a:pt x="12947" y="2180"/>
                  </a:lnTo>
                  <a:lnTo>
                    <a:pt x="12928" y="2193"/>
                  </a:lnTo>
                  <a:lnTo>
                    <a:pt x="12916" y="2212"/>
                  </a:lnTo>
                  <a:lnTo>
                    <a:pt x="12911" y="2235"/>
                  </a:lnTo>
                  <a:lnTo>
                    <a:pt x="12911" y="2237"/>
                  </a:lnTo>
                  <a:lnTo>
                    <a:pt x="12916" y="2260"/>
                  </a:lnTo>
                  <a:lnTo>
                    <a:pt x="12928" y="2279"/>
                  </a:lnTo>
                  <a:lnTo>
                    <a:pt x="12947" y="2292"/>
                  </a:lnTo>
                  <a:lnTo>
                    <a:pt x="12971" y="2297"/>
                  </a:lnTo>
                  <a:lnTo>
                    <a:pt x="12994" y="2292"/>
                  </a:lnTo>
                  <a:lnTo>
                    <a:pt x="13013" y="2279"/>
                  </a:lnTo>
                  <a:lnTo>
                    <a:pt x="13026" y="2260"/>
                  </a:lnTo>
                  <a:lnTo>
                    <a:pt x="13031" y="2237"/>
                  </a:lnTo>
                  <a:close/>
                  <a:moveTo>
                    <a:pt x="13031" y="2477"/>
                  </a:moveTo>
                  <a:lnTo>
                    <a:pt x="13026" y="2453"/>
                  </a:lnTo>
                  <a:lnTo>
                    <a:pt x="13013" y="2434"/>
                  </a:lnTo>
                  <a:lnTo>
                    <a:pt x="12994" y="2421"/>
                  </a:lnTo>
                  <a:lnTo>
                    <a:pt x="12971" y="2417"/>
                  </a:lnTo>
                  <a:lnTo>
                    <a:pt x="12947" y="2421"/>
                  </a:lnTo>
                  <a:lnTo>
                    <a:pt x="12928" y="2434"/>
                  </a:lnTo>
                  <a:lnTo>
                    <a:pt x="12916" y="2453"/>
                  </a:lnTo>
                  <a:lnTo>
                    <a:pt x="12911" y="2477"/>
                  </a:lnTo>
                  <a:lnTo>
                    <a:pt x="12916" y="2500"/>
                  </a:lnTo>
                  <a:lnTo>
                    <a:pt x="12928" y="2519"/>
                  </a:lnTo>
                  <a:lnTo>
                    <a:pt x="12947" y="2532"/>
                  </a:lnTo>
                  <a:lnTo>
                    <a:pt x="12971" y="2537"/>
                  </a:lnTo>
                  <a:lnTo>
                    <a:pt x="12994" y="2532"/>
                  </a:lnTo>
                  <a:lnTo>
                    <a:pt x="13013" y="2519"/>
                  </a:lnTo>
                  <a:lnTo>
                    <a:pt x="13026" y="2500"/>
                  </a:lnTo>
                  <a:lnTo>
                    <a:pt x="13031" y="2477"/>
                  </a:lnTo>
                  <a:close/>
                  <a:moveTo>
                    <a:pt x="13031" y="2717"/>
                  </a:moveTo>
                  <a:lnTo>
                    <a:pt x="13026" y="2693"/>
                  </a:lnTo>
                  <a:lnTo>
                    <a:pt x="13013" y="2674"/>
                  </a:lnTo>
                  <a:lnTo>
                    <a:pt x="12994" y="2661"/>
                  </a:lnTo>
                  <a:lnTo>
                    <a:pt x="12971" y="2657"/>
                  </a:lnTo>
                  <a:lnTo>
                    <a:pt x="12947" y="2661"/>
                  </a:lnTo>
                  <a:lnTo>
                    <a:pt x="12928" y="2674"/>
                  </a:lnTo>
                  <a:lnTo>
                    <a:pt x="12916" y="2693"/>
                  </a:lnTo>
                  <a:lnTo>
                    <a:pt x="12911" y="2717"/>
                  </a:lnTo>
                  <a:lnTo>
                    <a:pt x="12916" y="2740"/>
                  </a:lnTo>
                  <a:lnTo>
                    <a:pt x="12928" y="2759"/>
                  </a:lnTo>
                  <a:lnTo>
                    <a:pt x="12947" y="2772"/>
                  </a:lnTo>
                  <a:lnTo>
                    <a:pt x="12971" y="2777"/>
                  </a:lnTo>
                  <a:lnTo>
                    <a:pt x="12994" y="2772"/>
                  </a:lnTo>
                  <a:lnTo>
                    <a:pt x="13013" y="2759"/>
                  </a:lnTo>
                  <a:lnTo>
                    <a:pt x="13026" y="2740"/>
                  </a:lnTo>
                  <a:lnTo>
                    <a:pt x="13031" y="2717"/>
                  </a:lnTo>
                  <a:close/>
                  <a:moveTo>
                    <a:pt x="13031" y="2957"/>
                  </a:moveTo>
                  <a:lnTo>
                    <a:pt x="13026" y="2933"/>
                  </a:lnTo>
                  <a:lnTo>
                    <a:pt x="13013" y="2914"/>
                  </a:lnTo>
                  <a:lnTo>
                    <a:pt x="12994" y="2901"/>
                  </a:lnTo>
                  <a:lnTo>
                    <a:pt x="12971" y="2897"/>
                  </a:lnTo>
                  <a:lnTo>
                    <a:pt x="12947" y="2901"/>
                  </a:lnTo>
                  <a:lnTo>
                    <a:pt x="12928" y="2914"/>
                  </a:lnTo>
                  <a:lnTo>
                    <a:pt x="12916" y="2933"/>
                  </a:lnTo>
                  <a:lnTo>
                    <a:pt x="12911" y="2957"/>
                  </a:lnTo>
                  <a:lnTo>
                    <a:pt x="12916" y="2980"/>
                  </a:lnTo>
                  <a:lnTo>
                    <a:pt x="12928" y="2999"/>
                  </a:lnTo>
                  <a:lnTo>
                    <a:pt x="12947" y="3012"/>
                  </a:lnTo>
                  <a:lnTo>
                    <a:pt x="12971" y="3017"/>
                  </a:lnTo>
                  <a:lnTo>
                    <a:pt x="12994" y="3012"/>
                  </a:lnTo>
                  <a:lnTo>
                    <a:pt x="13013" y="2999"/>
                  </a:lnTo>
                  <a:lnTo>
                    <a:pt x="13026" y="2980"/>
                  </a:lnTo>
                  <a:lnTo>
                    <a:pt x="13031" y="2957"/>
                  </a:lnTo>
                  <a:close/>
                  <a:moveTo>
                    <a:pt x="13031" y="3197"/>
                  </a:moveTo>
                  <a:lnTo>
                    <a:pt x="13026" y="3173"/>
                  </a:lnTo>
                  <a:lnTo>
                    <a:pt x="13013" y="3154"/>
                  </a:lnTo>
                  <a:lnTo>
                    <a:pt x="12994" y="3141"/>
                  </a:lnTo>
                  <a:lnTo>
                    <a:pt x="12971" y="3137"/>
                  </a:lnTo>
                  <a:lnTo>
                    <a:pt x="12947" y="3141"/>
                  </a:lnTo>
                  <a:lnTo>
                    <a:pt x="12928" y="3154"/>
                  </a:lnTo>
                  <a:lnTo>
                    <a:pt x="12916" y="3173"/>
                  </a:lnTo>
                  <a:lnTo>
                    <a:pt x="12911" y="3197"/>
                  </a:lnTo>
                  <a:lnTo>
                    <a:pt x="12916" y="3220"/>
                  </a:lnTo>
                  <a:lnTo>
                    <a:pt x="12928" y="3239"/>
                  </a:lnTo>
                  <a:lnTo>
                    <a:pt x="12947" y="3252"/>
                  </a:lnTo>
                  <a:lnTo>
                    <a:pt x="12971" y="3257"/>
                  </a:lnTo>
                  <a:lnTo>
                    <a:pt x="12994" y="3252"/>
                  </a:lnTo>
                  <a:lnTo>
                    <a:pt x="13013" y="3239"/>
                  </a:lnTo>
                  <a:lnTo>
                    <a:pt x="13026" y="3220"/>
                  </a:lnTo>
                  <a:lnTo>
                    <a:pt x="13031" y="3197"/>
                  </a:lnTo>
                  <a:close/>
                  <a:moveTo>
                    <a:pt x="13031" y="3437"/>
                  </a:moveTo>
                  <a:lnTo>
                    <a:pt x="13026" y="3413"/>
                  </a:lnTo>
                  <a:lnTo>
                    <a:pt x="13013" y="3394"/>
                  </a:lnTo>
                  <a:lnTo>
                    <a:pt x="12994" y="3381"/>
                  </a:lnTo>
                  <a:lnTo>
                    <a:pt x="12971" y="3377"/>
                  </a:lnTo>
                  <a:lnTo>
                    <a:pt x="12947" y="3381"/>
                  </a:lnTo>
                  <a:lnTo>
                    <a:pt x="12928" y="3394"/>
                  </a:lnTo>
                  <a:lnTo>
                    <a:pt x="12916" y="3413"/>
                  </a:lnTo>
                  <a:lnTo>
                    <a:pt x="12911" y="3437"/>
                  </a:lnTo>
                  <a:lnTo>
                    <a:pt x="12916" y="3460"/>
                  </a:lnTo>
                  <a:lnTo>
                    <a:pt x="12928" y="3479"/>
                  </a:lnTo>
                  <a:lnTo>
                    <a:pt x="12947" y="3492"/>
                  </a:lnTo>
                  <a:lnTo>
                    <a:pt x="12971" y="3497"/>
                  </a:lnTo>
                  <a:lnTo>
                    <a:pt x="12994" y="3492"/>
                  </a:lnTo>
                  <a:lnTo>
                    <a:pt x="13013" y="3479"/>
                  </a:lnTo>
                  <a:lnTo>
                    <a:pt x="13026" y="3460"/>
                  </a:lnTo>
                  <a:lnTo>
                    <a:pt x="13031" y="3437"/>
                  </a:lnTo>
                  <a:close/>
                  <a:moveTo>
                    <a:pt x="13031" y="3677"/>
                  </a:moveTo>
                  <a:lnTo>
                    <a:pt x="13026" y="3653"/>
                  </a:lnTo>
                  <a:lnTo>
                    <a:pt x="13013" y="3634"/>
                  </a:lnTo>
                  <a:lnTo>
                    <a:pt x="12994" y="3621"/>
                  </a:lnTo>
                  <a:lnTo>
                    <a:pt x="12971" y="3617"/>
                  </a:lnTo>
                  <a:lnTo>
                    <a:pt x="12947" y="3621"/>
                  </a:lnTo>
                  <a:lnTo>
                    <a:pt x="12928" y="3634"/>
                  </a:lnTo>
                  <a:lnTo>
                    <a:pt x="12916" y="3653"/>
                  </a:lnTo>
                  <a:lnTo>
                    <a:pt x="12911" y="3677"/>
                  </a:lnTo>
                  <a:lnTo>
                    <a:pt x="12916" y="3700"/>
                  </a:lnTo>
                  <a:lnTo>
                    <a:pt x="12928" y="3719"/>
                  </a:lnTo>
                  <a:lnTo>
                    <a:pt x="12947" y="3732"/>
                  </a:lnTo>
                  <a:lnTo>
                    <a:pt x="12971" y="3737"/>
                  </a:lnTo>
                  <a:lnTo>
                    <a:pt x="12994" y="3732"/>
                  </a:lnTo>
                  <a:lnTo>
                    <a:pt x="13013" y="3719"/>
                  </a:lnTo>
                  <a:lnTo>
                    <a:pt x="13026" y="3700"/>
                  </a:lnTo>
                  <a:lnTo>
                    <a:pt x="13031" y="3677"/>
                  </a:lnTo>
                  <a:close/>
                  <a:moveTo>
                    <a:pt x="13031" y="3917"/>
                  </a:moveTo>
                  <a:lnTo>
                    <a:pt x="13026" y="3894"/>
                  </a:lnTo>
                  <a:lnTo>
                    <a:pt x="13013" y="3874"/>
                  </a:lnTo>
                  <a:lnTo>
                    <a:pt x="12994" y="3861"/>
                  </a:lnTo>
                  <a:lnTo>
                    <a:pt x="12971" y="3857"/>
                  </a:lnTo>
                  <a:lnTo>
                    <a:pt x="12947" y="3861"/>
                  </a:lnTo>
                  <a:lnTo>
                    <a:pt x="12928" y="3874"/>
                  </a:lnTo>
                  <a:lnTo>
                    <a:pt x="12916" y="3894"/>
                  </a:lnTo>
                  <a:lnTo>
                    <a:pt x="12911" y="3917"/>
                  </a:lnTo>
                  <a:lnTo>
                    <a:pt x="12916" y="3940"/>
                  </a:lnTo>
                  <a:lnTo>
                    <a:pt x="12928" y="3959"/>
                  </a:lnTo>
                  <a:lnTo>
                    <a:pt x="12947" y="3972"/>
                  </a:lnTo>
                  <a:lnTo>
                    <a:pt x="12971" y="3977"/>
                  </a:lnTo>
                  <a:lnTo>
                    <a:pt x="12994" y="3972"/>
                  </a:lnTo>
                  <a:lnTo>
                    <a:pt x="13013" y="3959"/>
                  </a:lnTo>
                  <a:lnTo>
                    <a:pt x="13026" y="3940"/>
                  </a:lnTo>
                  <a:lnTo>
                    <a:pt x="13031" y="3917"/>
                  </a:lnTo>
                  <a:close/>
                  <a:moveTo>
                    <a:pt x="13031" y="4157"/>
                  </a:moveTo>
                  <a:lnTo>
                    <a:pt x="13026" y="4134"/>
                  </a:lnTo>
                  <a:lnTo>
                    <a:pt x="13013" y="4114"/>
                  </a:lnTo>
                  <a:lnTo>
                    <a:pt x="12994" y="4101"/>
                  </a:lnTo>
                  <a:lnTo>
                    <a:pt x="12971" y="4097"/>
                  </a:lnTo>
                  <a:lnTo>
                    <a:pt x="12947" y="4101"/>
                  </a:lnTo>
                  <a:lnTo>
                    <a:pt x="12928" y="4114"/>
                  </a:lnTo>
                  <a:lnTo>
                    <a:pt x="12916" y="4134"/>
                  </a:lnTo>
                  <a:lnTo>
                    <a:pt x="12911" y="4157"/>
                  </a:lnTo>
                  <a:lnTo>
                    <a:pt x="12916" y="4180"/>
                  </a:lnTo>
                  <a:lnTo>
                    <a:pt x="12928" y="4199"/>
                  </a:lnTo>
                  <a:lnTo>
                    <a:pt x="12947" y="4212"/>
                  </a:lnTo>
                  <a:lnTo>
                    <a:pt x="12971" y="4217"/>
                  </a:lnTo>
                  <a:lnTo>
                    <a:pt x="12994" y="4212"/>
                  </a:lnTo>
                  <a:lnTo>
                    <a:pt x="13013" y="4199"/>
                  </a:lnTo>
                  <a:lnTo>
                    <a:pt x="13026" y="4180"/>
                  </a:lnTo>
                  <a:lnTo>
                    <a:pt x="13031" y="4157"/>
                  </a:lnTo>
                  <a:close/>
                  <a:moveTo>
                    <a:pt x="13031" y="4397"/>
                  </a:moveTo>
                  <a:lnTo>
                    <a:pt x="13026" y="4374"/>
                  </a:lnTo>
                  <a:lnTo>
                    <a:pt x="13013" y="4354"/>
                  </a:lnTo>
                  <a:lnTo>
                    <a:pt x="12994" y="4341"/>
                  </a:lnTo>
                  <a:lnTo>
                    <a:pt x="12971" y="4337"/>
                  </a:lnTo>
                  <a:lnTo>
                    <a:pt x="12947" y="4341"/>
                  </a:lnTo>
                  <a:lnTo>
                    <a:pt x="12928" y="4354"/>
                  </a:lnTo>
                  <a:lnTo>
                    <a:pt x="12916" y="4374"/>
                  </a:lnTo>
                  <a:lnTo>
                    <a:pt x="12911" y="4397"/>
                  </a:lnTo>
                  <a:lnTo>
                    <a:pt x="12916" y="4420"/>
                  </a:lnTo>
                  <a:lnTo>
                    <a:pt x="12928" y="4439"/>
                  </a:lnTo>
                  <a:lnTo>
                    <a:pt x="12947" y="4452"/>
                  </a:lnTo>
                  <a:lnTo>
                    <a:pt x="12971" y="4457"/>
                  </a:lnTo>
                  <a:lnTo>
                    <a:pt x="12994" y="4452"/>
                  </a:lnTo>
                  <a:lnTo>
                    <a:pt x="13013" y="4439"/>
                  </a:lnTo>
                  <a:lnTo>
                    <a:pt x="13026" y="4420"/>
                  </a:lnTo>
                  <a:lnTo>
                    <a:pt x="13031" y="4397"/>
                  </a:lnTo>
                  <a:close/>
                  <a:moveTo>
                    <a:pt x="13031" y="4638"/>
                  </a:moveTo>
                  <a:lnTo>
                    <a:pt x="13031" y="4637"/>
                  </a:lnTo>
                  <a:lnTo>
                    <a:pt x="13026" y="4614"/>
                  </a:lnTo>
                  <a:lnTo>
                    <a:pt x="13013" y="4594"/>
                  </a:lnTo>
                  <a:lnTo>
                    <a:pt x="12994" y="4581"/>
                  </a:lnTo>
                  <a:lnTo>
                    <a:pt x="12971" y="4577"/>
                  </a:lnTo>
                  <a:lnTo>
                    <a:pt x="12947" y="4581"/>
                  </a:lnTo>
                  <a:lnTo>
                    <a:pt x="12928" y="4594"/>
                  </a:lnTo>
                  <a:lnTo>
                    <a:pt x="12916" y="4614"/>
                  </a:lnTo>
                  <a:lnTo>
                    <a:pt x="12911" y="4637"/>
                  </a:lnTo>
                  <a:lnTo>
                    <a:pt x="12911" y="4638"/>
                  </a:lnTo>
                  <a:lnTo>
                    <a:pt x="12916" y="4661"/>
                  </a:lnTo>
                  <a:lnTo>
                    <a:pt x="12928" y="4680"/>
                  </a:lnTo>
                  <a:lnTo>
                    <a:pt x="12947" y="4693"/>
                  </a:lnTo>
                  <a:lnTo>
                    <a:pt x="12971" y="4698"/>
                  </a:lnTo>
                  <a:lnTo>
                    <a:pt x="12994" y="4693"/>
                  </a:lnTo>
                  <a:lnTo>
                    <a:pt x="13013" y="4680"/>
                  </a:lnTo>
                  <a:lnTo>
                    <a:pt x="13026" y="4661"/>
                  </a:lnTo>
                  <a:lnTo>
                    <a:pt x="13031" y="4638"/>
                  </a:lnTo>
                  <a:close/>
                  <a:moveTo>
                    <a:pt x="13031" y="4878"/>
                  </a:moveTo>
                  <a:lnTo>
                    <a:pt x="13026" y="4854"/>
                  </a:lnTo>
                  <a:lnTo>
                    <a:pt x="13013" y="4835"/>
                  </a:lnTo>
                  <a:lnTo>
                    <a:pt x="12994" y="4822"/>
                  </a:lnTo>
                  <a:lnTo>
                    <a:pt x="12971" y="4818"/>
                  </a:lnTo>
                  <a:lnTo>
                    <a:pt x="12947" y="4822"/>
                  </a:lnTo>
                  <a:lnTo>
                    <a:pt x="12928" y="4835"/>
                  </a:lnTo>
                  <a:lnTo>
                    <a:pt x="12916" y="4854"/>
                  </a:lnTo>
                  <a:lnTo>
                    <a:pt x="12911" y="4878"/>
                  </a:lnTo>
                  <a:lnTo>
                    <a:pt x="12916" y="4901"/>
                  </a:lnTo>
                  <a:lnTo>
                    <a:pt x="12928" y="4920"/>
                  </a:lnTo>
                  <a:lnTo>
                    <a:pt x="12947" y="4933"/>
                  </a:lnTo>
                  <a:lnTo>
                    <a:pt x="12971" y="4938"/>
                  </a:lnTo>
                  <a:lnTo>
                    <a:pt x="12994" y="4933"/>
                  </a:lnTo>
                  <a:lnTo>
                    <a:pt x="13013" y="4920"/>
                  </a:lnTo>
                  <a:lnTo>
                    <a:pt x="13026" y="4901"/>
                  </a:lnTo>
                  <a:lnTo>
                    <a:pt x="13031" y="4878"/>
                  </a:lnTo>
                  <a:close/>
                  <a:moveTo>
                    <a:pt x="13031" y="5118"/>
                  </a:moveTo>
                  <a:lnTo>
                    <a:pt x="13026" y="5094"/>
                  </a:lnTo>
                  <a:lnTo>
                    <a:pt x="13013" y="5075"/>
                  </a:lnTo>
                  <a:lnTo>
                    <a:pt x="12994" y="5062"/>
                  </a:lnTo>
                  <a:lnTo>
                    <a:pt x="12971" y="5058"/>
                  </a:lnTo>
                  <a:lnTo>
                    <a:pt x="12947" y="5062"/>
                  </a:lnTo>
                  <a:lnTo>
                    <a:pt x="12928" y="5075"/>
                  </a:lnTo>
                  <a:lnTo>
                    <a:pt x="12916" y="5094"/>
                  </a:lnTo>
                  <a:lnTo>
                    <a:pt x="12911" y="5118"/>
                  </a:lnTo>
                  <a:lnTo>
                    <a:pt x="12916" y="5141"/>
                  </a:lnTo>
                  <a:lnTo>
                    <a:pt x="12928" y="5160"/>
                  </a:lnTo>
                  <a:lnTo>
                    <a:pt x="12947" y="5173"/>
                  </a:lnTo>
                  <a:lnTo>
                    <a:pt x="12971" y="5178"/>
                  </a:lnTo>
                  <a:lnTo>
                    <a:pt x="12994" y="5173"/>
                  </a:lnTo>
                  <a:lnTo>
                    <a:pt x="13013" y="5160"/>
                  </a:lnTo>
                  <a:lnTo>
                    <a:pt x="13026" y="5141"/>
                  </a:lnTo>
                  <a:lnTo>
                    <a:pt x="13031" y="5118"/>
                  </a:lnTo>
                  <a:close/>
                  <a:moveTo>
                    <a:pt x="13031" y="5358"/>
                  </a:moveTo>
                  <a:lnTo>
                    <a:pt x="13026" y="5334"/>
                  </a:lnTo>
                  <a:lnTo>
                    <a:pt x="13013" y="5315"/>
                  </a:lnTo>
                  <a:lnTo>
                    <a:pt x="12994" y="5302"/>
                  </a:lnTo>
                  <a:lnTo>
                    <a:pt x="12971" y="5298"/>
                  </a:lnTo>
                  <a:lnTo>
                    <a:pt x="12947" y="5302"/>
                  </a:lnTo>
                  <a:lnTo>
                    <a:pt x="12928" y="5315"/>
                  </a:lnTo>
                  <a:lnTo>
                    <a:pt x="12916" y="5334"/>
                  </a:lnTo>
                  <a:lnTo>
                    <a:pt x="12911" y="5358"/>
                  </a:lnTo>
                  <a:lnTo>
                    <a:pt x="12916" y="5381"/>
                  </a:lnTo>
                  <a:lnTo>
                    <a:pt x="12928" y="5400"/>
                  </a:lnTo>
                  <a:lnTo>
                    <a:pt x="12947" y="5413"/>
                  </a:lnTo>
                  <a:lnTo>
                    <a:pt x="12971" y="5418"/>
                  </a:lnTo>
                  <a:lnTo>
                    <a:pt x="12994" y="5413"/>
                  </a:lnTo>
                  <a:lnTo>
                    <a:pt x="13013" y="5400"/>
                  </a:lnTo>
                  <a:lnTo>
                    <a:pt x="13026" y="5381"/>
                  </a:lnTo>
                  <a:lnTo>
                    <a:pt x="13031" y="5358"/>
                  </a:lnTo>
                  <a:close/>
                  <a:moveTo>
                    <a:pt x="13031" y="5598"/>
                  </a:moveTo>
                  <a:lnTo>
                    <a:pt x="13026" y="5574"/>
                  </a:lnTo>
                  <a:lnTo>
                    <a:pt x="13013" y="5555"/>
                  </a:lnTo>
                  <a:lnTo>
                    <a:pt x="12994" y="5542"/>
                  </a:lnTo>
                  <a:lnTo>
                    <a:pt x="12971" y="5538"/>
                  </a:lnTo>
                  <a:lnTo>
                    <a:pt x="12947" y="5542"/>
                  </a:lnTo>
                  <a:lnTo>
                    <a:pt x="12928" y="5555"/>
                  </a:lnTo>
                  <a:lnTo>
                    <a:pt x="12916" y="5574"/>
                  </a:lnTo>
                  <a:lnTo>
                    <a:pt x="12911" y="5598"/>
                  </a:lnTo>
                  <a:lnTo>
                    <a:pt x="12916" y="5621"/>
                  </a:lnTo>
                  <a:lnTo>
                    <a:pt x="12928" y="5640"/>
                  </a:lnTo>
                  <a:lnTo>
                    <a:pt x="12947" y="5653"/>
                  </a:lnTo>
                  <a:lnTo>
                    <a:pt x="12971" y="5658"/>
                  </a:lnTo>
                  <a:lnTo>
                    <a:pt x="12994" y="5653"/>
                  </a:lnTo>
                  <a:lnTo>
                    <a:pt x="13013" y="5640"/>
                  </a:lnTo>
                  <a:lnTo>
                    <a:pt x="13026" y="5621"/>
                  </a:lnTo>
                  <a:lnTo>
                    <a:pt x="13031" y="5598"/>
                  </a:lnTo>
                  <a:close/>
                  <a:moveTo>
                    <a:pt x="13031" y="5838"/>
                  </a:moveTo>
                  <a:lnTo>
                    <a:pt x="13026" y="5814"/>
                  </a:lnTo>
                  <a:lnTo>
                    <a:pt x="13013" y="5795"/>
                  </a:lnTo>
                  <a:lnTo>
                    <a:pt x="12994" y="5782"/>
                  </a:lnTo>
                  <a:lnTo>
                    <a:pt x="12971" y="5778"/>
                  </a:lnTo>
                  <a:lnTo>
                    <a:pt x="12947" y="5782"/>
                  </a:lnTo>
                  <a:lnTo>
                    <a:pt x="12928" y="5795"/>
                  </a:lnTo>
                  <a:lnTo>
                    <a:pt x="12916" y="5814"/>
                  </a:lnTo>
                  <a:lnTo>
                    <a:pt x="12911" y="5838"/>
                  </a:lnTo>
                  <a:lnTo>
                    <a:pt x="12916" y="5861"/>
                  </a:lnTo>
                  <a:lnTo>
                    <a:pt x="12928" y="5880"/>
                  </a:lnTo>
                  <a:lnTo>
                    <a:pt x="12947" y="5893"/>
                  </a:lnTo>
                  <a:lnTo>
                    <a:pt x="12971" y="5898"/>
                  </a:lnTo>
                  <a:lnTo>
                    <a:pt x="12994" y="5893"/>
                  </a:lnTo>
                  <a:lnTo>
                    <a:pt x="13013" y="5880"/>
                  </a:lnTo>
                  <a:lnTo>
                    <a:pt x="13026" y="5861"/>
                  </a:lnTo>
                  <a:lnTo>
                    <a:pt x="13031" y="5838"/>
                  </a:lnTo>
                  <a:close/>
                  <a:moveTo>
                    <a:pt x="13031" y="6078"/>
                  </a:moveTo>
                  <a:lnTo>
                    <a:pt x="13026" y="6054"/>
                  </a:lnTo>
                  <a:lnTo>
                    <a:pt x="13013" y="6035"/>
                  </a:lnTo>
                  <a:lnTo>
                    <a:pt x="12994" y="6022"/>
                  </a:lnTo>
                  <a:lnTo>
                    <a:pt x="12971" y="6018"/>
                  </a:lnTo>
                  <a:lnTo>
                    <a:pt x="12947" y="6022"/>
                  </a:lnTo>
                  <a:lnTo>
                    <a:pt x="12928" y="6035"/>
                  </a:lnTo>
                  <a:lnTo>
                    <a:pt x="12916" y="6054"/>
                  </a:lnTo>
                  <a:lnTo>
                    <a:pt x="12911" y="6078"/>
                  </a:lnTo>
                  <a:lnTo>
                    <a:pt x="12916" y="6101"/>
                  </a:lnTo>
                  <a:lnTo>
                    <a:pt x="12928" y="6120"/>
                  </a:lnTo>
                  <a:lnTo>
                    <a:pt x="12947" y="6133"/>
                  </a:lnTo>
                  <a:lnTo>
                    <a:pt x="12971" y="6138"/>
                  </a:lnTo>
                  <a:lnTo>
                    <a:pt x="12994" y="6133"/>
                  </a:lnTo>
                  <a:lnTo>
                    <a:pt x="13013" y="6120"/>
                  </a:lnTo>
                  <a:lnTo>
                    <a:pt x="13026" y="6101"/>
                  </a:lnTo>
                  <a:lnTo>
                    <a:pt x="13031" y="6078"/>
                  </a:lnTo>
                  <a:close/>
                  <a:moveTo>
                    <a:pt x="13031" y="6318"/>
                  </a:moveTo>
                  <a:lnTo>
                    <a:pt x="13026" y="6295"/>
                  </a:lnTo>
                  <a:lnTo>
                    <a:pt x="13013" y="6276"/>
                  </a:lnTo>
                  <a:lnTo>
                    <a:pt x="12994" y="6263"/>
                  </a:lnTo>
                  <a:lnTo>
                    <a:pt x="12971" y="6258"/>
                  </a:lnTo>
                  <a:lnTo>
                    <a:pt x="12947" y="6263"/>
                  </a:lnTo>
                  <a:lnTo>
                    <a:pt x="12928" y="6276"/>
                  </a:lnTo>
                  <a:lnTo>
                    <a:pt x="12916" y="6295"/>
                  </a:lnTo>
                  <a:lnTo>
                    <a:pt x="12911" y="6318"/>
                  </a:lnTo>
                  <a:lnTo>
                    <a:pt x="12916" y="6341"/>
                  </a:lnTo>
                  <a:lnTo>
                    <a:pt x="12928" y="6360"/>
                  </a:lnTo>
                  <a:lnTo>
                    <a:pt x="12947" y="6373"/>
                  </a:lnTo>
                  <a:lnTo>
                    <a:pt x="12971" y="6378"/>
                  </a:lnTo>
                  <a:lnTo>
                    <a:pt x="12994" y="6373"/>
                  </a:lnTo>
                  <a:lnTo>
                    <a:pt x="13013" y="6360"/>
                  </a:lnTo>
                  <a:lnTo>
                    <a:pt x="13026" y="6341"/>
                  </a:lnTo>
                  <a:lnTo>
                    <a:pt x="13031" y="6318"/>
                  </a:lnTo>
                  <a:close/>
                  <a:moveTo>
                    <a:pt x="13031" y="6558"/>
                  </a:moveTo>
                  <a:lnTo>
                    <a:pt x="13026" y="6535"/>
                  </a:lnTo>
                  <a:lnTo>
                    <a:pt x="13013" y="6516"/>
                  </a:lnTo>
                  <a:lnTo>
                    <a:pt x="12994" y="6503"/>
                  </a:lnTo>
                  <a:lnTo>
                    <a:pt x="12971" y="6498"/>
                  </a:lnTo>
                  <a:lnTo>
                    <a:pt x="12947" y="6503"/>
                  </a:lnTo>
                  <a:lnTo>
                    <a:pt x="12928" y="6516"/>
                  </a:lnTo>
                  <a:lnTo>
                    <a:pt x="12916" y="6535"/>
                  </a:lnTo>
                  <a:lnTo>
                    <a:pt x="12911" y="6558"/>
                  </a:lnTo>
                  <a:lnTo>
                    <a:pt x="12916" y="6581"/>
                  </a:lnTo>
                  <a:lnTo>
                    <a:pt x="12928" y="6600"/>
                  </a:lnTo>
                  <a:lnTo>
                    <a:pt x="12947" y="6613"/>
                  </a:lnTo>
                  <a:lnTo>
                    <a:pt x="12971" y="6618"/>
                  </a:lnTo>
                  <a:lnTo>
                    <a:pt x="12994" y="6613"/>
                  </a:lnTo>
                  <a:lnTo>
                    <a:pt x="13013" y="6600"/>
                  </a:lnTo>
                  <a:lnTo>
                    <a:pt x="13026" y="6581"/>
                  </a:lnTo>
                  <a:lnTo>
                    <a:pt x="13031" y="6558"/>
                  </a:lnTo>
                  <a:close/>
                  <a:moveTo>
                    <a:pt x="12937" y="6705"/>
                  </a:moveTo>
                  <a:lnTo>
                    <a:pt x="12933" y="6682"/>
                  </a:lnTo>
                  <a:lnTo>
                    <a:pt x="12920" y="6663"/>
                  </a:lnTo>
                  <a:lnTo>
                    <a:pt x="12901" y="6650"/>
                  </a:lnTo>
                  <a:lnTo>
                    <a:pt x="12877" y="6645"/>
                  </a:lnTo>
                  <a:lnTo>
                    <a:pt x="12854" y="6650"/>
                  </a:lnTo>
                  <a:lnTo>
                    <a:pt x="12835" y="6663"/>
                  </a:lnTo>
                  <a:lnTo>
                    <a:pt x="12822" y="6682"/>
                  </a:lnTo>
                  <a:lnTo>
                    <a:pt x="12817" y="6705"/>
                  </a:lnTo>
                  <a:lnTo>
                    <a:pt x="12822" y="6728"/>
                  </a:lnTo>
                  <a:lnTo>
                    <a:pt x="12835" y="6748"/>
                  </a:lnTo>
                  <a:lnTo>
                    <a:pt x="12854" y="6761"/>
                  </a:lnTo>
                  <a:lnTo>
                    <a:pt x="12877" y="6765"/>
                  </a:lnTo>
                  <a:lnTo>
                    <a:pt x="12901" y="6761"/>
                  </a:lnTo>
                  <a:lnTo>
                    <a:pt x="12920" y="6748"/>
                  </a:lnTo>
                  <a:lnTo>
                    <a:pt x="12933" y="6728"/>
                  </a:lnTo>
                  <a:lnTo>
                    <a:pt x="12937" y="6705"/>
                  </a:lnTo>
                  <a:close/>
                  <a:moveTo>
                    <a:pt x="12697" y="6705"/>
                  </a:moveTo>
                  <a:lnTo>
                    <a:pt x="12693" y="6682"/>
                  </a:lnTo>
                  <a:lnTo>
                    <a:pt x="12680" y="6663"/>
                  </a:lnTo>
                  <a:lnTo>
                    <a:pt x="12661" y="6650"/>
                  </a:lnTo>
                  <a:lnTo>
                    <a:pt x="12637" y="6645"/>
                  </a:lnTo>
                  <a:lnTo>
                    <a:pt x="12614" y="6650"/>
                  </a:lnTo>
                  <a:lnTo>
                    <a:pt x="12595" y="6663"/>
                  </a:lnTo>
                  <a:lnTo>
                    <a:pt x="12582" y="6682"/>
                  </a:lnTo>
                  <a:lnTo>
                    <a:pt x="12577" y="6705"/>
                  </a:lnTo>
                  <a:lnTo>
                    <a:pt x="12582" y="6728"/>
                  </a:lnTo>
                  <a:lnTo>
                    <a:pt x="12595" y="6748"/>
                  </a:lnTo>
                  <a:lnTo>
                    <a:pt x="12614" y="6761"/>
                  </a:lnTo>
                  <a:lnTo>
                    <a:pt x="12637" y="6765"/>
                  </a:lnTo>
                  <a:lnTo>
                    <a:pt x="12661" y="6761"/>
                  </a:lnTo>
                  <a:lnTo>
                    <a:pt x="12680" y="6748"/>
                  </a:lnTo>
                  <a:lnTo>
                    <a:pt x="12693" y="6728"/>
                  </a:lnTo>
                  <a:lnTo>
                    <a:pt x="12697" y="6705"/>
                  </a:lnTo>
                  <a:close/>
                  <a:moveTo>
                    <a:pt x="12457" y="6705"/>
                  </a:moveTo>
                  <a:lnTo>
                    <a:pt x="12453" y="6682"/>
                  </a:lnTo>
                  <a:lnTo>
                    <a:pt x="12440" y="6663"/>
                  </a:lnTo>
                  <a:lnTo>
                    <a:pt x="12421" y="6650"/>
                  </a:lnTo>
                  <a:lnTo>
                    <a:pt x="12397" y="6645"/>
                  </a:lnTo>
                  <a:lnTo>
                    <a:pt x="12374" y="6650"/>
                  </a:lnTo>
                  <a:lnTo>
                    <a:pt x="12355" y="6663"/>
                  </a:lnTo>
                  <a:lnTo>
                    <a:pt x="12342" y="6682"/>
                  </a:lnTo>
                  <a:lnTo>
                    <a:pt x="12337" y="6705"/>
                  </a:lnTo>
                  <a:lnTo>
                    <a:pt x="12342" y="6728"/>
                  </a:lnTo>
                  <a:lnTo>
                    <a:pt x="12355" y="6748"/>
                  </a:lnTo>
                  <a:lnTo>
                    <a:pt x="12374" y="6761"/>
                  </a:lnTo>
                  <a:lnTo>
                    <a:pt x="12397" y="6765"/>
                  </a:lnTo>
                  <a:lnTo>
                    <a:pt x="12421" y="6761"/>
                  </a:lnTo>
                  <a:lnTo>
                    <a:pt x="12440" y="6748"/>
                  </a:lnTo>
                  <a:lnTo>
                    <a:pt x="12453" y="6728"/>
                  </a:lnTo>
                  <a:lnTo>
                    <a:pt x="12457" y="6705"/>
                  </a:lnTo>
                  <a:close/>
                  <a:moveTo>
                    <a:pt x="12217" y="6705"/>
                  </a:moveTo>
                  <a:lnTo>
                    <a:pt x="12213" y="6682"/>
                  </a:lnTo>
                  <a:lnTo>
                    <a:pt x="12200" y="6663"/>
                  </a:lnTo>
                  <a:lnTo>
                    <a:pt x="12181" y="6650"/>
                  </a:lnTo>
                  <a:lnTo>
                    <a:pt x="12157" y="6645"/>
                  </a:lnTo>
                  <a:lnTo>
                    <a:pt x="12134" y="6650"/>
                  </a:lnTo>
                  <a:lnTo>
                    <a:pt x="12115" y="6663"/>
                  </a:lnTo>
                  <a:lnTo>
                    <a:pt x="12102" y="6682"/>
                  </a:lnTo>
                  <a:lnTo>
                    <a:pt x="12097" y="6705"/>
                  </a:lnTo>
                  <a:lnTo>
                    <a:pt x="12102" y="6728"/>
                  </a:lnTo>
                  <a:lnTo>
                    <a:pt x="12115" y="6748"/>
                  </a:lnTo>
                  <a:lnTo>
                    <a:pt x="12134" y="6761"/>
                  </a:lnTo>
                  <a:lnTo>
                    <a:pt x="12157" y="6765"/>
                  </a:lnTo>
                  <a:lnTo>
                    <a:pt x="12181" y="6761"/>
                  </a:lnTo>
                  <a:lnTo>
                    <a:pt x="12200" y="6748"/>
                  </a:lnTo>
                  <a:lnTo>
                    <a:pt x="12213" y="6728"/>
                  </a:lnTo>
                  <a:lnTo>
                    <a:pt x="12217" y="6705"/>
                  </a:lnTo>
                  <a:close/>
                  <a:moveTo>
                    <a:pt x="11977" y="6705"/>
                  </a:moveTo>
                  <a:lnTo>
                    <a:pt x="11973" y="6682"/>
                  </a:lnTo>
                  <a:lnTo>
                    <a:pt x="11960" y="6663"/>
                  </a:lnTo>
                  <a:lnTo>
                    <a:pt x="11940" y="6650"/>
                  </a:lnTo>
                  <a:lnTo>
                    <a:pt x="11917" y="6645"/>
                  </a:lnTo>
                  <a:lnTo>
                    <a:pt x="11894" y="6650"/>
                  </a:lnTo>
                  <a:lnTo>
                    <a:pt x="11875" y="6663"/>
                  </a:lnTo>
                  <a:lnTo>
                    <a:pt x="11862" y="6682"/>
                  </a:lnTo>
                  <a:lnTo>
                    <a:pt x="11857" y="6705"/>
                  </a:lnTo>
                  <a:lnTo>
                    <a:pt x="11862" y="6728"/>
                  </a:lnTo>
                  <a:lnTo>
                    <a:pt x="11875" y="6748"/>
                  </a:lnTo>
                  <a:lnTo>
                    <a:pt x="11894" y="6761"/>
                  </a:lnTo>
                  <a:lnTo>
                    <a:pt x="11917" y="6765"/>
                  </a:lnTo>
                  <a:lnTo>
                    <a:pt x="11940" y="6761"/>
                  </a:lnTo>
                  <a:lnTo>
                    <a:pt x="11960" y="6748"/>
                  </a:lnTo>
                  <a:lnTo>
                    <a:pt x="11973" y="6728"/>
                  </a:lnTo>
                  <a:lnTo>
                    <a:pt x="11977" y="6705"/>
                  </a:lnTo>
                  <a:close/>
                  <a:moveTo>
                    <a:pt x="11737" y="6705"/>
                  </a:moveTo>
                  <a:lnTo>
                    <a:pt x="11733" y="6682"/>
                  </a:lnTo>
                  <a:lnTo>
                    <a:pt x="11720" y="6663"/>
                  </a:lnTo>
                  <a:lnTo>
                    <a:pt x="11700" y="6650"/>
                  </a:lnTo>
                  <a:lnTo>
                    <a:pt x="11677" y="6645"/>
                  </a:lnTo>
                  <a:lnTo>
                    <a:pt x="11654" y="6650"/>
                  </a:lnTo>
                  <a:lnTo>
                    <a:pt x="11635" y="6663"/>
                  </a:lnTo>
                  <a:lnTo>
                    <a:pt x="11622" y="6682"/>
                  </a:lnTo>
                  <a:lnTo>
                    <a:pt x="11617" y="6705"/>
                  </a:lnTo>
                  <a:lnTo>
                    <a:pt x="11622" y="6728"/>
                  </a:lnTo>
                  <a:lnTo>
                    <a:pt x="11635" y="6748"/>
                  </a:lnTo>
                  <a:lnTo>
                    <a:pt x="11654" y="6761"/>
                  </a:lnTo>
                  <a:lnTo>
                    <a:pt x="11677" y="6765"/>
                  </a:lnTo>
                  <a:lnTo>
                    <a:pt x="11700" y="6761"/>
                  </a:lnTo>
                  <a:lnTo>
                    <a:pt x="11720" y="6748"/>
                  </a:lnTo>
                  <a:lnTo>
                    <a:pt x="11733" y="6728"/>
                  </a:lnTo>
                  <a:lnTo>
                    <a:pt x="11737" y="6705"/>
                  </a:lnTo>
                  <a:close/>
                  <a:moveTo>
                    <a:pt x="11497" y="6705"/>
                  </a:moveTo>
                  <a:lnTo>
                    <a:pt x="11493" y="6682"/>
                  </a:lnTo>
                  <a:lnTo>
                    <a:pt x="11480" y="6663"/>
                  </a:lnTo>
                  <a:lnTo>
                    <a:pt x="11460" y="6650"/>
                  </a:lnTo>
                  <a:lnTo>
                    <a:pt x="11437" y="6645"/>
                  </a:lnTo>
                  <a:lnTo>
                    <a:pt x="11436" y="6645"/>
                  </a:lnTo>
                  <a:lnTo>
                    <a:pt x="11413" y="6650"/>
                  </a:lnTo>
                  <a:lnTo>
                    <a:pt x="11394" y="6663"/>
                  </a:lnTo>
                  <a:lnTo>
                    <a:pt x="11381" y="6682"/>
                  </a:lnTo>
                  <a:lnTo>
                    <a:pt x="11376" y="6705"/>
                  </a:lnTo>
                  <a:lnTo>
                    <a:pt x="11381" y="6728"/>
                  </a:lnTo>
                  <a:lnTo>
                    <a:pt x="11394" y="6748"/>
                  </a:lnTo>
                  <a:lnTo>
                    <a:pt x="11413" y="6761"/>
                  </a:lnTo>
                  <a:lnTo>
                    <a:pt x="11436" y="6765"/>
                  </a:lnTo>
                  <a:lnTo>
                    <a:pt x="11437" y="6765"/>
                  </a:lnTo>
                  <a:lnTo>
                    <a:pt x="11460" y="6761"/>
                  </a:lnTo>
                  <a:lnTo>
                    <a:pt x="11480" y="6748"/>
                  </a:lnTo>
                  <a:lnTo>
                    <a:pt x="11493" y="6728"/>
                  </a:lnTo>
                  <a:lnTo>
                    <a:pt x="11497" y="6705"/>
                  </a:lnTo>
                  <a:close/>
                  <a:moveTo>
                    <a:pt x="11256" y="6705"/>
                  </a:moveTo>
                  <a:lnTo>
                    <a:pt x="11252" y="6682"/>
                  </a:lnTo>
                  <a:lnTo>
                    <a:pt x="11239" y="6663"/>
                  </a:lnTo>
                  <a:lnTo>
                    <a:pt x="11220" y="6650"/>
                  </a:lnTo>
                  <a:lnTo>
                    <a:pt x="11196" y="6645"/>
                  </a:lnTo>
                  <a:lnTo>
                    <a:pt x="11173" y="6650"/>
                  </a:lnTo>
                  <a:lnTo>
                    <a:pt x="11154" y="6663"/>
                  </a:lnTo>
                  <a:lnTo>
                    <a:pt x="11141" y="6682"/>
                  </a:lnTo>
                  <a:lnTo>
                    <a:pt x="11136" y="6705"/>
                  </a:lnTo>
                  <a:lnTo>
                    <a:pt x="11141" y="6728"/>
                  </a:lnTo>
                  <a:lnTo>
                    <a:pt x="11154" y="6748"/>
                  </a:lnTo>
                  <a:lnTo>
                    <a:pt x="11173" y="6761"/>
                  </a:lnTo>
                  <a:lnTo>
                    <a:pt x="11196" y="6765"/>
                  </a:lnTo>
                  <a:lnTo>
                    <a:pt x="11220" y="6761"/>
                  </a:lnTo>
                  <a:lnTo>
                    <a:pt x="11239" y="6748"/>
                  </a:lnTo>
                  <a:lnTo>
                    <a:pt x="11252" y="6728"/>
                  </a:lnTo>
                  <a:lnTo>
                    <a:pt x="11256" y="6705"/>
                  </a:lnTo>
                  <a:close/>
                  <a:moveTo>
                    <a:pt x="11016" y="6705"/>
                  </a:moveTo>
                  <a:lnTo>
                    <a:pt x="11012" y="6682"/>
                  </a:lnTo>
                  <a:lnTo>
                    <a:pt x="10999" y="6663"/>
                  </a:lnTo>
                  <a:lnTo>
                    <a:pt x="10980" y="6650"/>
                  </a:lnTo>
                  <a:lnTo>
                    <a:pt x="10956" y="6645"/>
                  </a:lnTo>
                  <a:lnTo>
                    <a:pt x="10933" y="6650"/>
                  </a:lnTo>
                  <a:lnTo>
                    <a:pt x="10914" y="6663"/>
                  </a:lnTo>
                  <a:lnTo>
                    <a:pt x="10901" y="6682"/>
                  </a:lnTo>
                  <a:lnTo>
                    <a:pt x="10896" y="6705"/>
                  </a:lnTo>
                  <a:lnTo>
                    <a:pt x="10901" y="6728"/>
                  </a:lnTo>
                  <a:lnTo>
                    <a:pt x="10914" y="6748"/>
                  </a:lnTo>
                  <a:lnTo>
                    <a:pt x="10933" y="6761"/>
                  </a:lnTo>
                  <a:lnTo>
                    <a:pt x="10956" y="6765"/>
                  </a:lnTo>
                  <a:lnTo>
                    <a:pt x="10980" y="6761"/>
                  </a:lnTo>
                  <a:lnTo>
                    <a:pt x="10999" y="6748"/>
                  </a:lnTo>
                  <a:lnTo>
                    <a:pt x="11012" y="6728"/>
                  </a:lnTo>
                  <a:lnTo>
                    <a:pt x="11016" y="6705"/>
                  </a:lnTo>
                  <a:close/>
                  <a:moveTo>
                    <a:pt x="10776" y="6705"/>
                  </a:moveTo>
                  <a:lnTo>
                    <a:pt x="10772" y="6682"/>
                  </a:lnTo>
                  <a:lnTo>
                    <a:pt x="10759" y="6663"/>
                  </a:lnTo>
                  <a:lnTo>
                    <a:pt x="10740" y="6650"/>
                  </a:lnTo>
                  <a:lnTo>
                    <a:pt x="10716" y="6645"/>
                  </a:lnTo>
                  <a:lnTo>
                    <a:pt x="10693" y="6650"/>
                  </a:lnTo>
                  <a:lnTo>
                    <a:pt x="10674" y="6663"/>
                  </a:lnTo>
                  <a:lnTo>
                    <a:pt x="10661" y="6682"/>
                  </a:lnTo>
                  <a:lnTo>
                    <a:pt x="10656" y="6705"/>
                  </a:lnTo>
                  <a:lnTo>
                    <a:pt x="10661" y="6728"/>
                  </a:lnTo>
                  <a:lnTo>
                    <a:pt x="10674" y="6748"/>
                  </a:lnTo>
                  <a:lnTo>
                    <a:pt x="10693" y="6761"/>
                  </a:lnTo>
                  <a:lnTo>
                    <a:pt x="10716" y="6765"/>
                  </a:lnTo>
                  <a:lnTo>
                    <a:pt x="10740" y="6761"/>
                  </a:lnTo>
                  <a:lnTo>
                    <a:pt x="10759" y="6748"/>
                  </a:lnTo>
                  <a:lnTo>
                    <a:pt x="10772" y="6728"/>
                  </a:lnTo>
                  <a:lnTo>
                    <a:pt x="10776" y="6705"/>
                  </a:lnTo>
                  <a:close/>
                  <a:moveTo>
                    <a:pt x="10536" y="6705"/>
                  </a:moveTo>
                  <a:lnTo>
                    <a:pt x="10532" y="6682"/>
                  </a:lnTo>
                  <a:lnTo>
                    <a:pt x="10519" y="6663"/>
                  </a:lnTo>
                  <a:lnTo>
                    <a:pt x="10500" y="6650"/>
                  </a:lnTo>
                  <a:lnTo>
                    <a:pt x="10476" y="6645"/>
                  </a:lnTo>
                  <a:lnTo>
                    <a:pt x="10453" y="6650"/>
                  </a:lnTo>
                  <a:lnTo>
                    <a:pt x="10434" y="6663"/>
                  </a:lnTo>
                  <a:lnTo>
                    <a:pt x="10421" y="6682"/>
                  </a:lnTo>
                  <a:lnTo>
                    <a:pt x="10416" y="6705"/>
                  </a:lnTo>
                  <a:lnTo>
                    <a:pt x="10421" y="6728"/>
                  </a:lnTo>
                  <a:lnTo>
                    <a:pt x="10434" y="6748"/>
                  </a:lnTo>
                  <a:lnTo>
                    <a:pt x="10453" y="6761"/>
                  </a:lnTo>
                  <a:lnTo>
                    <a:pt x="10476" y="6765"/>
                  </a:lnTo>
                  <a:lnTo>
                    <a:pt x="10500" y="6761"/>
                  </a:lnTo>
                  <a:lnTo>
                    <a:pt x="10519" y="6748"/>
                  </a:lnTo>
                  <a:lnTo>
                    <a:pt x="10532" y="6728"/>
                  </a:lnTo>
                  <a:lnTo>
                    <a:pt x="10536" y="6705"/>
                  </a:lnTo>
                  <a:close/>
                  <a:moveTo>
                    <a:pt x="10296" y="6705"/>
                  </a:moveTo>
                  <a:lnTo>
                    <a:pt x="10292" y="6682"/>
                  </a:lnTo>
                  <a:lnTo>
                    <a:pt x="10279" y="6663"/>
                  </a:lnTo>
                  <a:lnTo>
                    <a:pt x="10260" y="6650"/>
                  </a:lnTo>
                  <a:lnTo>
                    <a:pt x="10236" y="6645"/>
                  </a:lnTo>
                  <a:lnTo>
                    <a:pt x="10213" y="6650"/>
                  </a:lnTo>
                  <a:lnTo>
                    <a:pt x="10194" y="6663"/>
                  </a:lnTo>
                  <a:lnTo>
                    <a:pt x="10181" y="6682"/>
                  </a:lnTo>
                  <a:lnTo>
                    <a:pt x="10176" y="6705"/>
                  </a:lnTo>
                  <a:lnTo>
                    <a:pt x="10181" y="6728"/>
                  </a:lnTo>
                  <a:lnTo>
                    <a:pt x="10194" y="6748"/>
                  </a:lnTo>
                  <a:lnTo>
                    <a:pt x="10213" y="6761"/>
                  </a:lnTo>
                  <a:lnTo>
                    <a:pt x="10236" y="6765"/>
                  </a:lnTo>
                  <a:lnTo>
                    <a:pt x="10260" y="6761"/>
                  </a:lnTo>
                  <a:lnTo>
                    <a:pt x="10279" y="6748"/>
                  </a:lnTo>
                  <a:lnTo>
                    <a:pt x="10292" y="6728"/>
                  </a:lnTo>
                  <a:lnTo>
                    <a:pt x="10296" y="6705"/>
                  </a:lnTo>
                  <a:close/>
                  <a:moveTo>
                    <a:pt x="10056" y="6705"/>
                  </a:moveTo>
                  <a:lnTo>
                    <a:pt x="10052" y="6682"/>
                  </a:lnTo>
                  <a:lnTo>
                    <a:pt x="10039" y="6663"/>
                  </a:lnTo>
                  <a:lnTo>
                    <a:pt x="10020" y="6650"/>
                  </a:lnTo>
                  <a:lnTo>
                    <a:pt x="9996" y="6645"/>
                  </a:lnTo>
                  <a:lnTo>
                    <a:pt x="9973" y="6650"/>
                  </a:lnTo>
                  <a:lnTo>
                    <a:pt x="9954" y="6663"/>
                  </a:lnTo>
                  <a:lnTo>
                    <a:pt x="9941" y="6682"/>
                  </a:lnTo>
                  <a:lnTo>
                    <a:pt x="9936" y="6705"/>
                  </a:lnTo>
                  <a:lnTo>
                    <a:pt x="9941" y="6728"/>
                  </a:lnTo>
                  <a:lnTo>
                    <a:pt x="9954" y="6748"/>
                  </a:lnTo>
                  <a:lnTo>
                    <a:pt x="9973" y="6761"/>
                  </a:lnTo>
                  <a:lnTo>
                    <a:pt x="9996" y="6765"/>
                  </a:lnTo>
                  <a:lnTo>
                    <a:pt x="10020" y="6761"/>
                  </a:lnTo>
                  <a:lnTo>
                    <a:pt x="10039" y="6748"/>
                  </a:lnTo>
                  <a:lnTo>
                    <a:pt x="10052" y="6728"/>
                  </a:lnTo>
                  <a:lnTo>
                    <a:pt x="10056" y="6705"/>
                  </a:lnTo>
                  <a:close/>
                  <a:moveTo>
                    <a:pt x="9816" y="6705"/>
                  </a:moveTo>
                  <a:lnTo>
                    <a:pt x="9812" y="6682"/>
                  </a:lnTo>
                  <a:lnTo>
                    <a:pt x="9799" y="6663"/>
                  </a:lnTo>
                  <a:lnTo>
                    <a:pt x="9780" y="6650"/>
                  </a:lnTo>
                  <a:lnTo>
                    <a:pt x="9756" y="6645"/>
                  </a:lnTo>
                  <a:lnTo>
                    <a:pt x="9733" y="6650"/>
                  </a:lnTo>
                  <a:lnTo>
                    <a:pt x="9714" y="6663"/>
                  </a:lnTo>
                  <a:lnTo>
                    <a:pt x="9701" y="6682"/>
                  </a:lnTo>
                  <a:lnTo>
                    <a:pt x="9696" y="6705"/>
                  </a:lnTo>
                  <a:lnTo>
                    <a:pt x="9701" y="6728"/>
                  </a:lnTo>
                  <a:lnTo>
                    <a:pt x="9714" y="6748"/>
                  </a:lnTo>
                  <a:lnTo>
                    <a:pt x="9733" y="6761"/>
                  </a:lnTo>
                  <a:lnTo>
                    <a:pt x="9756" y="6765"/>
                  </a:lnTo>
                  <a:lnTo>
                    <a:pt x="9780" y="6761"/>
                  </a:lnTo>
                  <a:lnTo>
                    <a:pt x="9799" y="6748"/>
                  </a:lnTo>
                  <a:lnTo>
                    <a:pt x="9812" y="6728"/>
                  </a:lnTo>
                  <a:lnTo>
                    <a:pt x="9816" y="6705"/>
                  </a:lnTo>
                  <a:close/>
                  <a:moveTo>
                    <a:pt x="9576" y="6705"/>
                  </a:moveTo>
                  <a:lnTo>
                    <a:pt x="9571" y="6682"/>
                  </a:lnTo>
                  <a:lnTo>
                    <a:pt x="9558" y="6663"/>
                  </a:lnTo>
                  <a:lnTo>
                    <a:pt x="9539" y="6650"/>
                  </a:lnTo>
                  <a:lnTo>
                    <a:pt x="9516" y="6645"/>
                  </a:lnTo>
                  <a:lnTo>
                    <a:pt x="9493" y="6650"/>
                  </a:lnTo>
                  <a:lnTo>
                    <a:pt x="9474" y="6663"/>
                  </a:lnTo>
                  <a:lnTo>
                    <a:pt x="9461" y="6682"/>
                  </a:lnTo>
                  <a:lnTo>
                    <a:pt x="9456" y="6705"/>
                  </a:lnTo>
                  <a:lnTo>
                    <a:pt x="9461" y="6728"/>
                  </a:lnTo>
                  <a:lnTo>
                    <a:pt x="9474" y="6748"/>
                  </a:lnTo>
                  <a:lnTo>
                    <a:pt x="9493" y="6761"/>
                  </a:lnTo>
                  <a:lnTo>
                    <a:pt x="9516" y="6765"/>
                  </a:lnTo>
                  <a:lnTo>
                    <a:pt x="9539" y="6761"/>
                  </a:lnTo>
                  <a:lnTo>
                    <a:pt x="9558" y="6748"/>
                  </a:lnTo>
                  <a:lnTo>
                    <a:pt x="9571" y="6728"/>
                  </a:lnTo>
                  <a:lnTo>
                    <a:pt x="9576" y="6705"/>
                  </a:lnTo>
                  <a:close/>
                  <a:moveTo>
                    <a:pt x="9336" y="6705"/>
                  </a:moveTo>
                  <a:lnTo>
                    <a:pt x="9331" y="6682"/>
                  </a:lnTo>
                  <a:lnTo>
                    <a:pt x="9318" y="6663"/>
                  </a:lnTo>
                  <a:lnTo>
                    <a:pt x="9299" y="6650"/>
                  </a:lnTo>
                  <a:lnTo>
                    <a:pt x="9276" y="6645"/>
                  </a:lnTo>
                  <a:lnTo>
                    <a:pt x="9253" y="6650"/>
                  </a:lnTo>
                  <a:lnTo>
                    <a:pt x="9234" y="6663"/>
                  </a:lnTo>
                  <a:lnTo>
                    <a:pt x="9221" y="6682"/>
                  </a:lnTo>
                  <a:lnTo>
                    <a:pt x="9216" y="6705"/>
                  </a:lnTo>
                  <a:lnTo>
                    <a:pt x="9221" y="6728"/>
                  </a:lnTo>
                  <a:lnTo>
                    <a:pt x="9234" y="6748"/>
                  </a:lnTo>
                  <a:lnTo>
                    <a:pt x="9253" y="6761"/>
                  </a:lnTo>
                  <a:lnTo>
                    <a:pt x="9276" y="6765"/>
                  </a:lnTo>
                  <a:lnTo>
                    <a:pt x="9299" y="6761"/>
                  </a:lnTo>
                  <a:lnTo>
                    <a:pt x="9318" y="6748"/>
                  </a:lnTo>
                  <a:lnTo>
                    <a:pt x="9331" y="6728"/>
                  </a:lnTo>
                  <a:lnTo>
                    <a:pt x="9336" y="6705"/>
                  </a:lnTo>
                  <a:close/>
                  <a:moveTo>
                    <a:pt x="9096" y="6705"/>
                  </a:moveTo>
                  <a:lnTo>
                    <a:pt x="9091" y="6682"/>
                  </a:lnTo>
                  <a:lnTo>
                    <a:pt x="9078" y="6663"/>
                  </a:lnTo>
                  <a:lnTo>
                    <a:pt x="9059" y="6650"/>
                  </a:lnTo>
                  <a:lnTo>
                    <a:pt x="9036" y="6645"/>
                  </a:lnTo>
                  <a:lnTo>
                    <a:pt x="9035" y="6645"/>
                  </a:lnTo>
                  <a:lnTo>
                    <a:pt x="9012" y="6650"/>
                  </a:lnTo>
                  <a:lnTo>
                    <a:pt x="8993" y="6663"/>
                  </a:lnTo>
                  <a:lnTo>
                    <a:pt x="8980" y="6682"/>
                  </a:lnTo>
                  <a:lnTo>
                    <a:pt x="8975" y="6705"/>
                  </a:lnTo>
                  <a:lnTo>
                    <a:pt x="8980" y="6728"/>
                  </a:lnTo>
                  <a:lnTo>
                    <a:pt x="8993" y="6748"/>
                  </a:lnTo>
                  <a:lnTo>
                    <a:pt x="9012" y="6761"/>
                  </a:lnTo>
                  <a:lnTo>
                    <a:pt x="9035" y="6765"/>
                  </a:lnTo>
                  <a:lnTo>
                    <a:pt x="9036" y="6765"/>
                  </a:lnTo>
                  <a:lnTo>
                    <a:pt x="9059" y="6761"/>
                  </a:lnTo>
                  <a:lnTo>
                    <a:pt x="9078" y="6748"/>
                  </a:lnTo>
                  <a:lnTo>
                    <a:pt x="9091" y="6728"/>
                  </a:lnTo>
                  <a:lnTo>
                    <a:pt x="9096" y="6705"/>
                  </a:lnTo>
                  <a:close/>
                  <a:moveTo>
                    <a:pt x="8855" y="6705"/>
                  </a:moveTo>
                  <a:lnTo>
                    <a:pt x="8850" y="6682"/>
                  </a:lnTo>
                  <a:lnTo>
                    <a:pt x="8838" y="6663"/>
                  </a:lnTo>
                  <a:lnTo>
                    <a:pt x="8819" y="6650"/>
                  </a:lnTo>
                  <a:lnTo>
                    <a:pt x="8795" y="6645"/>
                  </a:lnTo>
                  <a:lnTo>
                    <a:pt x="8772" y="6650"/>
                  </a:lnTo>
                  <a:lnTo>
                    <a:pt x="8753" y="6663"/>
                  </a:lnTo>
                  <a:lnTo>
                    <a:pt x="8740" y="6682"/>
                  </a:lnTo>
                  <a:lnTo>
                    <a:pt x="8735" y="6705"/>
                  </a:lnTo>
                  <a:lnTo>
                    <a:pt x="8740" y="6728"/>
                  </a:lnTo>
                  <a:lnTo>
                    <a:pt x="8753" y="6748"/>
                  </a:lnTo>
                  <a:lnTo>
                    <a:pt x="8772" y="6761"/>
                  </a:lnTo>
                  <a:lnTo>
                    <a:pt x="8795" y="6765"/>
                  </a:lnTo>
                  <a:lnTo>
                    <a:pt x="8819" y="6761"/>
                  </a:lnTo>
                  <a:lnTo>
                    <a:pt x="8838" y="6748"/>
                  </a:lnTo>
                  <a:lnTo>
                    <a:pt x="8850" y="6728"/>
                  </a:lnTo>
                  <a:lnTo>
                    <a:pt x="8855" y="6705"/>
                  </a:lnTo>
                  <a:close/>
                  <a:moveTo>
                    <a:pt x="8615" y="6705"/>
                  </a:moveTo>
                  <a:lnTo>
                    <a:pt x="8610" y="6682"/>
                  </a:lnTo>
                  <a:lnTo>
                    <a:pt x="8598" y="6663"/>
                  </a:lnTo>
                  <a:lnTo>
                    <a:pt x="8579" y="6650"/>
                  </a:lnTo>
                  <a:lnTo>
                    <a:pt x="8555" y="6645"/>
                  </a:lnTo>
                  <a:lnTo>
                    <a:pt x="8532" y="6650"/>
                  </a:lnTo>
                  <a:lnTo>
                    <a:pt x="8513" y="6663"/>
                  </a:lnTo>
                  <a:lnTo>
                    <a:pt x="8500" y="6682"/>
                  </a:lnTo>
                  <a:lnTo>
                    <a:pt x="8495" y="6705"/>
                  </a:lnTo>
                  <a:lnTo>
                    <a:pt x="8500" y="6728"/>
                  </a:lnTo>
                  <a:lnTo>
                    <a:pt x="8513" y="6748"/>
                  </a:lnTo>
                  <a:lnTo>
                    <a:pt x="8532" y="6761"/>
                  </a:lnTo>
                  <a:lnTo>
                    <a:pt x="8555" y="6765"/>
                  </a:lnTo>
                  <a:lnTo>
                    <a:pt x="8579" y="6761"/>
                  </a:lnTo>
                  <a:lnTo>
                    <a:pt x="8598" y="6748"/>
                  </a:lnTo>
                  <a:lnTo>
                    <a:pt x="8610" y="6728"/>
                  </a:lnTo>
                  <a:lnTo>
                    <a:pt x="8615" y="6705"/>
                  </a:lnTo>
                  <a:close/>
                  <a:moveTo>
                    <a:pt x="8375" y="6705"/>
                  </a:moveTo>
                  <a:lnTo>
                    <a:pt x="8370" y="6682"/>
                  </a:lnTo>
                  <a:lnTo>
                    <a:pt x="8358" y="6663"/>
                  </a:lnTo>
                  <a:lnTo>
                    <a:pt x="8339" y="6650"/>
                  </a:lnTo>
                  <a:lnTo>
                    <a:pt x="8315" y="6645"/>
                  </a:lnTo>
                  <a:lnTo>
                    <a:pt x="8292" y="6650"/>
                  </a:lnTo>
                  <a:lnTo>
                    <a:pt x="8273" y="6663"/>
                  </a:lnTo>
                  <a:lnTo>
                    <a:pt x="8260" y="6682"/>
                  </a:lnTo>
                  <a:lnTo>
                    <a:pt x="8255" y="6705"/>
                  </a:lnTo>
                  <a:lnTo>
                    <a:pt x="8260" y="6728"/>
                  </a:lnTo>
                  <a:lnTo>
                    <a:pt x="8273" y="6748"/>
                  </a:lnTo>
                  <a:lnTo>
                    <a:pt x="8292" y="6761"/>
                  </a:lnTo>
                  <a:lnTo>
                    <a:pt x="8315" y="6765"/>
                  </a:lnTo>
                  <a:lnTo>
                    <a:pt x="8339" y="6761"/>
                  </a:lnTo>
                  <a:lnTo>
                    <a:pt x="8358" y="6748"/>
                  </a:lnTo>
                  <a:lnTo>
                    <a:pt x="8370" y="6728"/>
                  </a:lnTo>
                  <a:lnTo>
                    <a:pt x="8375" y="6705"/>
                  </a:lnTo>
                  <a:close/>
                  <a:moveTo>
                    <a:pt x="8135" y="6705"/>
                  </a:moveTo>
                  <a:lnTo>
                    <a:pt x="8130" y="6682"/>
                  </a:lnTo>
                  <a:lnTo>
                    <a:pt x="8118" y="6663"/>
                  </a:lnTo>
                  <a:lnTo>
                    <a:pt x="8099" y="6650"/>
                  </a:lnTo>
                  <a:lnTo>
                    <a:pt x="8075" y="6645"/>
                  </a:lnTo>
                  <a:lnTo>
                    <a:pt x="8051" y="6650"/>
                  </a:lnTo>
                  <a:lnTo>
                    <a:pt x="8032" y="6663"/>
                  </a:lnTo>
                  <a:lnTo>
                    <a:pt x="8020" y="6682"/>
                  </a:lnTo>
                  <a:lnTo>
                    <a:pt x="8015" y="6705"/>
                  </a:lnTo>
                  <a:lnTo>
                    <a:pt x="8020" y="6728"/>
                  </a:lnTo>
                  <a:lnTo>
                    <a:pt x="8032" y="6748"/>
                  </a:lnTo>
                  <a:lnTo>
                    <a:pt x="8051" y="6761"/>
                  </a:lnTo>
                  <a:lnTo>
                    <a:pt x="8075" y="6765"/>
                  </a:lnTo>
                  <a:lnTo>
                    <a:pt x="8099" y="6761"/>
                  </a:lnTo>
                  <a:lnTo>
                    <a:pt x="8118" y="6748"/>
                  </a:lnTo>
                  <a:lnTo>
                    <a:pt x="8130" y="6728"/>
                  </a:lnTo>
                  <a:lnTo>
                    <a:pt x="8135" y="6705"/>
                  </a:lnTo>
                  <a:close/>
                  <a:moveTo>
                    <a:pt x="7895" y="6705"/>
                  </a:moveTo>
                  <a:lnTo>
                    <a:pt x="7890" y="6682"/>
                  </a:lnTo>
                  <a:lnTo>
                    <a:pt x="7878" y="6663"/>
                  </a:lnTo>
                  <a:lnTo>
                    <a:pt x="7859" y="6650"/>
                  </a:lnTo>
                  <a:lnTo>
                    <a:pt x="7835" y="6645"/>
                  </a:lnTo>
                  <a:lnTo>
                    <a:pt x="7811" y="6650"/>
                  </a:lnTo>
                  <a:lnTo>
                    <a:pt x="7792" y="6663"/>
                  </a:lnTo>
                  <a:lnTo>
                    <a:pt x="7780" y="6682"/>
                  </a:lnTo>
                  <a:lnTo>
                    <a:pt x="7775" y="6705"/>
                  </a:lnTo>
                  <a:lnTo>
                    <a:pt x="7780" y="6728"/>
                  </a:lnTo>
                  <a:lnTo>
                    <a:pt x="7792" y="6748"/>
                  </a:lnTo>
                  <a:lnTo>
                    <a:pt x="7811" y="6761"/>
                  </a:lnTo>
                  <a:lnTo>
                    <a:pt x="7835" y="6765"/>
                  </a:lnTo>
                  <a:lnTo>
                    <a:pt x="7859" y="6761"/>
                  </a:lnTo>
                  <a:lnTo>
                    <a:pt x="7878" y="6748"/>
                  </a:lnTo>
                  <a:lnTo>
                    <a:pt x="7890" y="6728"/>
                  </a:lnTo>
                  <a:lnTo>
                    <a:pt x="7895" y="6705"/>
                  </a:lnTo>
                  <a:close/>
                  <a:moveTo>
                    <a:pt x="7655" y="6705"/>
                  </a:moveTo>
                  <a:lnTo>
                    <a:pt x="7650" y="6682"/>
                  </a:lnTo>
                  <a:lnTo>
                    <a:pt x="7638" y="6663"/>
                  </a:lnTo>
                  <a:lnTo>
                    <a:pt x="7619" y="6650"/>
                  </a:lnTo>
                  <a:lnTo>
                    <a:pt x="7595" y="6645"/>
                  </a:lnTo>
                  <a:lnTo>
                    <a:pt x="7571" y="6650"/>
                  </a:lnTo>
                  <a:lnTo>
                    <a:pt x="7552" y="6663"/>
                  </a:lnTo>
                  <a:lnTo>
                    <a:pt x="7540" y="6682"/>
                  </a:lnTo>
                  <a:lnTo>
                    <a:pt x="7535" y="6705"/>
                  </a:lnTo>
                  <a:lnTo>
                    <a:pt x="7540" y="6728"/>
                  </a:lnTo>
                  <a:lnTo>
                    <a:pt x="7552" y="6748"/>
                  </a:lnTo>
                  <a:lnTo>
                    <a:pt x="7571" y="6761"/>
                  </a:lnTo>
                  <a:lnTo>
                    <a:pt x="7595" y="6765"/>
                  </a:lnTo>
                  <a:lnTo>
                    <a:pt x="7619" y="6761"/>
                  </a:lnTo>
                  <a:lnTo>
                    <a:pt x="7638" y="6748"/>
                  </a:lnTo>
                  <a:lnTo>
                    <a:pt x="7650" y="6728"/>
                  </a:lnTo>
                  <a:lnTo>
                    <a:pt x="7655" y="6705"/>
                  </a:lnTo>
                  <a:close/>
                  <a:moveTo>
                    <a:pt x="7415" y="6705"/>
                  </a:moveTo>
                  <a:lnTo>
                    <a:pt x="7410" y="6682"/>
                  </a:lnTo>
                  <a:lnTo>
                    <a:pt x="7398" y="6663"/>
                  </a:lnTo>
                  <a:lnTo>
                    <a:pt x="7379" y="6650"/>
                  </a:lnTo>
                  <a:lnTo>
                    <a:pt x="7355" y="6645"/>
                  </a:lnTo>
                  <a:lnTo>
                    <a:pt x="7331" y="6650"/>
                  </a:lnTo>
                  <a:lnTo>
                    <a:pt x="7312" y="6663"/>
                  </a:lnTo>
                  <a:lnTo>
                    <a:pt x="7300" y="6682"/>
                  </a:lnTo>
                  <a:lnTo>
                    <a:pt x="7295" y="6705"/>
                  </a:lnTo>
                  <a:lnTo>
                    <a:pt x="7300" y="6728"/>
                  </a:lnTo>
                  <a:lnTo>
                    <a:pt x="7312" y="6748"/>
                  </a:lnTo>
                  <a:lnTo>
                    <a:pt x="7331" y="6761"/>
                  </a:lnTo>
                  <a:lnTo>
                    <a:pt x="7355" y="6765"/>
                  </a:lnTo>
                  <a:lnTo>
                    <a:pt x="7379" y="6761"/>
                  </a:lnTo>
                  <a:lnTo>
                    <a:pt x="7398" y="6748"/>
                  </a:lnTo>
                  <a:lnTo>
                    <a:pt x="7410" y="6728"/>
                  </a:lnTo>
                  <a:lnTo>
                    <a:pt x="7415" y="6705"/>
                  </a:lnTo>
                  <a:close/>
                  <a:moveTo>
                    <a:pt x="7175" y="6705"/>
                  </a:moveTo>
                  <a:lnTo>
                    <a:pt x="7170" y="6682"/>
                  </a:lnTo>
                  <a:lnTo>
                    <a:pt x="7157" y="6663"/>
                  </a:lnTo>
                  <a:lnTo>
                    <a:pt x="7138" y="6650"/>
                  </a:lnTo>
                  <a:lnTo>
                    <a:pt x="7115" y="6645"/>
                  </a:lnTo>
                  <a:lnTo>
                    <a:pt x="7091" y="6650"/>
                  </a:lnTo>
                  <a:lnTo>
                    <a:pt x="7072" y="6663"/>
                  </a:lnTo>
                  <a:lnTo>
                    <a:pt x="7060" y="6682"/>
                  </a:lnTo>
                  <a:lnTo>
                    <a:pt x="7055" y="6705"/>
                  </a:lnTo>
                  <a:lnTo>
                    <a:pt x="7060" y="6728"/>
                  </a:lnTo>
                  <a:lnTo>
                    <a:pt x="7072" y="6748"/>
                  </a:lnTo>
                  <a:lnTo>
                    <a:pt x="7091" y="6761"/>
                  </a:lnTo>
                  <a:lnTo>
                    <a:pt x="7115" y="6765"/>
                  </a:lnTo>
                  <a:lnTo>
                    <a:pt x="7138" y="6761"/>
                  </a:lnTo>
                  <a:lnTo>
                    <a:pt x="7157" y="6748"/>
                  </a:lnTo>
                  <a:lnTo>
                    <a:pt x="7170" y="6728"/>
                  </a:lnTo>
                  <a:lnTo>
                    <a:pt x="7175" y="6705"/>
                  </a:lnTo>
                  <a:close/>
                  <a:moveTo>
                    <a:pt x="6935" y="6705"/>
                  </a:moveTo>
                  <a:lnTo>
                    <a:pt x="6930" y="6682"/>
                  </a:lnTo>
                  <a:lnTo>
                    <a:pt x="6917" y="6663"/>
                  </a:lnTo>
                  <a:lnTo>
                    <a:pt x="6898" y="6650"/>
                  </a:lnTo>
                  <a:lnTo>
                    <a:pt x="6875" y="6645"/>
                  </a:lnTo>
                  <a:lnTo>
                    <a:pt x="6851" y="6650"/>
                  </a:lnTo>
                  <a:lnTo>
                    <a:pt x="6832" y="6663"/>
                  </a:lnTo>
                  <a:lnTo>
                    <a:pt x="6820" y="6682"/>
                  </a:lnTo>
                  <a:lnTo>
                    <a:pt x="6815" y="6705"/>
                  </a:lnTo>
                  <a:lnTo>
                    <a:pt x="6820" y="6728"/>
                  </a:lnTo>
                  <a:lnTo>
                    <a:pt x="6832" y="6748"/>
                  </a:lnTo>
                  <a:lnTo>
                    <a:pt x="6851" y="6761"/>
                  </a:lnTo>
                  <a:lnTo>
                    <a:pt x="6875" y="6765"/>
                  </a:lnTo>
                  <a:lnTo>
                    <a:pt x="6898" y="6761"/>
                  </a:lnTo>
                  <a:lnTo>
                    <a:pt x="6917" y="6748"/>
                  </a:lnTo>
                  <a:lnTo>
                    <a:pt x="6930" y="6728"/>
                  </a:lnTo>
                  <a:lnTo>
                    <a:pt x="6935" y="6705"/>
                  </a:lnTo>
                  <a:close/>
                  <a:moveTo>
                    <a:pt x="6695" y="6705"/>
                  </a:moveTo>
                  <a:lnTo>
                    <a:pt x="6690" y="6682"/>
                  </a:lnTo>
                  <a:lnTo>
                    <a:pt x="6677" y="6663"/>
                  </a:lnTo>
                  <a:lnTo>
                    <a:pt x="6658" y="6650"/>
                  </a:lnTo>
                  <a:lnTo>
                    <a:pt x="6635" y="6645"/>
                  </a:lnTo>
                  <a:lnTo>
                    <a:pt x="6634" y="6645"/>
                  </a:lnTo>
                  <a:lnTo>
                    <a:pt x="6611" y="6650"/>
                  </a:lnTo>
                  <a:lnTo>
                    <a:pt x="6592" y="6663"/>
                  </a:lnTo>
                  <a:lnTo>
                    <a:pt x="6579" y="6682"/>
                  </a:lnTo>
                  <a:lnTo>
                    <a:pt x="6574" y="6705"/>
                  </a:lnTo>
                  <a:lnTo>
                    <a:pt x="6579" y="6728"/>
                  </a:lnTo>
                  <a:lnTo>
                    <a:pt x="6592" y="6748"/>
                  </a:lnTo>
                  <a:lnTo>
                    <a:pt x="6611" y="6761"/>
                  </a:lnTo>
                  <a:lnTo>
                    <a:pt x="6634" y="6765"/>
                  </a:lnTo>
                  <a:lnTo>
                    <a:pt x="6635" y="6765"/>
                  </a:lnTo>
                  <a:lnTo>
                    <a:pt x="6658" y="6761"/>
                  </a:lnTo>
                  <a:lnTo>
                    <a:pt x="6677" y="6748"/>
                  </a:lnTo>
                  <a:lnTo>
                    <a:pt x="6690" y="6728"/>
                  </a:lnTo>
                  <a:lnTo>
                    <a:pt x="6695" y="6705"/>
                  </a:lnTo>
                  <a:close/>
                  <a:moveTo>
                    <a:pt x="6454" y="6705"/>
                  </a:moveTo>
                  <a:lnTo>
                    <a:pt x="6449" y="6682"/>
                  </a:lnTo>
                  <a:lnTo>
                    <a:pt x="6436" y="6663"/>
                  </a:lnTo>
                  <a:lnTo>
                    <a:pt x="6417" y="6650"/>
                  </a:lnTo>
                  <a:lnTo>
                    <a:pt x="6394" y="6645"/>
                  </a:lnTo>
                  <a:lnTo>
                    <a:pt x="6371" y="6650"/>
                  </a:lnTo>
                  <a:lnTo>
                    <a:pt x="6352" y="6663"/>
                  </a:lnTo>
                  <a:lnTo>
                    <a:pt x="6339" y="6682"/>
                  </a:lnTo>
                  <a:lnTo>
                    <a:pt x="6334" y="6705"/>
                  </a:lnTo>
                  <a:lnTo>
                    <a:pt x="6339" y="6728"/>
                  </a:lnTo>
                  <a:lnTo>
                    <a:pt x="6352" y="6748"/>
                  </a:lnTo>
                  <a:lnTo>
                    <a:pt x="6371" y="6761"/>
                  </a:lnTo>
                  <a:lnTo>
                    <a:pt x="6394" y="6765"/>
                  </a:lnTo>
                  <a:lnTo>
                    <a:pt x="6417" y="6761"/>
                  </a:lnTo>
                  <a:lnTo>
                    <a:pt x="6436" y="6748"/>
                  </a:lnTo>
                  <a:lnTo>
                    <a:pt x="6449" y="6728"/>
                  </a:lnTo>
                  <a:lnTo>
                    <a:pt x="6454" y="6705"/>
                  </a:lnTo>
                  <a:close/>
                  <a:moveTo>
                    <a:pt x="6214" y="6705"/>
                  </a:moveTo>
                  <a:lnTo>
                    <a:pt x="6209" y="6682"/>
                  </a:lnTo>
                  <a:lnTo>
                    <a:pt x="6196" y="6663"/>
                  </a:lnTo>
                  <a:lnTo>
                    <a:pt x="6177" y="6650"/>
                  </a:lnTo>
                  <a:lnTo>
                    <a:pt x="6154" y="6645"/>
                  </a:lnTo>
                  <a:lnTo>
                    <a:pt x="6131" y="6650"/>
                  </a:lnTo>
                  <a:lnTo>
                    <a:pt x="6112" y="6663"/>
                  </a:lnTo>
                  <a:lnTo>
                    <a:pt x="6099" y="6682"/>
                  </a:lnTo>
                  <a:lnTo>
                    <a:pt x="6094" y="6705"/>
                  </a:lnTo>
                  <a:lnTo>
                    <a:pt x="6099" y="6728"/>
                  </a:lnTo>
                  <a:lnTo>
                    <a:pt x="6112" y="6748"/>
                  </a:lnTo>
                  <a:lnTo>
                    <a:pt x="6131" y="6761"/>
                  </a:lnTo>
                  <a:lnTo>
                    <a:pt x="6154" y="6765"/>
                  </a:lnTo>
                  <a:lnTo>
                    <a:pt x="6177" y="6761"/>
                  </a:lnTo>
                  <a:lnTo>
                    <a:pt x="6196" y="6748"/>
                  </a:lnTo>
                  <a:lnTo>
                    <a:pt x="6209" y="6728"/>
                  </a:lnTo>
                  <a:lnTo>
                    <a:pt x="6214" y="6705"/>
                  </a:lnTo>
                  <a:close/>
                  <a:moveTo>
                    <a:pt x="5974" y="6705"/>
                  </a:moveTo>
                  <a:lnTo>
                    <a:pt x="5969" y="6682"/>
                  </a:lnTo>
                  <a:lnTo>
                    <a:pt x="5956" y="6663"/>
                  </a:lnTo>
                  <a:lnTo>
                    <a:pt x="5937" y="6650"/>
                  </a:lnTo>
                  <a:lnTo>
                    <a:pt x="5914" y="6645"/>
                  </a:lnTo>
                  <a:lnTo>
                    <a:pt x="5891" y="6650"/>
                  </a:lnTo>
                  <a:lnTo>
                    <a:pt x="5872" y="6663"/>
                  </a:lnTo>
                  <a:lnTo>
                    <a:pt x="5859" y="6682"/>
                  </a:lnTo>
                  <a:lnTo>
                    <a:pt x="5854" y="6705"/>
                  </a:lnTo>
                  <a:lnTo>
                    <a:pt x="5859" y="6728"/>
                  </a:lnTo>
                  <a:lnTo>
                    <a:pt x="5872" y="6748"/>
                  </a:lnTo>
                  <a:lnTo>
                    <a:pt x="5891" y="6761"/>
                  </a:lnTo>
                  <a:lnTo>
                    <a:pt x="5914" y="6765"/>
                  </a:lnTo>
                  <a:lnTo>
                    <a:pt x="5937" y="6761"/>
                  </a:lnTo>
                  <a:lnTo>
                    <a:pt x="5956" y="6748"/>
                  </a:lnTo>
                  <a:lnTo>
                    <a:pt x="5969" y="6728"/>
                  </a:lnTo>
                  <a:lnTo>
                    <a:pt x="5974" y="6705"/>
                  </a:lnTo>
                  <a:close/>
                  <a:moveTo>
                    <a:pt x="5734" y="6705"/>
                  </a:moveTo>
                  <a:lnTo>
                    <a:pt x="5729" y="6682"/>
                  </a:lnTo>
                  <a:lnTo>
                    <a:pt x="5716" y="6663"/>
                  </a:lnTo>
                  <a:lnTo>
                    <a:pt x="5697" y="6650"/>
                  </a:lnTo>
                  <a:lnTo>
                    <a:pt x="5674" y="6645"/>
                  </a:lnTo>
                  <a:lnTo>
                    <a:pt x="5650" y="6650"/>
                  </a:lnTo>
                  <a:lnTo>
                    <a:pt x="5631" y="6663"/>
                  </a:lnTo>
                  <a:lnTo>
                    <a:pt x="5618" y="6682"/>
                  </a:lnTo>
                  <a:lnTo>
                    <a:pt x="5614" y="6705"/>
                  </a:lnTo>
                  <a:lnTo>
                    <a:pt x="5618" y="6728"/>
                  </a:lnTo>
                  <a:lnTo>
                    <a:pt x="5631" y="6748"/>
                  </a:lnTo>
                  <a:lnTo>
                    <a:pt x="5650" y="6761"/>
                  </a:lnTo>
                  <a:lnTo>
                    <a:pt x="5674" y="6765"/>
                  </a:lnTo>
                  <a:lnTo>
                    <a:pt x="5697" y="6761"/>
                  </a:lnTo>
                  <a:lnTo>
                    <a:pt x="5716" y="6748"/>
                  </a:lnTo>
                  <a:lnTo>
                    <a:pt x="5729" y="6728"/>
                  </a:lnTo>
                  <a:lnTo>
                    <a:pt x="5734" y="6705"/>
                  </a:lnTo>
                  <a:close/>
                  <a:moveTo>
                    <a:pt x="5494" y="6705"/>
                  </a:moveTo>
                  <a:lnTo>
                    <a:pt x="5489" y="6682"/>
                  </a:lnTo>
                  <a:lnTo>
                    <a:pt x="5476" y="6663"/>
                  </a:lnTo>
                  <a:lnTo>
                    <a:pt x="5457" y="6650"/>
                  </a:lnTo>
                  <a:lnTo>
                    <a:pt x="5434" y="6645"/>
                  </a:lnTo>
                  <a:lnTo>
                    <a:pt x="5410" y="6650"/>
                  </a:lnTo>
                  <a:lnTo>
                    <a:pt x="5391" y="6663"/>
                  </a:lnTo>
                  <a:lnTo>
                    <a:pt x="5378" y="6682"/>
                  </a:lnTo>
                  <a:lnTo>
                    <a:pt x="5374" y="6705"/>
                  </a:lnTo>
                  <a:lnTo>
                    <a:pt x="5378" y="6728"/>
                  </a:lnTo>
                  <a:lnTo>
                    <a:pt x="5391" y="6748"/>
                  </a:lnTo>
                  <a:lnTo>
                    <a:pt x="5410" y="6761"/>
                  </a:lnTo>
                  <a:lnTo>
                    <a:pt x="5434" y="6765"/>
                  </a:lnTo>
                  <a:lnTo>
                    <a:pt x="5457" y="6761"/>
                  </a:lnTo>
                  <a:lnTo>
                    <a:pt x="5476" y="6748"/>
                  </a:lnTo>
                  <a:lnTo>
                    <a:pt x="5489" y="6728"/>
                  </a:lnTo>
                  <a:lnTo>
                    <a:pt x="5494" y="6705"/>
                  </a:lnTo>
                  <a:close/>
                  <a:moveTo>
                    <a:pt x="5254" y="6705"/>
                  </a:moveTo>
                  <a:lnTo>
                    <a:pt x="5249" y="6682"/>
                  </a:lnTo>
                  <a:lnTo>
                    <a:pt x="5236" y="6663"/>
                  </a:lnTo>
                  <a:lnTo>
                    <a:pt x="5217" y="6650"/>
                  </a:lnTo>
                  <a:lnTo>
                    <a:pt x="5194" y="6645"/>
                  </a:lnTo>
                  <a:lnTo>
                    <a:pt x="5170" y="6650"/>
                  </a:lnTo>
                  <a:lnTo>
                    <a:pt x="5151" y="6663"/>
                  </a:lnTo>
                  <a:lnTo>
                    <a:pt x="5138" y="6682"/>
                  </a:lnTo>
                  <a:lnTo>
                    <a:pt x="5134" y="6705"/>
                  </a:lnTo>
                  <a:lnTo>
                    <a:pt x="5138" y="6728"/>
                  </a:lnTo>
                  <a:lnTo>
                    <a:pt x="5151" y="6748"/>
                  </a:lnTo>
                  <a:lnTo>
                    <a:pt x="5170" y="6761"/>
                  </a:lnTo>
                  <a:lnTo>
                    <a:pt x="5194" y="6765"/>
                  </a:lnTo>
                  <a:lnTo>
                    <a:pt x="5217" y="6761"/>
                  </a:lnTo>
                  <a:lnTo>
                    <a:pt x="5236" y="6748"/>
                  </a:lnTo>
                  <a:lnTo>
                    <a:pt x="5249" y="6728"/>
                  </a:lnTo>
                  <a:lnTo>
                    <a:pt x="5254" y="6705"/>
                  </a:lnTo>
                  <a:close/>
                  <a:moveTo>
                    <a:pt x="5014" y="6705"/>
                  </a:moveTo>
                  <a:lnTo>
                    <a:pt x="5009" y="6682"/>
                  </a:lnTo>
                  <a:lnTo>
                    <a:pt x="4996" y="6663"/>
                  </a:lnTo>
                  <a:lnTo>
                    <a:pt x="4977" y="6650"/>
                  </a:lnTo>
                  <a:lnTo>
                    <a:pt x="4954" y="6645"/>
                  </a:lnTo>
                  <a:lnTo>
                    <a:pt x="4930" y="6650"/>
                  </a:lnTo>
                  <a:lnTo>
                    <a:pt x="4911" y="6663"/>
                  </a:lnTo>
                  <a:lnTo>
                    <a:pt x="4898" y="6682"/>
                  </a:lnTo>
                  <a:lnTo>
                    <a:pt x="4894" y="6705"/>
                  </a:lnTo>
                  <a:lnTo>
                    <a:pt x="4898" y="6728"/>
                  </a:lnTo>
                  <a:lnTo>
                    <a:pt x="4911" y="6748"/>
                  </a:lnTo>
                  <a:lnTo>
                    <a:pt x="4930" y="6761"/>
                  </a:lnTo>
                  <a:lnTo>
                    <a:pt x="4954" y="6765"/>
                  </a:lnTo>
                  <a:lnTo>
                    <a:pt x="4977" y="6761"/>
                  </a:lnTo>
                  <a:lnTo>
                    <a:pt x="4996" y="6748"/>
                  </a:lnTo>
                  <a:lnTo>
                    <a:pt x="5009" y="6728"/>
                  </a:lnTo>
                  <a:lnTo>
                    <a:pt x="5014" y="6705"/>
                  </a:lnTo>
                  <a:close/>
                  <a:moveTo>
                    <a:pt x="4774" y="6705"/>
                  </a:moveTo>
                  <a:lnTo>
                    <a:pt x="4769" y="6682"/>
                  </a:lnTo>
                  <a:lnTo>
                    <a:pt x="4756" y="6663"/>
                  </a:lnTo>
                  <a:lnTo>
                    <a:pt x="4737" y="6650"/>
                  </a:lnTo>
                  <a:lnTo>
                    <a:pt x="4714" y="6645"/>
                  </a:lnTo>
                  <a:lnTo>
                    <a:pt x="4690" y="6650"/>
                  </a:lnTo>
                  <a:lnTo>
                    <a:pt x="4671" y="6663"/>
                  </a:lnTo>
                  <a:lnTo>
                    <a:pt x="4658" y="6682"/>
                  </a:lnTo>
                  <a:lnTo>
                    <a:pt x="4654" y="6705"/>
                  </a:lnTo>
                  <a:lnTo>
                    <a:pt x="4658" y="6728"/>
                  </a:lnTo>
                  <a:lnTo>
                    <a:pt x="4671" y="6748"/>
                  </a:lnTo>
                  <a:lnTo>
                    <a:pt x="4690" y="6761"/>
                  </a:lnTo>
                  <a:lnTo>
                    <a:pt x="4714" y="6765"/>
                  </a:lnTo>
                  <a:lnTo>
                    <a:pt x="4737" y="6761"/>
                  </a:lnTo>
                  <a:lnTo>
                    <a:pt x="4756" y="6748"/>
                  </a:lnTo>
                  <a:lnTo>
                    <a:pt x="4769" y="6728"/>
                  </a:lnTo>
                  <a:lnTo>
                    <a:pt x="4774" y="6705"/>
                  </a:lnTo>
                  <a:close/>
                  <a:moveTo>
                    <a:pt x="4534" y="6705"/>
                  </a:moveTo>
                  <a:lnTo>
                    <a:pt x="4529" y="6682"/>
                  </a:lnTo>
                  <a:lnTo>
                    <a:pt x="4516" y="6663"/>
                  </a:lnTo>
                  <a:lnTo>
                    <a:pt x="4497" y="6650"/>
                  </a:lnTo>
                  <a:lnTo>
                    <a:pt x="4474" y="6645"/>
                  </a:lnTo>
                  <a:lnTo>
                    <a:pt x="4450" y="6650"/>
                  </a:lnTo>
                  <a:lnTo>
                    <a:pt x="4431" y="6663"/>
                  </a:lnTo>
                  <a:lnTo>
                    <a:pt x="4418" y="6682"/>
                  </a:lnTo>
                  <a:lnTo>
                    <a:pt x="4414" y="6705"/>
                  </a:lnTo>
                  <a:lnTo>
                    <a:pt x="4418" y="6728"/>
                  </a:lnTo>
                  <a:lnTo>
                    <a:pt x="4431" y="6748"/>
                  </a:lnTo>
                  <a:lnTo>
                    <a:pt x="4450" y="6761"/>
                  </a:lnTo>
                  <a:lnTo>
                    <a:pt x="4474" y="6765"/>
                  </a:lnTo>
                  <a:lnTo>
                    <a:pt x="4497" y="6761"/>
                  </a:lnTo>
                  <a:lnTo>
                    <a:pt x="4516" y="6748"/>
                  </a:lnTo>
                  <a:lnTo>
                    <a:pt x="4529" y="6728"/>
                  </a:lnTo>
                  <a:lnTo>
                    <a:pt x="4534" y="6705"/>
                  </a:lnTo>
                  <a:close/>
                  <a:moveTo>
                    <a:pt x="4294" y="6705"/>
                  </a:moveTo>
                  <a:lnTo>
                    <a:pt x="4289" y="6682"/>
                  </a:lnTo>
                  <a:lnTo>
                    <a:pt x="4276" y="6663"/>
                  </a:lnTo>
                  <a:lnTo>
                    <a:pt x="4257" y="6650"/>
                  </a:lnTo>
                  <a:lnTo>
                    <a:pt x="4234" y="6645"/>
                  </a:lnTo>
                  <a:lnTo>
                    <a:pt x="4233" y="6645"/>
                  </a:lnTo>
                  <a:lnTo>
                    <a:pt x="4210" y="6650"/>
                  </a:lnTo>
                  <a:lnTo>
                    <a:pt x="4190" y="6663"/>
                  </a:lnTo>
                  <a:lnTo>
                    <a:pt x="4177" y="6682"/>
                  </a:lnTo>
                  <a:lnTo>
                    <a:pt x="4173" y="6705"/>
                  </a:lnTo>
                  <a:lnTo>
                    <a:pt x="4177" y="6728"/>
                  </a:lnTo>
                  <a:lnTo>
                    <a:pt x="4190" y="6748"/>
                  </a:lnTo>
                  <a:lnTo>
                    <a:pt x="4210" y="6761"/>
                  </a:lnTo>
                  <a:lnTo>
                    <a:pt x="4233" y="6765"/>
                  </a:lnTo>
                  <a:lnTo>
                    <a:pt x="4234" y="6765"/>
                  </a:lnTo>
                  <a:lnTo>
                    <a:pt x="4257" y="6761"/>
                  </a:lnTo>
                  <a:lnTo>
                    <a:pt x="4276" y="6748"/>
                  </a:lnTo>
                  <a:lnTo>
                    <a:pt x="4289" y="6728"/>
                  </a:lnTo>
                  <a:lnTo>
                    <a:pt x="4294" y="6705"/>
                  </a:lnTo>
                  <a:close/>
                  <a:moveTo>
                    <a:pt x="4053" y="6705"/>
                  </a:moveTo>
                  <a:lnTo>
                    <a:pt x="4048" y="6682"/>
                  </a:lnTo>
                  <a:lnTo>
                    <a:pt x="4035" y="6663"/>
                  </a:lnTo>
                  <a:lnTo>
                    <a:pt x="4016" y="6650"/>
                  </a:lnTo>
                  <a:lnTo>
                    <a:pt x="3993" y="6645"/>
                  </a:lnTo>
                  <a:lnTo>
                    <a:pt x="3970" y="6650"/>
                  </a:lnTo>
                  <a:lnTo>
                    <a:pt x="3950" y="6663"/>
                  </a:lnTo>
                  <a:lnTo>
                    <a:pt x="3937" y="6682"/>
                  </a:lnTo>
                  <a:lnTo>
                    <a:pt x="3933" y="6705"/>
                  </a:lnTo>
                  <a:lnTo>
                    <a:pt x="3937" y="6728"/>
                  </a:lnTo>
                  <a:lnTo>
                    <a:pt x="3950" y="6748"/>
                  </a:lnTo>
                  <a:lnTo>
                    <a:pt x="3970" y="6761"/>
                  </a:lnTo>
                  <a:lnTo>
                    <a:pt x="3993" y="6765"/>
                  </a:lnTo>
                  <a:lnTo>
                    <a:pt x="4016" y="6761"/>
                  </a:lnTo>
                  <a:lnTo>
                    <a:pt x="4035" y="6748"/>
                  </a:lnTo>
                  <a:lnTo>
                    <a:pt x="4048" y="6728"/>
                  </a:lnTo>
                  <a:lnTo>
                    <a:pt x="4053" y="6705"/>
                  </a:lnTo>
                  <a:close/>
                  <a:moveTo>
                    <a:pt x="3813" y="6705"/>
                  </a:moveTo>
                  <a:lnTo>
                    <a:pt x="3808" y="6682"/>
                  </a:lnTo>
                  <a:lnTo>
                    <a:pt x="3795" y="6663"/>
                  </a:lnTo>
                  <a:lnTo>
                    <a:pt x="3776" y="6650"/>
                  </a:lnTo>
                  <a:lnTo>
                    <a:pt x="3753" y="6645"/>
                  </a:lnTo>
                  <a:lnTo>
                    <a:pt x="3730" y="6650"/>
                  </a:lnTo>
                  <a:lnTo>
                    <a:pt x="3710" y="6663"/>
                  </a:lnTo>
                  <a:lnTo>
                    <a:pt x="3697" y="6682"/>
                  </a:lnTo>
                  <a:lnTo>
                    <a:pt x="3693" y="6705"/>
                  </a:lnTo>
                  <a:lnTo>
                    <a:pt x="3697" y="6728"/>
                  </a:lnTo>
                  <a:lnTo>
                    <a:pt x="3710" y="6748"/>
                  </a:lnTo>
                  <a:lnTo>
                    <a:pt x="3730" y="6761"/>
                  </a:lnTo>
                  <a:lnTo>
                    <a:pt x="3753" y="6765"/>
                  </a:lnTo>
                  <a:lnTo>
                    <a:pt x="3776" y="6761"/>
                  </a:lnTo>
                  <a:lnTo>
                    <a:pt x="3795" y="6748"/>
                  </a:lnTo>
                  <a:lnTo>
                    <a:pt x="3808" y="6728"/>
                  </a:lnTo>
                  <a:lnTo>
                    <a:pt x="3813" y="6705"/>
                  </a:lnTo>
                  <a:close/>
                  <a:moveTo>
                    <a:pt x="3573" y="6705"/>
                  </a:moveTo>
                  <a:lnTo>
                    <a:pt x="3568" y="6682"/>
                  </a:lnTo>
                  <a:lnTo>
                    <a:pt x="3555" y="6663"/>
                  </a:lnTo>
                  <a:lnTo>
                    <a:pt x="3536" y="6650"/>
                  </a:lnTo>
                  <a:lnTo>
                    <a:pt x="3513" y="6645"/>
                  </a:lnTo>
                  <a:lnTo>
                    <a:pt x="3490" y="6650"/>
                  </a:lnTo>
                  <a:lnTo>
                    <a:pt x="3470" y="6663"/>
                  </a:lnTo>
                  <a:lnTo>
                    <a:pt x="3457" y="6682"/>
                  </a:lnTo>
                  <a:lnTo>
                    <a:pt x="3453" y="6705"/>
                  </a:lnTo>
                  <a:lnTo>
                    <a:pt x="3457" y="6728"/>
                  </a:lnTo>
                  <a:lnTo>
                    <a:pt x="3470" y="6748"/>
                  </a:lnTo>
                  <a:lnTo>
                    <a:pt x="3490" y="6761"/>
                  </a:lnTo>
                  <a:lnTo>
                    <a:pt x="3513" y="6765"/>
                  </a:lnTo>
                  <a:lnTo>
                    <a:pt x="3536" y="6761"/>
                  </a:lnTo>
                  <a:lnTo>
                    <a:pt x="3555" y="6748"/>
                  </a:lnTo>
                  <a:lnTo>
                    <a:pt x="3568" y="6728"/>
                  </a:lnTo>
                  <a:lnTo>
                    <a:pt x="3573" y="6705"/>
                  </a:lnTo>
                  <a:close/>
                  <a:moveTo>
                    <a:pt x="3333" y="6705"/>
                  </a:moveTo>
                  <a:lnTo>
                    <a:pt x="3328" y="6682"/>
                  </a:lnTo>
                  <a:lnTo>
                    <a:pt x="3315" y="6663"/>
                  </a:lnTo>
                  <a:lnTo>
                    <a:pt x="3296" y="6650"/>
                  </a:lnTo>
                  <a:lnTo>
                    <a:pt x="3273" y="6645"/>
                  </a:lnTo>
                  <a:lnTo>
                    <a:pt x="3249" y="6650"/>
                  </a:lnTo>
                  <a:lnTo>
                    <a:pt x="3230" y="6663"/>
                  </a:lnTo>
                  <a:lnTo>
                    <a:pt x="3217" y="6682"/>
                  </a:lnTo>
                  <a:lnTo>
                    <a:pt x="3213" y="6705"/>
                  </a:lnTo>
                  <a:lnTo>
                    <a:pt x="3217" y="6728"/>
                  </a:lnTo>
                  <a:lnTo>
                    <a:pt x="3230" y="6748"/>
                  </a:lnTo>
                  <a:lnTo>
                    <a:pt x="3249" y="6761"/>
                  </a:lnTo>
                  <a:lnTo>
                    <a:pt x="3273" y="6765"/>
                  </a:lnTo>
                  <a:lnTo>
                    <a:pt x="3296" y="6761"/>
                  </a:lnTo>
                  <a:lnTo>
                    <a:pt x="3315" y="6748"/>
                  </a:lnTo>
                  <a:lnTo>
                    <a:pt x="3328" y="6728"/>
                  </a:lnTo>
                  <a:lnTo>
                    <a:pt x="3333" y="6705"/>
                  </a:lnTo>
                  <a:close/>
                  <a:moveTo>
                    <a:pt x="3093" y="6705"/>
                  </a:moveTo>
                  <a:lnTo>
                    <a:pt x="3088" y="6682"/>
                  </a:lnTo>
                  <a:lnTo>
                    <a:pt x="3075" y="6663"/>
                  </a:lnTo>
                  <a:lnTo>
                    <a:pt x="3056" y="6650"/>
                  </a:lnTo>
                  <a:lnTo>
                    <a:pt x="3033" y="6645"/>
                  </a:lnTo>
                  <a:lnTo>
                    <a:pt x="3009" y="6650"/>
                  </a:lnTo>
                  <a:lnTo>
                    <a:pt x="2990" y="6663"/>
                  </a:lnTo>
                  <a:lnTo>
                    <a:pt x="2977" y="6682"/>
                  </a:lnTo>
                  <a:lnTo>
                    <a:pt x="2973" y="6705"/>
                  </a:lnTo>
                  <a:lnTo>
                    <a:pt x="2977" y="6728"/>
                  </a:lnTo>
                  <a:lnTo>
                    <a:pt x="2990" y="6748"/>
                  </a:lnTo>
                  <a:lnTo>
                    <a:pt x="3009" y="6761"/>
                  </a:lnTo>
                  <a:lnTo>
                    <a:pt x="3033" y="6765"/>
                  </a:lnTo>
                  <a:lnTo>
                    <a:pt x="3056" y="6761"/>
                  </a:lnTo>
                  <a:lnTo>
                    <a:pt x="3075" y="6748"/>
                  </a:lnTo>
                  <a:lnTo>
                    <a:pt x="3088" y="6728"/>
                  </a:lnTo>
                  <a:lnTo>
                    <a:pt x="3093" y="6705"/>
                  </a:lnTo>
                  <a:close/>
                  <a:moveTo>
                    <a:pt x="2853" y="6705"/>
                  </a:moveTo>
                  <a:lnTo>
                    <a:pt x="2848" y="6682"/>
                  </a:lnTo>
                  <a:lnTo>
                    <a:pt x="2835" y="6663"/>
                  </a:lnTo>
                  <a:lnTo>
                    <a:pt x="2816" y="6650"/>
                  </a:lnTo>
                  <a:lnTo>
                    <a:pt x="2793" y="6645"/>
                  </a:lnTo>
                  <a:lnTo>
                    <a:pt x="2769" y="6650"/>
                  </a:lnTo>
                  <a:lnTo>
                    <a:pt x="2750" y="6663"/>
                  </a:lnTo>
                  <a:lnTo>
                    <a:pt x="2737" y="6682"/>
                  </a:lnTo>
                  <a:lnTo>
                    <a:pt x="2733" y="6705"/>
                  </a:lnTo>
                  <a:lnTo>
                    <a:pt x="2737" y="6728"/>
                  </a:lnTo>
                  <a:lnTo>
                    <a:pt x="2750" y="6748"/>
                  </a:lnTo>
                  <a:lnTo>
                    <a:pt x="2769" y="6761"/>
                  </a:lnTo>
                  <a:lnTo>
                    <a:pt x="2793" y="6765"/>
                  </a:lnTo>
                  <a:lnTo>
                    <a:pt x="2816" y="6761"/>
                  </a:lnTo>
                  <a:lnTo>
                    <a:pt x="2835" y="6748"/>
                  </a:lnTo>
                  <a:lnTo>
                    <a:pt x="2848" y="6728"/>
                  </a:lnTo>
                  <a:lnTo>
                    <a:pt x="2853" y="6705"/>
                  </a:lnTo>
                  <a:close/>
                  <a:moveTo>
                    <a:pt x="2613" y="6705"/>
                  </a:moveTo>
                  <a:lnTo>
                    <a:pt x="2608" y="6682"/>
                  </a:lnTo>
                  <a:lnTo>
                    <a:pt x="2595" y="6663"/>
                  </a:lnTo>
                  <a:lnTo>
                    <a:pt x="2576" y="6650"/>
                  </a:lnTo>
                  <a:lnTo>
                    <a:pt x="2553" y="6645"/>
                  </a:lnTo>
                  <a:lnTo>
                    <a:pt x="2529" y="6650"/>
                  </a:lnTo>
                  <a:lnTo>
                    <a:pt x="2510" y="6663"/>
                  </a:lnTo>
                  <a:lnTo>
                    <a:pt x="2497" y="6682"/>
                  </a:lnTo>
                  <a:lnTo>
                    <a:pt x="2493" y="6705"/>
                  </a:lnTo>
                  <a:lnTo>
                    <a:pt x="2497" y="6728"/>
                  </a:lnTo>
                  <a:lnTo>
                    <a:pt x="2510" y="6748"/>
                  </a:lnTo>
                  <a:lnTo>
                    <a:pt x="2529" y="6761"/>
                  </a:lnTo>
                  <a:lnTo>
                    <a:pt x="2553" y="6765"/>
                  </a:lnTo>
                  <a:lnTo>
                    <a:pt x="2576" y="6761"/>
                  </a:lnTo>
                  <a:lnTo>
                    <a:pt x="2595" y="6748"/>
                  </a:lnTo>
                  <a:lnTo>
                    <a:pt x="2608" y="6728"/>
                  </a:lnTo>
                  <a:lnTo>
                    <a:pt x="2613" y="6705"/>
                  </a:lnTo>
                  <a:close/>
                  <a:moveTo>
                    <a:pt x="2373" y="6705"/>
                  </a:moveTo>
                  <a:lnTo>
                    <a:pt x="2368" y="6682"/>
                  </a:lnTo>
                  <a:lnTo>
                    <a:pt x="2355" y="6663"/>
                  </a:lnTo>
                  <a:lnTo>
                    <a:pt x="2336" y="6650"/>
                  </a:lnTo>
                  <a:lnTo>
                    <a:pt x="2313" y="6645"/>
                  </a:lnTo>
                  <a:lnTo>
                    <a:pt x="2289" y="6650"/>
                  </a:lnTo>
                  <a:lnTo>
                    <a:pt x="2270" y="6663"/>
                  </a:lnTo>
                  <a:lnTo>
                    <a:pt x="2257" y="6682"/>
                  </a:lnTo>
                  <a:lnTo>
                    <a:pt x="2253" y="6705"/>
                  </a:lnTo>
                  <a:lnTo>
                    <a:pt x="2257" y="6728"/>
                  </a:lnTo>
                  <a:lnTo>
                    <a:pt x="2270" y="6748"/>
                  </a:lnTo>
                  <a:lnTo>
                    <a:pt x="2289" y="6761"/>
                  </a:lnTo>
                  <a:lnTo>
                    <a:pt x="2313" y="6765"/>
                  </a:lnTo>
                  <a:lnTo>
                    <a:pt x="2336" y="6761"/>
                  </a:lnTo>
                  <a:lnTo>
                    <a:pt x="2355" y="6748"/>
                  </a:lnTo>
                  <a:lnTo>
                    <a:pt x="2368" y="6728"/>
                  </a:lnTo>
                  <a:lnTo>
                    <a:pt x="2373" y="6705"/>
                  </a:lnTo>
                  <a:close/>
                  <a:moveTo>
                    <a:pt x="2133" y="6705"/>
                  </a:moveTo>
                  <a:lnTo>
                    <a:pt x="2128" y="6682"/>
                  </a:lnTo>
                  <a:lnTo>
                    <a:pt x="2115" y="6663"/>
                  </a:lnTo>
                  <a:lnTo>
                    <a:pt x="2096" y="6650"/>
                  </a:lnTo>
                  <a:lnTo>
                    <a:pt x="2073" y="6645"/>
                  </a:lnTo>
                  <a:lnTo>
                    <a:pt x="2049" y="6650"/>
                  </a:lnTo>
                  <a:lnTo>
                    <a:pt x="2030" y="6663"/>
                  </a:lnTo>
                  <a:lnTo>
                    <a:pt x="2017" y="6682"/>
                  </a:lnTo>
                  <a:lnTo>
                    <a:pt x="2013" y="6705"/>
                  </a:lnTo>
                  <a:lnTo>
                    <a:pt x="2017" y="6728"/>
                  </a:lnTo>
                  <a:lnTo>
                    <a:pt x="2030" y="6748"/>
                  </a:lnTo>
                  <a:lnTo>
                    <a:pt x="2049" y="6761"/>
                  </a:lnTo>
                  <a:lnTo>
                    <a:pt x="2073" y="6765"/>
                  </a:lnTo>
                  <a:lnTo>
                    <a:pt x="2096" y="6761"/>
                  </a:lnTo>
                  <a:lnTo>
                    <a:pt x="2115" y="6748"/>
                  </a:lnTo>
                  <a:lnTo>
                    <a:pt x="2128" y="6728"/>
                  </a:lnTo>
                  <a:lnTo>
                    <a:pt x="2133" y="6705"/>
                  </a:lnTo>
                  <a:close/>
                  <a:moveTo>
                    <a:pt x="1893" y="6705"/>
                  </a:moveTo>
                  <a:lnTo>
                    <a:pt x="1888" y="6682"/>
                  </a:lnTo>
                  <a:lnTo>
                    <a:pt x="1875" y="6663"/>
                  </a:lnTo>
                  <a:lnTo>
                    <a:pt x="1856" y="6650"/>
                  </a:lnTo>
                  <a:lnTo>
                    <a:pt x="1833" y="6645"/>
                  </a:lnTo>
                  <a:lnTo>
                    <a:pt x="1831" y="6645"/>
                  </a:lnTo>
                  <a:lnTo>
                    <a:pt x="1808" y="6650"/>
                  </a:lnTo>
                  <a:lnTo>
                    <a:pt x="1789" y="6663"/>
                  </a:lnTo>
                  <a:lnTo>
                    <a:pt x="1776" y="6682"/>
                  </a:lnTo>
                  <a:lnTo>
                    <a:pt x="1771" y="6705"/>
                  </a:lnTo>
                  <a:lnTo>
                    <a:pt x="1776" y="6728"/>
                  </a:lnTo>
                  <a:lnTo>
                    <a:pt x="1789" y="6748"/>
                  </a:lnTo>
                  <a:lnTo>
                    <a:pt x="1808" y="6761"/>
                  </a:lnTo>
                  <a:lnTo>
                    <a:pt x="1831" y="6765"/>
                  </a:lnTo>
                  <a:lnTo>
                    <a:pt x="1833" y="6765"/>
                  </a:lnTo>
                  <a:lnTo>
                    <a:pt x="1856" y="6761"/>
                  </a:lnTo>
                  <a:lnTo>
                    <a:pt x="1875" y="6748"/>
                  </a:lnTo>
                  <a:lnTo>
                    <a:pt x="1888" y="6728"/>
                  </a:lnTo>
                  <a:lnTo>
                    <a:pt x="1893" y="6705"/>
                  </a:lnTo>
                  <a:close/>
                  <a:moveTo>
                    <a:pt x="1651" y="6705"/>
                  </a:moveTo>
                  <a:lnTo>
                    <a:pt x="1647" y="6682"/>
                  </a:lnTo>
                  <a:lnTo>
                    <a:pt x="1634" y="6663"/>
                  </a:lnTo>
                  <a:lnTo>
                    <a:pt x="1615" y="6650"/>
                  </a:lnTo>
                  <a:lnTo>
                    <a:pt x="1591" y="6645"/>
                  </a:lnTo>
                  <a:lnTo>
                    <a:pt x="1568" y="6650"/>
                  </a:lnTo>
                  <a:lnTo>
                    <a:pt x="1549" y="6663"/>
                  </a:lnTo>
                  <a:lnTo>
                    <a:pt x="1536" y="6682"/>
                  </a:lnTo>
                  <a:lnTo>
                    <a:pt x="1531" y="6705"/>
                  </a:lnTo>
                  <a:lnTo>
                    <a:pt x="1536" y="6728"/>
                  </a:lnTo>
                  <a:lnTo>
                    <a:pt x="1549" y="6748"/>
                  </a:lnTo>
                  <a:lnTo>
                    <a:pt x="1568" y="6761"/>
                  </a:lnTo>
                  <a:lnTo>
                    <a:pt x="1591" y="6765"/>
                  </a:lnTo>
                  <a:lnTo>
                    <a:pt x="1615" y="6761"/>
                  </a:lnTo>
                  <a:lnTo>
                    <a:pt x="1634" y="6748"/>
                  </a:lnTo>
                  <a:lnTo>
                    <a:pt x="1647" y="6728"/>
                  </a:lnTo>
                  <a:lnTo>
                    <a:pt x="1651" y="6705"/>
                  </a:lnTo>
                  <a:close/>
                  <a:moveTo>
                    <a:pt x="1411" y="6705"/>
                  </a:moveTo>
                  <a:lnTo>
                    <a:pt x="1407" y="6682"/>
                  </a:lnTo>
                  <a:lnTo>
                    <a:pt x="1394" y="6663"/>
                  </a:lnTo>
                  <a:lnTo>
                    <a:pt x="1375" y="6650"/>
                  </a:lnTo>
                  <a:lnTo>
                    <a:pt x="1351" y="6645"/>
                  </a:lnTo>
                  <a:lnTo>
                    <a:pt x="1328" y="6650"/>
                  </a:lnTo>
                  <a:lnTo>
                    <a:pt x="1309" y="6663"/>
                  </a:lnTo>
                  <a:lnTo>
                    <a:pt x="1296" y="6682"/>
                  </a:lnTo>
                  <a:lnTo>
                    <a:pt x="1291" y="6705"/>
                  </a:lnTo>
                  <a:lnTo>
                    <a:pt x="1296" y="6728"/>
                  </a:lnTo>
                  <a:lnTo>
                    <a:pt x="1309" y="6748"/>
                  </a:lnTo>
                  <a:lnTo>
                    <a:pt x="1328" y="6761"/>
                  </a:lnTo>
                  <a:lnTo>
                    <a:pt x="1351" y="6765"/>
                  </a:lnTo>
                  <a:lnTo>
                    <a:pt x="1375" y="6761"/>
                  </a:lnTo>
                  <a:lnTo>
                    <a:pt x="1394" y="6748"/>
                  </a:lnTo>
                  <a:lnTo>
                    <a:pt x="1407" y="6728"/>
                  </a:lnTo>
                  <a:lnTo>
                    <a:pt x="1411" y="6705"/>
                  </a:lnTo>
                  <a:close/>
                  <a:moveTo>
                    <a:pt x="1171" y="6705"/>
                  </a:moveTo>
                  <a:lnTo>
                    <a:pt x="1167" y="6682"/>
                  </a:lnTo>
                  <a:lnTo>
                    <a:pt x="1154" y="6663"/>
                  </a:lnTo>
                  <a:lnTo>
                    <a:pt x="1135" y="6650"/>
                  </a:lnTo>
                  <a:lnTo>
                    <a:pt x="1111" y="6645"/>
                  </a:lnTo>
                  <a:lnTo>
                    <a:pt x="1088" y="6650"/>
                  </a:lnTo>
                  <a:lnTo>
                    <a:pt x="1069" y="6663"/>
                  </a:lnTo>
                  <a:lnTo>
                    <a:pt x="1056" y="6682"/>
                  </a:lnTo>
                  <a:lnTo>
                    <a:pt x="1051" y="6705"/>
                  </a:lnTo>
                  <a:lnTo>
                    <a:pt x="1056" y="6728"/>
                  </a:lnTo>
                  <a:lnTo>
                    <a:pt x="1069" y="6748"/>
                  </a:lnTo>
                  <a:lnTo>
                    <a:pt x="1088" y="6761"/>
                  </a:lnTo>
                  <a:lnTo>
                    <a:pt x="1111" y="6765"/>
                  </a:lnTo>
                  <a:lnTo>
                    <a:pt x="1135" y="6761"/>
                  </a:lnTo>
                  <a:lnTo>
                    <a:pt x="1154" y="6748"/>
                  </a:lnTo>
                  <a:lnTo>
                    <a:pt x="1167" y="6728"/>
                  </a:lnTo>
                  <a:lnTo>
                    <a:pt x="1171" y="6705"/>
                  </a:lnTo>
                  <a:close/>
                  <a:moveTo>
                    <a:pt x="931" y="6705"/>
                  </a:moveTo>
                  <a:lnTo>
                    <a:pt x="927" y="6682"/>
                  </a:lnTo>
                  <a:lnTo>
                    <a:pt x="914" y="6663"/>
                  </a:lnTo>
                  <a:lnTo>
                    <a:pt x="895" y="6650"/>
                  </a:lnTo>
                  <a:lnTo>
                    <a:pt x="871" y="6645"/>
                  </a:lnTo>
                  <a:lnTo>
                    <a:pt x="848" y="6650"/>
                  </a:lnTo>
                  <a:lnTo>
                    <a:pt x="829" y="6663"/>
                  </a:lnTo>
                  <a:lnTo>
                    <a:pt x="816" y="6682"/>
                  </a:lnTo>
                  <a:lnTo>
                    <a:pt x="811" y="6705"/>
                  </a:lnTo>
                  <a:lnTo>
                    <a:pt x="816" y="6728"/>
                  </a:lnTo>
                  <a:lnTo>
                    <a:pt x="829" y="6748"/>
                  </a:lnTo>
                  <a:lnTo>
                    <a:pt x="848" y="6761"/>
                  </a:lnTo>
                  <a:lnTo>
                    <a:pt x="871" y="6765"/>
                  </a:lnTo>
                  <a:lnTo>
                    <a:pt x="895" y="6761"/>
                  </a:lnTo>
                  <a:lnTo>
                    <a:pt x="914" y="6748"/>
                  </a:lnTo>
                  <a:lnTo>
                    <a:pt x="927" y="6728"/>
                  </a:lnTo>
                  <a:lnTo>
                    <a:pt x="931" y="6705"/>
                  </a:lnTo>
                  <a:close/>
                  <a:moveTo>
                    <a:pt x="691" y="6705"/>
                  </a:moveTo>
                  <a:lnTo>
                    <a:pt x="687" y="6682"/>
                  </a:lnTo>
                  <a:lnTo>
                    <a:pt x="674" y="6663"/>
                  </a:lnTo>
                  <a:lnTo>
                    <a:pt x="655" y="6650"/>
                  </a:lnTo>
                  <a:lnTo>
                    <a:pt x="631" y="6645"/>
                  </a:lnTo>
                  <a:lnTo>
                    <a:pt x="608" y="6650"/>
                  </a:lnTo>
                  <a:lnTo>
                    <a:pt x="589" y="6663"/>
                  </a:lnTo>
                  <a:lnTo>
                    <a:pt x="576" y="6682"/>
                  </a:lnTo>
                  <a:lnTo>
                    <a:pt x="571" y="6705"/>
                  </a:lnTo>
                  <a:lnTo>
                    <a:pt x="576" y="6728"/>
                  </a:lnTo>
                  <a:lnTo>
                    <a:pt x="589" y="6748"/>
                  </a:lnTo>
                  <a:lnTo>
                    <a:pt x="608" y="6761"/>
                  </a:lnTo>
                  <a:lnTo>
                    <a:pt x="631" y="6765"/>
                  </a:lnTo>
                  <a:lnTo>
                    <a:pt x="655" y="6761"/>
                  </a:lnTo>
                  <a:lnTo>
                    <a:pt x="674" y="6748"/>
                  </a:lnTo>
                  <a:lnTo>
                    <a:pt x="687" y="6728"/>
                  </a:lnTo>
                  <a:lnTo>
                    <a:pt x="691" y="6705"/>
                  </a:lnTo>
                  <a:close/>
                  <a:moveTo>
                    <a:pt x="451" y="6705"/>
                  </a:moveTo>
                  <a:lnTo>
                    <a:pt x="447" y="6682"/>
                  </a:lnTo>
                  <a:lnTo>
                    <a:pt x="434" y="6663"/>
                  </a:lnTo>
                  <a:lnTo>
                    <a:pt x="415" y="6650"/>
                  </a:lnTo>
                  <a:lnTo>
                    <a:pt x="391" y="6645"/>
                  </a:lnTo>
                  <a:lnTo>
                    <a:pt x="368" y="6650"/>
                  </a:lnTo>
                  <a:lnTo>
                    <a:pt x="349" y="6663"/>
                  </a:lnTo>
                  <a:lnTo>
                    <a:pt x="336" y="6682"/>
                  </a:lnTo>
                  <a:lnTo>
                    <a:pt x="331" y="6705"/>
                  </a:lnTo>
                  <a:lnTo>
                    <a:pt x="336" y="6728"/>
                  </a:lnTo>
                  <a:lnTo>
                    <a:pt x="349" y="6748"/>
                  </a:lnTo>
                  <a:lnTo>
                    <a:pt x="368" y="6761"/>
                  </a:lnTo>
                  <a:lnTo>
                    <a:pt x="391" y="6765"/>
                  </a:lnTo>
                  <a:lnTo>
                    <a:pt x="415" y="6761"/>
                  </a:lnTo>
                  <a:lnTo>
                    <a:pt x="434" y="6748"/>
                  </a:lnTo>
                  <a:lnTo>
                    <a:pt x="447" y="6728"/>
                  </a:lnTo>
                  <a:lnTo>
                    <a:pt x="451" y="6705"/>
                  </a:ln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Rectangle 311"/>
            <p:cNvSpPr>
              <a:spLocks noChangeArrowheads="1"/>
            </p:cNvSpPr>
            <p:nvPr/>
          </p:nvSpPr>
          <p:spPr bwMode="auto">
            <a:xfrm>
              <a:off x="4253" y="-6668"/>
              <a:ext cx="8064" cy="15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AutoShape 310"/>
            <p:cNvSpPr>
              <a:spLocks/>
            </p:cNvSpPr>
            <p:nvPr/>
          </p:nvSpPr>
          <p:spPr bwMode="auto">
            <a:xfrm>
              <a:off x="4223" y="-6698"/>
              <a:ext cx="8124" cy="1563"/>
            </a:xfrm>
            <a:custGeom>
              <a:avLst/>
              <a:gdLst>
                <a:gd name="T0" fmla="+- 0 12348 4224"/>
                <a:gd name="T1" fmla="*/ T0 w 8124"/>
                <a:gd name="T2" fmla="+- 0 -5135 -6698"/>
                <a:gd name="T3" fmla="*/ -5135 h 1563"/>
                <a:gd name="T4" fmla="+- 0 12348 4224"/>
                <a:gd name="T5" fmla="*/ T4 w 8124"/>
                <a:gd name="T6" fmla="+- 0 -6698 -6698"/>
                <a:gd name="T7" fmla="*/ -6698 h 1563"/>
                <a:gd name="T8" fmla="+- 0 4224 4224"/>
                <a:gd name="T9" fmla="*/ T8 w 8124"/>
                <a:gd name="T10" fmla="+- 0 -6698 -6698"/>
                <a:gd name="T11" fmla="*/ -6698 h 1563"/>
                <a:gd name="T12" fmla="+- 0 4224 4224"/>
                <a:gd name="T13" fmla="*/ T12 w 8124"/>
                <a:gd name="T14" fmla="+- 0 -5135 -6698"/>
                <a:gd name="T15" fmla="*/ -5135 h 1563"/>
                <a:gd name="T16" fmla="+- 0 4254 4224"/>
                <a:gd name="T17" fmla="*/ T16 w 8124"/>
                <a:gd name="T18" fmla="+- 0 -5135 -6698"/>
                <a:gd name="T19" fmla="*/ -5135 h 1563"/>
                <a:gd name="T20" fmla="+- 0 4254 4224"/>
                <a:gd name="T21" fmla="*/ T20 w 8124"/>
                <a:gd name="T22" fmla="+- 0 -6638 -6698"/>
                <a:gd name="T23" fmla="*/ -6638 h 1563"/>
                <a:gd name="T24" fmla="+- 0 4284 4224"/>
                <a:gd name="T25" fmla="*/ T24 w 8124"/>
                <a:gd name="T26" fmla="+- 0 -6668 -6698"/>
                <a:gd name="T27" fmla="*/ -6668 h 1563"/>
                <a:gd name="T28" fmla="+- 0 4284 4224"/>
                <a:gd name="T29" fmla="*/ T28 w 8124"/>
                <a:gd name="T30" fmla="+- 0 -6638 -6698"/>
                <a:gd name="T31" fmla="*/ -6638 h 1563"/>
                <a:gd name="T32" fmla="+- 0 12288 4224"/>
                <a:gd name="T33" fmla="*/ T32 w 8124"/>
                <a:gd name="T34" fmla="+- 0 -6638 -6698"/>
                <a:gd name="T35" fmla="*/ -6638 h 1563"/>
                <a:gd name="T36" fmla="+- 0 12288 4224"/>
                <a:gd name="T37" fmla="*/ T36 w 8124"/>
                <a:gd name="T38" fmla="+- 0 -6668 -6698"/>
                <a:gd name="T39" fmla="*/ -6668 h 1563"/>
                <a:gd name="T40" fmla="+- 0 12318 4224"/>
                <a:gd name="T41" fmla="*/ T40 w 8124"/>
                <a:gd name="T42" fmla="+- 0 -6638 -6698"/>
                <a:gd name="T43" fmla="*/ -6638 h 1563"/>
                <a:gd name="T44" fmla="+- 0 12318 4224"/>
                <a:gd name="T45" fmla="*/ T44 w 8124"/>
                <a:gd name="T46" fmla="+- 0 -5135 -6698"/>
                <a:gd name="T47" fmla="*/ -5135 h 1563"/>
                <a:gd name="T48" fmla="+- 0 12348 4224"/>
                <a:gd name="T49" fmla="*/ T48 w 8124"/>
                <a:gd name="T50" fmla="+- 0 -5135 -6698"/>
                <a:gd name="T51" fmla="*/ -5135 h 1563"/>
                <a:gd name="T52" fmla="+- 0 4284 4224"/>
                <a:gd name="T53" fmla="*/ T52 w 8124"/>
                <a:gd name="T54" fmla="+- 0 -6638 -6698"/>
                <a:gd name="T55" fmla="*/ -6638 h 1563"/>
                <a:gd name="T56" fmla="+- 0 4284 4224"/>
                <a:gd name="T57" fmla="*/ T56 w 8124"/>
                <a:gd name="T58" fmla="+- 0 -6668 -6698"/>
                <a:gd name="T59" fmla="*/ -6668 h 1563"/>
                <a:gd name="T60" fmla="+- 0 4254 4224"/>
                <a:gd name="T61" fmla="*/ T60 w 8124"/>
                <a:gd name="T62" fmla="+- 0 -6638 -6698"/>
                <a:gd name="T63" fmla="*/ -6638 h 1563"/>
                <a:gd name="T64" fmla="+- 0 4284 4224"/>
                <a:gd name="T65" fmla="*/ T64 w 8124"/>
                <a:gd name="T66" fmla="+- 0 -6638 -6698"/>
                <a:gd name="T67" fmla="*/ -6638 h 1563"/>
                <a:gd name="T68" fmla="+- 0 4284 4224"/>
                <a:gd name="T69" fmla="*/ T68 w 8124"/>
                <a:gd name="T70" fmla="+- 0 -5195 -6698"/>
                <a:gd name="T71" fmla="*/ -5195 h 1563"/>
                <a:gd name="T72" fmla="+- 0 4284 4224"/>
                <a:gd name="T73" fmla="*/ T72 w 8124"/>
                <a:gd name="T74" fmla="+- 0 -6638 -6698"/>
                <a:gd name="T75" fmla="*/ -6638 h 1563"/>
                <a:gd name="T76" fmla="+- 0 4254 4224"/>
                <a:gd name="T77" fmla="*/ T76 w 8124"/>
                <a:gd name="T78" fmla="+- 0 -6638 -6698"/>
                <a:gd name="T79" fmla="*/ -6638 h 1563"/>
                <a:gd name="T80" fmla="+- 0 4254 4224"/>
                <a:gd name="T81" fmla="*/ T80 w 8124"/>
                <a:gd name="T82" fmla="+- 0 -5195 -6698"/>
                <a:gd name="T83" fmla="*/ -5195 h 1563"/>
                <a:gd name="T84" fmla="+- 0 4284 4224"/>
                <a:gd name="T85" fmla="*/ T84 w 8124"/>
                <a:gd name="T86" fmla="+- 0 -5195 -6698"/>
                <a:gd name="T87" fmla="*/ -5195 h 1563"/>
                <a:gd name="T88" fmla="+- 0 12318 4224"/>
                <a:gd name="T89" fmla="*/ T88 w 8124"/>
                <a:gd name="T90" fmla="+- 0 -5195 -6698"/>
                <a:gd name="T91" fmla="*/ -5195 h 1563"/>
                <a:gd name="T92" fmla="+- 0 4254 4224"/>
                <a:gd name="T93" fmla="*/ T92 w 8124"/>
                <a:gd name="T94" fmla="+- 0 -5195 -6698"/>
                <a:gd name="T95" fmla="*/ -5195 h 1563"/>
                <a:gd name="T96" fmla="+- 0 4284 4224"/>
                <a:gd name="T97" fmla="*/ T96 w 8124"/>
                <a:gd name="T98" fmla="+- 0 -5165 -6698"/>
                <a:gd name="T99" fmla="*/ -5165 h 1563"/>
                <a:gd name="T100" fmla="+- 0 4284 4224"/>
                <a:gd name="T101" fmla="*/ T100 w 8124"/>
                <a:gd name="T102" fmla="+- 0 -5135 -6698"/>
                <a:gd name="T103" fmla="*/ -5135 h 1563"/>
                <a:gd name="T104" fmla="+- 0 12288 4224"/>
                <a:gd name="T105" fmla="*/ T104 w 8124"/>
                <a:gd name="T106" fmla="+- 0 -5135 -6698"/>
                <a:gd name="T107" fmla="*/ -5135 h 1563"/>
                <a:gd name="T108" fmla="+- 0 12288 4224"/>
                <a:gd name="T109" fmla="*/ T108 w 8124"/>
                <a:gd name="T110" fmla="+- 0 -5165 -6698"/>
                <a:gd name="T111" fmla="*/ -5165 h 1563"/>
                <a:gd name="T112" fmla="+- 0 12318 4224"/>
                <a:gd name="T113" fmla="*/ T112 w 8124"/>
                <a:gd name="T114" fmla="+- 0 -5195 -6698"/>
                <a:gd name="T115" fmla="*/ -5195 h 1563"/>
                <a:gd name="T116" fmla="+- 0 4284 4224"/>
                <a:gd name="T117" fmla="*/ T116 w 8124"/>
                <a:gd name="T118" fmla="+- 0 -5135 -6698"/>
                <a:gd name="T119" fmla="*/ -5135 h 1563"/>
                <a:gd name="T120" fmla="+- 0 4284 4224"/>
                <a:gd name="T121" fmla="*/ T120 w 8124"/>
                <a:gd name="T122" fmla="+- 0 -5165 -6698"/>
                <a:gd name="T123" fmla="*/ -5165 h 1563"/>
                <a:gd name="T124" fmla="+- 0 4254 4224"/>
                <a:gd name="T125" fmla="*/ T124 w 8124"/>
                <a:gd name="T126" fmla="+- 0 -5195 -6698"/>
                <a:gd name="T127" fmla="*/ -5195 h 1563"/>
                <a:gd name="T128" fmla="+- 0 4254 4224"/>
                <a:gd name="T129" fmla="*/ T128 w 8124"/>
                <a:gd name="T130" fmla="+- 0 -5135 -6698"/>
                <a:gd name="T131" fmla="*/ -5135 h 1563"/>
                <a:gd name="T132" fmla="+- 0 4284 4224"/>
                <a:gd name="T133" fmla="*/ T132 w 8124"/>
                <a:gd name="T134" fmla="+- 0 -5135 -6698"/>
                <a:gd name="T135" fmla="*/ -5135 h 1563"/>
                <a:gd name="T136" fmla="+- 0 12318 4224"/>
                <a:gd name="T137" fmla="*/ T136 w 8124"/>
                <a:gd name="T138" fmla="+- 0 -6638 -6698"/>
                <a:gd name="T139" fmla="*/ -6638 h 1563"/>
                <a:gd name="T140" fmla="+- 0 12288 4224"/>
                <a:gd name="T141" fmla="*/ T140 w 8124"/>
                <a:gd name="T142" fmla="+- 0 -6668 -6698"/>
                <a:gd name="T143" fmla="*/ -6668 h 1563"/>
                <a:gd name="T144" fmla="+- 0 12288 4224"/>
                <a:gd name="T145" fmla="*/ T144 w 8124"/>
                <a:gd name="T146" fmla="+- 0 -6638 -6698"/>
                <a:gd name="T147" fmla="*/ -6638 h 1563"/>
                <a:gd name="T148" fmla="+- 0 12318 4224"/>
                <a:gd name="T149" fmla="*/ T148 w 8124"/>
                <a:gd name="T150" fmla="+- 0 -6638 -6698"/>
                <a:gd name="T151" fmla="*/ -6638 h 1563"/>
                <a:gd name="T152" fmla="+- 0 12318 4224"/>
                <a:gd name="T153" fmla="*/ T152 w 8124"/>
                <a:gd name="T154" fmla="+- 0 -5195 -6698"/>
                <a:gd name="T155" fmla="*/ -5195 h 1563"/>
                <a:gd name="T156" fmla="+- 0 12318 4224"/>
                <a:gd name="T157" fmla="*/ T156 w 8124"/>
                <a:gd name="T158" fmla="+- 0 -6638 -6698"/>
                <a:gd name="T159" fmla="*/ -6638 h 1563"/>
                <a:gd name="T160" fmla="+- 0 12288 4224"/>
                <a:gd name="T161" fmla="*/ T160 w 8124"/>
                <a:gd name="T162" fmla="+- 0 -6638 -6698"/>
                <a:gd name="T163" fmla="*/ -6638 h 1563"/>
                <a:gd name="T164" fmla="+- 0 12288 4224"/>
                <a:gd name="T165" fmla="*/ T164 w 8124"/>
                <a:gd name="T166" fmla="+- 0 -5195 -6698"/>
                <a:gd name="T167" fmla="*/ -5195 h 1563"/>
                <a:gd name="T168" fmla="+- 0 12318 4224"/>
                <a:gd name="T169" fmla="*/ T168 w 8124"/>
                <a:gd name="T170" fmla="+- 0 -5195 -6698"/>
                <a:gd name="T171" fmla="*/ -5195 h 1563"/>
                <a:gd name="T172" fmla="+- 0 12318 4224"/>
                <a:gd name="T173" fmla="*/ T172 w 8124"/>
                <a:gd name="T174" fmla="+- 0 -5135 -6698"/>
                <a:gd name="T175" fmla="*/ -5135 h 1563"/>
                <a:gd name="T176" fmla="+- 0 12318 4224"/>
                <a:gd name="T177" fmla="*/ T176 w 8124"/>
                <a:gd name="T178" fmla="+- 0 -5195 -6698"/>
                <a:gd name="T179" fmla="*/ -5195 h 1563"/>
                <a:gd name="T180" fmla="+- 0 12288 4224"/>
                <a:gd name="T181" fmla="*/ T180 w 8124"/>
                <a:gd name="T182" fmla="+- 0 -5165 -6698"/>
                <a:gd name="T183" fmla="*/ -5165 h 1563"/>
                <a:gd name="T184" fmla="+- 0 12288 4224"/>
                <a:gd name="T185" fmla="*/ T184 w 8124"/>
                <a:gd name="T186" fmla="+- 0 -5135 -6698"/>
                <a:gd name="T187" fmla="*/ -5135 h 1563"/>
                <a:gd name="T188" fmla="+- 0 12318 4224"/>
                <a:gd name="T189" fmla="*/ T188 w 8124"/>
                <a:gd name="T190" fmla="+- 0 -5135 -6698"/>
                <a:gd name="T191" fmla="*/ -5135 h 15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8124" h="1563">
                  <a:moveTo>
                    <a:pt x="8124" y="1563"/>
                  </a:moveTo>
                  <a:lnTo>
                    <a:pt x="8124" y="0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30" y="1563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60" y="60"/>
                  </a:lnTo>
                  <a:lnTo>
                    <a:pt x="8064" y="60"/>
                  </a:lnTo>
                  <a:lnTo>
                    <a:pt x="8064" y="30"/>
                  </a:lnTo>
                  <a:lnTo>
                    <a:pt x="8094" y="60"/>
                  </a:lnTo>
                  <a:lnTo>
                    <a:pt x="8094" y="1563"/>
                  </a:lnTo>
                  <a:lnTo>
                    <a:pt x="8124" y="1563"/>
                  </a:lnTo>
                  <a:close/>
                  <a:moveTo>
                    <a:pt x="60" y="6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60" y="60"/>
                  </a:lnTo>
                  <a:close/>
                  <a:moveTo>
                    <a:pt x="60" y="1503"/>
                  </a:moveTo>
                  <a:lnTo>
                    <a:pt x="60" y="60"/>
                  </a:lnTo>
                  <a:lnTo>
                    <a:pt x="30" y="60"/>
                  </a:lnTo>
                  <a:lnTo>
                    <a:pt x="30" y="1503"/>
                  </a:lnTo>
                  <a:lnTo>
                    <a:pt x="60" y="1503"/>
                  </a:lnTo>
                  <a:close/>
                  <a:moveTo>
                    <a:pt x="8094" y="1503"/>
                  </a:moveTo>
                  <a:lnTo>
                    <a:pt x="30" y="1503"/>
                  </a:lnTo>
                  <a:lnTo>
                    <a:pt x="60" y="1533"/>
                  </a:lnTo>
                  <a:lnTo>
                    <a:pt x="60" y="1563"/>
                  </a:lnTo>
                  <a:lnTo>
                    <a:pt x="8064" y="1563"/>
                  </a:lnTo>
                  <a:lnTo>
                    <a:pt x="8064" y="1533"/>
                  </a:lnTo>
                  <a:lnTo>
                    <a:pt x="8094" y="1503"/>
                  </a:lnTo>
                  <a:close/>
                  <a:moveTo>
                    <a:pt x="60" y="1563"/>
                  </a:moveTo>
                  <a:lnTo>
                    <a:pt x="60" y="1533"/>
                  </a:lnTo>
                  <a:lnTo>
                    <a:pt x="30" y="1503"/>
                  </a:lnTo>
                  <a:lnTo>
                    <a:pt x="30" y="1563"/>
                  </a:lnTo>
                  <a:lnTo>
                    <a:pt x="60" y="1563"/>
                  </a:lnTo>
                  <a:close/>
                  <a:moveTo>
                    <a:pt x="8094" y="60"/>
                  </a:moveTo>
                  <a:lnTo>
                    <a:pt x="8064" y="30"/>
                  </a:lnTo>
                  <a:lnTo>
                    <a:pt x="8064" y="60"/>
                  </a:lnTo>
                  <a:lnTo>
                    <a:pt x="8094" y="60"/>
                  </a:lnTo>
                  <a:close/>
                  <a:moveTo>
                    <a:pt x="8094" y="1503"/>
                  </a:moveTo>
                  <a:lnTo>
                    <a:pt x="8094" y="60"/>
                  </a:lnTo>
                  <a:lnTo>
                    <a:pt x="8064" y="60"/>
                  </a:lnTo>
                  <a:lnTo>
                    <a:pt x="8064" y="1503"/>
                  </a:lnTo>
                  <a:lnTo>
                    <a:pt x="8094" y="1503"/>
                  </a:lnTo>
                  <a:close/>
                  <a:moveTo>
                    <a:pt x="8094" y="1563"/>
                  </a:moveTo>
                  <a:lnTo>
                    <a:pt x="8094" y="1503"/>
                  </a:lnTo>
                  <a:lnTo>
                    <a:pt x="8064" y="1533"/>
                  </a:lnTo>
                  <a:lnTo>
                    <a:pt x="8064" y="1563"/>
                  </a:lnTo>
                  <a:lnTo>
                    <a:pt x="8094" y="1563"/>
                  </a:ln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Rectangle 309"/>
            <p:cNvSpPr>
              <a:spLocks noChangeArrowheads="1"/>
            </p:cNvSpPr>
            <p:nvPr/>
          </p:nvSpPr>
          <p:spPr bwMode="auto">
            <a:xfrm>
              <a:off x="2565" y="-3098"/>
              <a:ext cx="3701" cy="10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AutoShape 308"/>
            <p:cNvSpPr>
              <a:spLocks/>
            </p:cNvSpPr>
            <p:nvPr/>
          </p:nvSpPr>
          <p:spPr bwMode="auto">
            <a:xfrm>
              <a:off x="2535" y="-3128"/>
              <a:ext cx="3761" cy="1131"/>
            </a:xfrm>
            <a:custGeom>
              <a:avLst/>
              <a:gdLst>
                <a:gd name="T0" fmla="+- 0 6296 2535"/>
                <a:gd name="T1" fmla="*/ T0 w 3761"/>
                <a:gd name="T2" fmla="+- 0 -1997 -3128"/>
                <a:gd name="T3" fmla="*/ -1997 h 1131"/>
                <a:gd name="T4" fmla="+- 0 6296 2535"/>
                <a:gd name="T5" fmla="*/ T4 w 3761"/>
                <a:gd name="T6" fmla="+- 0 -3128 -3128"/>
                <a:gd name="T7" fmla="*/ -3128 h 1131"/>
                <a:gd name="T8" fmla="+- 0 2535 2535"/>
                <a:gd name="T9" fmla="*/ T8 w 3761"/>
                <a:gd name="T10" fmla="+- 0 -3128 -3128"/>
                <a:gd name="T11" fmla="*/ -3128 h 1131"/>
                <a:gd name="T12" fmla="+- 0 2535 2535"/>
                <a:gd name="T13" fmla="*/ T12 w 3761"/>
                <a:gd name="T14" fmla="+- 0 -1997 -3128"/>
                <a:gd name="T15" fmla="*/ -1997 h 1131"/>
                <a:gd name="T16" fmla="+- 0 2565 2535"/>
                <a:gd name="T17" fmla="*/ T16 w 3761"/>
                <a:gd name="T18" fmla="+- 0 -1997 -3128"/>
                <a:gd name="T19" fmla="*/ -1997 h 1131"/>
                <a:gd name="T20" fmla="+- 0 2565 2535"/>
                <a:gd name="T21" fmla="*/ T20 w 3761"/>
                <a:gd name="T22" fmla="+- 0 -3068 -3128"/>
                <a:gd name="T23" fmla="*/ -3068 h 1131"/>
                <a:gd name="T24" fmla="+- 0 2595 2535"/>
                <a:gd name="T25" fmla="*/ T24 w 3761"/>
                <a:gd name="T26" fmla="+- 0 -3098 -3128"/>
                <a:gd name="T27" fmla="*/ -3098 h 1131"/>
                <a:gd name="T28" fmla="+- 0 2595 2535"/>
                <a:gd name="T29" fmla="*/ T28 w 3761"/>
                <a:gd name="T30" fmla="+- 0 -3068 -3128"/>
                <a:gd name="T31" fmla="*/ -3068 h 1131"/>
                <a:gd name="T32" fmla="+- 0 6236 2535"/>
                <a:gd name="T33" fmla="*/ T32 w 3761"/>
                <a:gd name="T34" fmla="+- 0 -3068 -3128"/>
                <a:gd name="T35" fmla="*/ -3068 h 1131"/>
                <a:gd name="T36" fmla="+- 0 6236 2535"/>
                <a:gd name="T37" fmla="*/ T36 w 3761"/>
                <a:gd name="T38" fmla="+- 0 -3098 -3128"/>
                <a:gd name="T39" fmla="*/ -3098 h 1131"/>
                <a:gd name="T40" fmla="+- 0 6266 2535"/>
                <a:gd name="T41" fmla="*/ T40 w 3761"/>
                <a:gd name="T42" fmla="+- 0 -3068 -3128"/>
                <a:gd name="T43" fmla="*/ -3068 h 1131"/>
                <a:gd name="T44" fmla="+- 0 6266 2535"/>
                <a:gd name="T45" fmla="*/ T44 w 3761"/>
                <a:gd name="T46" fmla="+- 0 -1997 -3128"/>
                <a:gd name="T47" fmla="*/ -1997 h 1131"/>
                <a:gd name="T48" fmla="+- 0 6296 2535"/>
                <a:gd name="T49" fmla="*/ T48 w 3761"/>
                <a:gd name="T50" fmla="+- 0 -1997 -3128"/>
                <a:gd name="T51" fmla="*/ -1997 h 1131"/>
                <a:gd name="T52" fmla="+- 0 2595 2535"/>
                <a:gd name="T53" fmla="*/ T52 w 3761"/>
                <a:gd name="T54" fmla="+- 0 -3068 -3128"/>
                <a:gd name="T55" fmla="*/ -3068 h 1131"/>
                <a:gd name="T56" fmla="+- 0 2595 2535"/>
                <a:gd name="T57" fmla="*/ T56 w 3761"/>
                <a:gd name="T58" fmla="+- 0 -3098 -3128"/>
                <a:gd name="T59" fmla="*/ -3098 h 1131"/>
                <a:gd name="T60" fmla="+- 0 2565 2535"/>
                <a:gd name="T61" fmla="*/ T60 w 3761"/>
                <a:gd name="T62" fmla="+- 0 -3068 -3128"/>
                <a:gd name="T63" fmla="*/ -3068 h 1131"/>
                <a:gd name="T64" fmla="+- 0 2595 2535"/>
                <a:gd name="T65" fmla="*/ T64 w 3761"/>
                <a:gd name="T66" fmla="+- 0 -3068 -3128"/>
                <a:gd name="T67" fmla="*/ -3068 h 1131"/>
                <a:gd name="T68" fmla="+- 0 2595 2535"/>
                <a:gd name="T69" fmla="*/ T68 w 3761"/>
                <a:gd name="T70" fmla="+- 0 -2057 -3128"/>
                <a:gd name="T71" fmla="*/ -2057 h 1131"/>
                <a:gd name="T72" fmla="+- 0 2595 2535"/>
                <a:gd name="T73" fmla="*/ T72 w 3761"/>
                <a:gd name="T74" fmla="+- 0 -3068 -3128"/>
                <a:gd name="T75" fmla="*/ -3068 h 1131"/>
                <a:gd name="T76" fmla="+- 0 2565 2535"/>
                <a:gd name="T77" fmla="*/ T76 w 3761"/>
                <a:gd name="T78" fmla="+- 0 -3068 -3128"/>
                <a:gd name="T79" fmla="*/ -3068 h 1131"/>
                <a:gd name="T80" fmla="+- 0 2565 2535"/>
                <a:gd name="T81" fmla="*/ T80 w 3761"/>
                <a:gd name="T82" fmla="+- 0 -2057 -3128"/>
                <a:gd name="T83" fmla="*/ -2057 h 1131"/>
                <a:gd name="T84" fmla="+- 0 2595 2535"/>
                <a:gd name="T85" fmla="*/ T84 w 3761"/>
                <a:gd name="T86" fmla="+- 0 -2057 -3128"/>
                <a:gd name="T87" fmla="*/ -2057 h 1131"/>
                <a:gd name="T88" fmla="+- 0 6266 2535"/>
                <a:gd name="T89" fmla="*/ T88 w 3761"/>
                <a:gd name="T90" fmla="+- 0 -2057 -3128"/>
                <a:gd name="T91" fmla="*/ -2057 h 1131"/>
                <a:gd name="T92" fmla="+- 0 2565 2535"/>
                <a:gd name="T93" fmla="*/ T92 w 3761"/>
                <a:gd name="T94" fmla="+- 0 -2057 -3128"/>
                <a:gd name="T95" fmla="*/ -2057 h 1131"/>
                <a:gd name="T96" fmla="+- 0 2595 2535"/>
                <a:gd name="T97" fmla="*/ T96 w 3761"/>
                <a:gd name="T98" fmla="+- 0 -2027 -3128"/>
                <a:gd name="T99" fmla="*/ -2027 h 1131"/>
                <a:gd name="T100" fmla="+- 0 2595 2535"/>
                <a:gd name="T101" fmla="*/ T100 w 3761"/>
                <a:gd name="T102" fmla="+- 0 -1997 -3128"/>
                <a:gd name="T103" fmla="*/ -1997 h 1131"/>
                <a:gd name="T104" fmla="+- 0 6236 2535"/>
                <a:gd name="T105" fmla="*/ T104 w 3761"/>
                <a:gd name="T106" fmla="+- 0 -1997 -3128"/>
                <a:gd name="T107" fmla="*/ -1997 h 1131"/>
                <a:gd name="T108" fmla="+- 0 6236 2535"/>
                <a:gd name="T109" fmla="*/ T108 w 3761"/>
                <a:gd name="T110" fmla="+- 0 -2027 -3128"/>
                <a:gd name="T111" fmla="*/ -2027 h 1131"/>
                <a:gd name="T112" fmla="+- 0 6266 2535"/>
                <a:gd name="T113" fmla="*/ T112 w 3761"/>
                <a:gd name="T114" fmla="+- 0 -2057 -3128"/>
                <a:gd name="T115" fmla="*/ -2057 h 1131"/>
                <a:gd name="T116" fmla="+- 0 2595 2535"/>
                <a:gd name="T117" fmla="*/ T116 w 3761"/>
                <a:gd name="T118" fmla="+- 0 -1997 -3128"/>
                <a:gd name="T119" fmla="*/ -1997 h 1131"/>
                <a:gd name="T120" fmla="+- 0 2595 2535"/>
                <a:gd name="T121" fmla="*/ T120 w 3761"/>
                <a:gd name="T122" fmla="+- 0 -2027 -3128"/>
                <a:gd name="T123" fmla="*/ -2027 h 1131"/>
                <a:gd name="T124" fmla="+- 0 2565 2535"/>
                <a:gd name="T125" fmla="*/ T124 w 3761"/>
                <a:gd name="T126" fmla="+- 0 -2057 -3128"/>
                <a:gd name="T127" fmla="*/ -2057 h 1131"/>
                <a:gd name="T128" fmla="+- 0 2565 2535"/>
                <a:gd name="T129" fmla="*/ T128 w 3761"/>
                <a:gd name="T130" fmla="+- 0 -1997 -3128"/>
                <a:gd name="T131" fmla="*/ -1997 h 1131"/>
                <a:gd name="T132" fmla="+- 0 2595 2535"/>
                <a:gd name="T133" fmla="*/ T132 w 3761"/>
                <a:gd name="T134" fmla="+- 0 -1997 -3128"/>
                <a:gd name="T135" fmla="*/ -1997 h 1131"/>
                <a:gd name="T136" fmla="+- 0 6266 2535"/>
                <a:gd name="T137" fmla="*/ T136 w 3761"/>
                <a:gd name="T138" fmla="+- 0 -3068 -3128"/>
                <a:gd name="T139" fmla="*/ -3068 h 1131"/>
                <a:gd name="T140" fmla="+- 0 6236 2535"/>
                <a:gd name="T141" fmla="*/ T140 w 3761"/>
                <a:gd name="T142" fmla="+- 0 -3098 -3128"/>
                <a:gd name="T143" fmla="*/ -3098 h 1131"/>
                <a:gd name="T144" fmla="+- 0 6236 2535"/>
                <a:gd name="T145" fmla="*/ T144 w 3761"/>
                <a:gd name="T146" fmla="+- 0 -3068 -3128"/>
                <a:gd name="T147" fmla="*/ -3068 h 1131"/>
                <a:gd name="T148" fmla="+- 0 6266 2535"/>
                <a:gd name="T149" fmla="*/ T148 w 3761"/>
                <a:gd name="T150" fmla="+- 0 -3068 -3128"/>
                <a:gd name="T151" fmla="*/ -3068 h 1131"/>
                <a:gd name="T152" fmla="+- 0 6266 2535"/>
                <a:gd name="T153" fmla="*/ T152 w 3761"/>
                <a:gd name="T154" fmla="+- 0 -2057 -3128"/>
                <a:gd name="T155" fmla="*/ -2057 h 1131"/>
                <a:gd name="T156" fmla="+- 0 6266 2535"/>
                <a:gd name="T157" fmla="*/ T156 w 3761"/>
                <a:gd name="T158" fmla="+- 0 -3068 -3128"/>
                <a:gd name="T159" fmla="*/ -3068 h 1131"/>
                <a:gd name="T160" fmla="+- 0 6236 2535"/>
                <a:gd name="T161" fmla="*/ T160 w 3761"/>
                <a:gd name="T162" fmla="+- 0 -3068 -3128"/>
                <a:gd name="T163" fmla="*/ -3068 h 1131"/>
                <a:gd name="T164" fmla="+- 0 6236 2535"/>
                <a:gd name="T165" fmla="*/ T164 w 3761"/>
                <a:gd name="T166" fmla="+- 0 -2057 -3128"/>
                <a:gd name="T167" fmla="*/ -2057 h 1131"/>
                <a:gd name="T168" fmla="+- 0 6266 2535"/>
                <a:gd name="T169" fmla="*/ T168 w 3761"/>
                <a:gd name="T170" fmla="+- 0 -2057 -3128"/>
                <a:gd name="T171" fmla="*/ -2057 h 1131"/>
                <a:gd name="T172" fmla="+- 0 6266 2535"/>
                <a:gd name="T173" fmla="*/ T172 w 3761"/>
                <a:gd name="T174" fmla="+- 0 -1997 -3128"/>
                <a:gd name="T175" fmla="*/ -1997 h 1131"/>
                <a:gd name="T176" fmla="+- 0 6266 2535"/>
                <a:gd name="T177" fmla="*/ T176 w 3761"/>
                <a:gd name="T178" fmla="+- 0 -2057 -3128"/>
                <a:gd name="T179" fmla="*/ -2057 h 1131"/>
                <a:gd name="T180" fmla="+- 0 6236 2535"/>
                <a:gd name="T181" fmla="*/ T180 w 3761"/>
                <a:gd name="T182" fmla="+- 0 -2027 -3128"/>
                <a:gd name="T183" fmla="*/ -2027 h 1131"/>
                <a:gd name="T184" fmla="+- 0 6236 2535"/>
                <a:gd name="T185" fmla="*/ T184 w 3761"/>
                <a:gd name="T186" fmla="+- 0 -1997 -3128"/>
                <a:gd name="T187" fmla="*/ -1997 h 1131"/>
                <a:gd name="T188" fmla="+- 0 6266 2535"/>
                <a:gd name="T189" fmla="*/ T188 w 3761"/>
                <a:gd name="T190" fmla="+- 0 -1997 -3128"/>
                <a:gd name="T191" fmla="*/ -1997 h 11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3761" h="1131">
                  <a:moveTo>
                    <a:pt x="3761" y="1131"/>
                  </a:moveTo>
                  <a:lnTo>
                    <a:pt x="3761" y="0"/>
                  </a:lnTo>
                  <a:lnTo>
                    <a:pt x="0" y="0"/>
                  </a:lnTo>
                  <a:lnTo>
                    <a:pt x="0" y="1131"/>
                  </a:lnTo>
                  <a:lnTo>
                    <a:pt x="30" y="1131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60" y="60"/>
                  </a:lnTo>
                  <a:lnTo>
                    <a:pt x="3701" y="60"/>
                  </a:lnTo>
                  <a:lnTo>
                    <a:pt x="3701" y="30"/>
                  </a:lnTo>
                  <a:lnTo>
                    <a:pt x="3731" y="60"/>
                  </a:lnTo>
                  <a:lnTo>
                    <a:pt x="3731" y="1131"/>
                  </a:lnTo>
                  <a:lnTo>
                    <a:pt x="3761" y="1131"/>
                  </a:lnTo>
                  <a:close/>
                  <a:moveTo>
                    <a:pt x="60" y="6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60" y="60"/>
                  </a:lnTo>
                  <a:close/>
                  <a:moveTo>
                    <a:pt x="60" y="1071"/>
                  </a:moveTo>
                  <a:lnTo>
                    <a:pt x="60" y="60"/>
                  </a:lnTo>
                  <a:lnTo>
                    <a:pt x="30" y="60"/>
                  </a:lnTo>
                  <a:lnTo>
                    <a:pt x="30" y="1071"/>
                  </a:lnTo>
                  <a:lnTo>
                    <a:pt x="60" y="1071"/>
                  </a:lnTo>
                  <a:close/>
                  <a:moveTo>
                    <a:pt x="3731" y="1071"/>
                  </a:moveTo>
                  <a:lnTo>
                    <a:pt x="30" y="1071"/>
                  </a:lnTo>
                  <a:lnTo>
                    <a:pt x="60" y="1101"/>
                  </a:lnTo>
                  <a:lnTo>
                    <a:pt x="60" y="1131"/>
                  </a:lnTo>
                  <a:lnTo>
                    <a:pt x="3701" y="1131"/>
                  </a:lnTo>
                  <a:lnTo>
                    <a:pt x="3701" y="1101"/>
                  </a:lnTo>
                  <a:lnTo>
                    <a:pt x="3731" y="1071"/>
                  </a:lnTo>
                  <a:close/>
                  <a:moveTo>
                    <a:pt x="60" y="1131"/>
                  </a:moveTo>
                  <a:lnTo>
                    <a:pt x="60" y="1101"/>
                  </a:lnTo>
                  <a:lnTo>
                    <a:pt x="30" y="1071"/>
                  </a:lnTo>
                  <a:lnTo>
                    <a:pt x="30" y="1131"/>
                  </a:lnTo>
                  <a:lnTo>
                    <a:pt x="60" y="1131"/>
                  </a:lnTo>
                  <a:close/>
                  <a:moveTo>
                    <a:pt x="3731" y="60"/>
                  </a:moveTo>
                  <a:lnTo>
                    <a:pt x="3701" y="30"/>
                  </a:lnTo>
                  <a:lnTo>
                    <a:pt x="3701" y="60"/>
                  </a:lnTo>
                  <a:lnTo>
                    <a:pt x="3731" y="60"/>
                  </a:lnTo>
                  <a:close/>
                  <a:moveTo>
                    <a:pt x="3731" y="1071"/>
                  </a:moveTo>
                  <a:lnTo>
                    <a:pt x="3731" y="60"/>
                  </a:lnTo>
                  <a:lnTo>
                    <a:pt x="3701" y="60"/>
                  </a:lnTo>
                  <a:lnTo>
                    <a:pt x="3701" y="1071"/>
                  </a:lnTo>
                  <a:lnTo>
                    <a:pt x="3731" y="1071"/>
                  </a:lnTo>
                  <a:close/>
                  <a:moveTo>
                    <a:pt x="3731" y="1131"/>
                  </a:moveTo>
                  <a:lnTo>
                    <a:pt x="3731" y="1071"/>
                  </a:lnTo>
                  <a:lnTo>
                    <a:pt x="3701" y="1101"/>
                  </a:lnTo>
                  <a:lnTo>
                    <a:pt x="3701" y="1131"/>
                  </a:lnTo>
                  <a:lnTo>
                    <a:pt x="3731" y="1131"/>
                  </a:ln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4" name="Rectangle 307"/>
            <p:cNvSpPr>
              <a:spLocks noChangeArrowheads="1"/>
            </p:cNvSpPr>
            <p:nvPr/>
          </p:nvSpPr>
          <p:spPr bwMode="auto">
            <a:xfrm>
              <a:off x="4305" y="-4668"/>
              <a:ext cx="7991" cy="10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AutoShape 306"/>
            <p:cNvSpPr>
              <a:spLocks/>
            </p:cNvSpPr>
            <p:nvPr/>
          </p:nvSpPr>
          <p:spPr bwMode="auto">
            <a:xfrm>
              <a:off x="4275" y="-4698"/>
              <a:ext cx="8051" cy="1131"/>
            </a:xfrm>
            <a:custGeom>
              <a:avLst/>
              <a:gdLst>
                <a:gd name="T0" fmla="+- 0 12326 4275"/>
                <a:gd name="T1" fmla="*/ T0 w 8051"/>
                <a:gd name="T2" fmla="+- 0 -3567 -4697"/>
                <a:gd name="T3" fmla="*/ -3567 h 1131"/>
                <a:gd name="T4" fmla="+- 0 12326 4275"/>
                <a:gd name="T5" fmla="*/ T4 w 8051"/>
                <a:gd name="T6" fmla="+- 0 -4697 -4697"/>
                <a:gd name="T7" fmla="*/ -4697 h 1131"/>
                <a:gd name="T8" fmla="+- 0 4275 4275"/>
                <a:gd name="T9" fmla="*/ T8 w 8051"/>
                <a:gd name="T10" fmla="+- 0 -4697 -4697"/>
                <a:gd name="T11" fmla="*/ -4697 h 1131"/>
                <a:gd name="T12" fmla="+- 0 4275 4275"/>
                <a:gd name="T13" fmla="*/ T12 w 8051"/>
                <a:gd name="T14" fmla="+- 0 -3567 -4697"/>
                <a:gd name="T15" fmla="*/ -3567 h 1131"/>
                <a:gd name="T16" fmla="+- 0 4305 4275"/>
                <a:gd name="T17" fmla="*/ T16 w 8051"/>
                <a:gd name="T18" fmla="+- 0 -3567 -4697"/>
                <a:gd name="T19" fmla="*/ -3567 h 1131"/>
                <a:gd name="T20" fmla="+- 0 4305 4275"/>
                <a:gd name="T21" fmla="*/ T20 w 8051"/>
                <a:gd name="T22" fmla="+- 0 -4637 -4697"/>
                <a:gd name="T23" fmla="*/ -4637 h 1131"/>
                <a:gd name="T24" fmla="+- 0 4335 4275"/>
                <a:gd name="T25" fmla="*/ T24 w 8051"/>
                <a:gd name="T26" fmla="+- 0 -4667 -4697"/>
                <a:gd name="T27" fmla="*/ -4667 h 1131"/>
                <a:gd name="T28" fmla="+- 0 4335 4275"/>
                <a:gd name="T29" fmla="*/ T28 w 8051"/>
                <a:gd name="T30" fmla="+- 0 -4637 -4697"/>
                <a:gd name="T31" fmla="*/ -4637 h 1131"/>
                <a:gd name="T32" fmla="+- 0 12266 4275"/>
                <a:gd name="T33" fmla="*/ T32 w 8051"/>
                <a:gd name="T34" fmla="+- 0 -4637 -4697"/>
                <a:gd name="T35" fmla="*/ -4637 h 1131"/>
                <a:gd name="T36" fmla="+- 0 12266 4275"/>
                <a:gd name="T37" fmla="*/ T36 w 8051"/>
                <a:gd name="T38" fmla="+- 0 -4667 -4697"/>
                <a:gd name="T39" fmla="*/ -4667 h 1131"/>
                <a:gd name="T40" fmla="+- 0 12296 4275"/>
                <a:gd name="T41" fmla="*/ T40 w 8051"/>
                <a:gd name="T42" fmla="+- 0 -4637 -4697"/>
                <a:gd name="T43" fmla="*/ -4637 h 1131"/>
                <a:gd name="T44" fmla="+- 0 12296 4275"/>
                <a:gd name="T45" fmla="*/ T44 w 8051"/>
                <a:gd name="T46" fmla="+- 0 -3567 -4697"/>
                <a:gd name="T47" fmla="*/ -3567 h 1131"/>
                <a:gd name="T48" fmla="+- 0 12326 4275"/>
                <a:gd name="T49" fmla="*/ T48 w 8051"/>
                <a:gd name="T50" fmla="+- 0 -3567 -4697"/>
                <a:gd name="T51" fmla="*/ -3567 h 1131"/>
                <a:gd name="T52" fmla="+- 0 4335 4275"/>
                <a:gd name="T53" fmla="*/ T52 w 8051"/>
                <a:gd name="T54" fmla="+- 0 -4637 -4697"/>
                <a:gd name="T55" fmla="*/ -4637 h 1131"/>
                <a:gd name="T56" fmla="+- 0 4335 4275"/>
                <a:gd name="T57" fmla="*/ T56 w 8051"/>
                <a:gd name="T58" fmla="+- 0 -4667 -4697"/>
                <a:gd name="T59" fmla="*/ -4667 h 1131"/>
                <a:gd name="T60" fmla="+- 0 4305 4275"/>
                <a:gd name="T61" fmla="*/ T60 w 8051"/>
                <a:gd name="T62" fmla="+- 0 -4637 -4697"/>
                <a:gd name="T63" fmla="*/ -4637 h 1131"/>
                <a:gd name="T64" fmla="+- 0 4335 4275"/>
                <a:gd name="T65" fmla="*/ T64 w 8051"/>
                <a:gd name="T66" fmla="+- 0 -4637 -4697"/>
                <a:gd name="T67" fmla="*/ -4637 h 1131"/>
                <a:gd name="T68" fmla="+- 0 4335 4275"/>
                <a:gd name="T69" fmla="*/ T68 w 8051"/>
                <a:gd name="T70" fmla="+- 0 -3627 -4697"/>
                <a:gd name="T71" fmla="*/ -3627 h 1131"/>
                <a:gd name="T72" fmla="+- 0 4335 4275"/>
                <a:gd name="T73" fmla="*/ T72 w 8051"/>
                <a:gd name="T74" fmla="+- 0 -4637 -4697"/>
                <a:gd name="T75" fmla="*/ -4637 h 1131"/>
                <a:gd name="T76" fmla="+- 0 4305 4275"/>
                <a:gd name="T77" fmla="*/ T76 w 8051"/>
                <a:gd name="T78" fmla="+- 0 -4637 -4697"/>
                <a:gd name="T79" fmla="*/ -4637 h 1131"/>
                <a:gd name="T80" fmla="+- 0 4305 4275"/>
                <a:gd name="T81" fmla="*/ T80 w 8051"/>
                <a:gd name="T82" fmla="+- 0 -3627 -4697"/>
                <a:gd name="T83" fmla="*/ -3627 h 1131"/>
                <a:gd name="T84" fmla="+- 0 4335 4275"/>
                <a:gd name="T85" fmla="*/ T84 w 8051"/>
                <a:gd name="T86" fmla="+- 0 -3627 -4697"/>
                <a:gd name="T87" fmla="*/ -3627 h 1131"/>
                <a:gd name="T88" fmla="+- 0 12296 4275"/>
                <a:gd name="T89" fmla="*/ T88 w 8051"/>
                <a:gd name="T90" fmla="+- 0 -3627 -4697"/>
                <a:gd name="T91" fmla="*/ -3627 h 1131"/>
                <a:gd name="T92" fmla="+- 0 4305 4275"/>
                <a:gd name="T93" fmla="*/ T92 w 8051"/>
                <a:gd name="T94" fmla="+- 0 -3627 -4697"/>
                <a:gd name="T95" fmla="*/ -3627 h 1131"/>
                <a:gd name="T96" fmla="+- 0 4335 4275"/>
                <a:gd name="T97" fmla="*/ T96 w 8051"/>
                <a:gd name="T98" fmla="+- 0 -3597 -4697"/>
                <a:gd name="T99" fmla="*/ -3597 h 1131"/>
                <a:gd name="T100" fmla="+- 0 4335 4275"/>
                <a:gd name="T101" fmla="*/ T100 w 8051"/>
                <a:gd name="T102" fmla="+- 0 -3567 -4697"/>
                <a:gd name="T103" fmla="*/ -3567 h 1131"/>
                <a:gd name="T104" fmla="+- 0 12266 4275"/>
                <a:gd name="T105" fmla="*/ T104 w 8051"/>
                <a:gd name="T106" fmla="+- 0 -3567 -4697"/>
                <a:gd name="T107" fmla="*/ -3567 h 1131"/>
                <a:gd name="T108" fmla="+- 0 12266 4275"/>
                <a:gd name="T109" fmla="*/ T108 w 8051"/>
                <a:gd name="T110" fmla="+- 0 -3597 -4697"/>
                <a:gd name="T111" fmla="*/ -3597 h 1131"/>
                <a:gd name="T112" fmla="+- 0 12296 4275"/>
                <a:gd name="T113" fmla="*/ T112 w 8051"/>
                <a:gd name="T114" fmla="+- 0 -3627 -4697"/>
                <a:gd name="T115" fmla="*/ -3627 h 1131"/>
                <a:gd name="T116" fmla="+- 0 4335 4275"/>
                <a:gd name="T117" fmla="*/ T116 w 8051"/>
                <a:gd name="T118" fmla="+- 0 -3567 -4697"/>
                <a:gd name="T119" fmla="*/ -3567 h 1131"/>
                <a:gd name="T120" fmla="+- 0 4335 4275"/>
                <a:gd name="T121" fmla="*/ T120 w 8051"/>
                <a:gd name="T122" fmla="+- 0 -3597 -4697"/>
                <a:gd name="T123" fmla="*/ -3597 h 1131"/>
                <a:gd name="T124" fmla="+- 0 4305 4275"/>
                <a:gd name="T125" fmla="*/ T124 w 8051"/>
                <a:gd name="T126" fmla="+- 0 -3627 -4697"/>
                <a:gd name="T127" fmla="*/ -3627 h 1131"/>
                <a:gd name="T128" fmla="+- 0 4305 4275"/>
                <a:gd name="T129" fmla="*/ T128 w 8051"/>
                <a:gd name="T130" fmla="+- 0 -3567 -4697"/>
                <a:gd name="T131" fmla="*/ -3567 h 1131"/>
                <a:gd name="T132" fmla="+- 0 4335 4275"/>
                <a:gd name="T133" fmla="*/ T132 w 8051"/>
                <a:gd name="T134" fmla="+- 0 -3567 -4697"/>
                <a:gd name="T135" fmla="*/ -3567 h 1131"/>
                <a:gd name="T136" fmla="+- 0 12296 4275"/>
                <a:gd name="T137" fmla="*/ T136 w 8051"/>
                <a:gd name="T138" fmla="+- 0 -4637 -4697"/>
                <a:gd name="T139" fmla="*/ -4637 h 1131"/>
                <a:gd name="T140" fmla="+- 0 12266 4275"/>
                <a:gd name="T141" fmla="*/ T140 w 8051"/>
                <a:gd name="T142" fmla="+- 0 -4667 -4697"/>
                <a:gd name="T143" fmla="*/ -4667 h 1131"/>
                <a:gd name="T144" fmla="+- 0 12266 4275"/>
                <a:gd name="T145" fmla="*/ T144 w 8051"/>
                <a:gd name="T146" fmla="+- 0 -4637 -4697"/>
                <a:gd name="T147" fmla="*/ -4637 h 1131"/>
                <a:gd name="T148" fmla="+- 0 12296 4275"/>
                <a:gd name="T149" fmla="*/ T148 w 8051"/>
                <a:gd name="T150" fmla="+- 0 -4637 -4697"/>
                <a:gd name="T151" fmla="*/ -4637 h 1131"/>
                <a:gd name="T152" fmla="+- 0 12296 4275"/>
                <a:gd name="T153" fmla="*/ T152 w 8051"/>
                <a:gd name="T154" fmla="+- 0 -3627 -4697"/>
                <a:gd name="T155" fmla="*/ -3627 h 1131"/>
                <a:gd name="T156" fmla="+- 0 12296 4275"/>
                <a:gd name="T157" fmla="*/ T156 w 8051"/>
                <a:gd name="T158" fmla="+- 0 -4637 -4697"/>
                <a:gd name="T159" fmla="*/ -4637 h 1131"/>
                <a:gd name="T160" fmla="+- 0 12266 4275"/>
                <a:gd name="T161" fmla="*/ T160 w 8051"/>
                <a:gd name="T162" fmla="+- 0 -4637 -4697"/>
                <a:gd name="T163" fmla="*/ -4637 h 1131"/>
                <a:gd name="T164" fmla="+- 0 12266 4275"/>
                <a:gd name="T165" fmla="*/ T164 w 8051"/>
                <a:gd name="T166" fmla="+- 0 -3627 -4697"/>
                <a:gd name="T167" fmla="*/ -3627 h 1131"/>
                <a:gd name="T168" fmla="+- 0 12296 4275"/>
                <a:gd name="T169" fmla="*/ T168 w 8051"/>
                <a:gd name="T170" fmla="+- 0 -3627 -4697"/>
                <a:gd name="T171" fmla="*/ -3627 h 1131"/>
                <a:gd name="T172" fmla="+- 0 12296 4275"/>
                <a:gd name="T173" fmla="*/ T172 w 8051"/>
                <a:gd name="T174" fmla="+- 0 -3567 -4697"/>
                <a:gd name="T175" fmla="*/ -3567 h 1131"/>
                <a:gd name="T176" fmla="+- 0 12296 4275"/>
                <a:gd name="T177" fmla="*/ T176 w 8051"/>
                <a:gd name="T178" fmla="+- 0 -3627 -4697"/>
                <a:gd name="T179" fmla="*/ -3627 h 1131"/>
                <a:gd name="T180" fmla="+- 0 12266 4275"/>
                <a:gd name="T181" fmla="*/ T180 w 8051"/>
                <a:gd name="T182" fmla="+- 0 -3597 -4697"/>
                <a:gd name="T183" fmla="*/ -3597 h 1131"/>
                <a:gd name="T184" fmla="+- 0 12266 4275"/>
                <a:gd name="T185" fmla="*/ T184 w 8051"/>
                <a:gd name="T186" fmla="+- 0 -3567 -4697"/>
                <a:gd name="T187" fmla="*/ -3567 h 1131"/>
                <a:gd name="T188" fmla="+- 0 12296 4275"/>
                <a:gd name="T189" fmla="*/ T188 w 8051"/>
                <a:gd name="T190" fmla="+- 0 -3567 -4697"/>
                <a:gd name="T191" fmla="*/ -3567 h 11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8051" h="1131">
                  <a:moveTo>
                    <a:pt x="8051" y="1130"/>
                  </a:moveTo>
                  <a:lnTo>
                    <a:pt x="8051" y="0"/>
                  </a:lnTo>
                  <a:lnTo>
                    <a:pt x="0" y="0"/>
                  </a:lnTo>
                  <a:lnTo>
                    <a:pt x="0" y="1130"/>
                  </a:lnTo>
                  <a:lnTo>
                    <a:pt x="30" y="113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60" y="60"/>
                  </a:lnTo>
                  <a:lnTo>
                    <a:pt x="7991" y="60"/>
                  </a:lnTo>
                  <a:lnTo>
                    <a:pt x="7991" y="30"/>
                  </a:lnTo>
                  <a:lnTo>
                    <a:pt x="8021" y="60"/>
                  </a:lnTo>
                  <a:lnTo>
                    <a:pt x="8021" y="1130"/>
                  </a:lnTo>
                  <a:lnTo>
                    <a:pt x="8051" y="1130"/>
                  </a:lnTo>
                  <a:close/>
                  <a:moveTo>
                    <a:pt x="60" y="6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60" y="60"/>
                  </a:lnTo>
                  <a:close/>
                  <a:moveTo>
                    <a:pt x="60" y="1070"/>
                  </a:moveTo>
                  <a:lnTo>
                    <a:pt x="60" y="60"/>
                  </a:lnTo>
                  <a:lnTo>
                    <a:pt x="30" y="60"/>
                  </a:lnTo>
                  <a:lnTo>
                    <a:pt x="30" y="1070"/>
                  </a:lnTo>
                  <a:lnTo>
                    <a:pt x="60" y="1070"/>
                  </a:lnTo>
                  <a:close/>
                  <a:moveTo>
                    <a:pt x="8021" y="1070"/>
                  </a:moveTo>
                  <a:lnTo>
                    <a:pt x="30" y="1070"/>
                  </a:lnTo>
                  <a:lnTo>
                    <a:pt x="60" y="1100"/>
                  </a:lnTo>
                  <a:lnTo>
                    <a:pt x="60" y="1130"/>
                  </a:lnTo>
                  <a:lnTo>
                    <a:pt x="7991" y="1130"/>
                  </a:lnTo>
                  <a:lnTo>
                    <a:pt x="7991" y="1100"/>
                  </a:lnTo>
                  <a:lnTo>
                    <a:pt x="8021" y="1070"/>
                  </a:lnTo>
                  <a:close/>
                  <a:moveTo>
                    <a:pt x="60" y="1130"/>
                  </a:moveTo>
                  <a:lnTo>
                    <a:pt x="60" y="1100"/>
                  </a:lnTo>
                  <a:lnTo>
                    <a:pt x="30" y="1070"/>
                  </a:lnTo>
                  <a:lnTo>
                    <a:pt x="30" y="1130"/>
                  </a:lnTo>
                  <a:lnTo>
                    <a:pt x="60" y="1130"/>
                  </a:lnTo>
                  <a:close/>
                  <a:moveTo>
                    <a:pt x="8021" y="60"/>
                  </a:moveTo>
                  <a:lnTo>
                    <a:pt x="7991" y="30"/>
                  </a:lnTo>
                  <a:lnTo>
                    <a:pt x="7991" y="60"/>
                  </a:lnTo>
                  <a:lnTo>
                    <a:pt x="8021" y="60"/>
                  </a:lnTo>
                  <a:close/>
                  <a:moveTo>
                    <a:pt x="8021" y="1070"/>
                  </a:moveTo>
                  <a:lnTo>
                    <a:pt x="8021" y="60"/>
                  </a:lnTo>
                  <a:lnTo>
                    <a:pt x="7991" y="60"/>
                  </a:lnTo>
                  <a:lnTo>
                    <a:pt x="7991" y="1070"/>
                  </a:lnTo>
                  <a:lnTo>
                    <a:pt x="8021" y="1070"/>
                  </a:lnTo>
                  <a:close/>
                  <a:moveTo>
                    <a:pt x="8021" y="1130"/>
                  </a:moveTo>
                  <a:lnTo>
                    <a:pt x="8021" y="1070"/>
                  </a:lnTo>
                  <a:lnTo>
                    <a:pt x="7991" y="1100"/>
                  </a:lnTo>
                  <a:lnTo>
                    <a:pt x="7991" y="1130"/>
                  </a:lnTo>
                  <a:lnTo>
                    <a:pt x="8021" y="1130"/>
                  </a:ln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6" name="Rectangle 305"/>
            <p:cNvSpPr>
              <a:spLocks noChangeArrowheads="1"/>
            </p:cNvSpPr>
            <p:nvPr/>
          </p:nvSpPr>
          <p:spPr bwMode="auto">
            <a:xfrm>
              <a:off x="6580" y="-3092"/>
              <a:ext cx="3700" cy="10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7" name="AutoShape 304"/>
            <p:cNvSpPr>
              <a:spLocks/>
            </p:cNvSpPr>
            <p:nvPr/>
          </p:nvSpPr>
          <p:spPr bwMode="auto">
            <a:xfrm>
              <a:off x="6550" y="-3122"/>
              <a:ext cx="3760" cy="1130"/>
            </a:xfrm>
            <a:custGeom>
              <a:avLst/>
              <a:gdLst>
                <a:gd name="T0" fmla="+- 0 10310 6551"/>
                <a:gd name="T1" fmla="*/ T0 w 3760"/>
                <a:gd name="T2" fmla="+- 0 -1993 -3122"/>
                <a:gd name="T3" fmla="*/ -1993 h 1130"/>
                <a:gd name="T4" fmla="+- 0 10310 6551"/>
                <a:gd name="T5" fmla="*/ T4 w 3760"/>
                <a:gd name="T6" fmla="+- 0 -3122 -3122"/>
                <a:gd name="T7" fmla="*/ -3122 h 1130"/>
                <a:gd name="T8" fmla="+- 0 6551 6551"/>
                <a:gd name="T9" fmla="*/ T8 w 3760"/>
                <a:gd name="T10" fmla="+- 0 -3122 -3122"/>
                <a:gd name="T11" fmla="*/ -3122 h 1130"/>
                <a:gd name="T12" fmla="+- 0 6551 6551"/>
                <a:gd name="T13" fmla="*/ T12 w 3760"/>
                <a:gd name="T14" fmla="+- 0 -1993 -3122"/>
                <a:gd name="T15" fmla="*/ -1993 h 1130"/>
                <a:gd name="T16" fmla="+- 0 6581 6551"/>
                <a:gd name="T17" fmla="*/ T16 w 3760"/>
                <a:gd name="T18" fmla="+- 0 -1993 -3122"/>
                <a:gd name="T19" fmla="*/ -1993 h 1130"/>
                <a:gd name="T20" fmla="+- 0 6581 6551"/>
                <a:gd name="T21" fmla="*/ T20 w 3760"/>
                <a:gd name="T22" fmla="+- 0 -3062 -3122"/>
                <a:gd name="T23" fmla="*/ -3062 h 1130"/>
                <a:gd name="T24" fmla="+- 0 6611 6551"/>
                <a:gd name="T25" fmla="*/ T24 w 3760"/>
                <a:gd name="T26" fmla="+- 0 -3092 -3122"/>
                <a:gd name="T27" fmla="*/ -3092 h 1130"/>
                <a:gd name="T28" fmla="+- 0 6611 6551"/>
                <a:gd name="T29" fmla="*/ T28 w 3760"/>
                <a:gd name="T30" fmla="+- 0 -3062 -3122"/>
                <a:gd name="T31" fmla="*/ -3062 h 1130"/>
                <a:gd name="T32" fmla="+- 0 10250 6551"/>
                <a:gd name="T33" fmla="*/ T32 w 3760"/>
                <a:gd name="T34" fmla="+- 0 -3062 -3122"/>
                <a:gd name="T35" fmla="*/ -3062 h 1130"/>
                <a:gd name="T36" fmla="+- 0 10250 6551"/>
                <a:gd name="T37" fmla="*/ T36 w 3760"/>
                <a:gd name="T38" fmla="+- 0 -3092 -3122"/>
                <a:gd name="T39" fmla="*/ -3092 h 1130"/>
                <a:gd name="T40" fmla="+- 0 10280 6551"/>
                <a:gd name="T41" fmla="*/ T40 w 3760"/>
                <a:gd name="T42" fmla="+- 0 -3062 -3122"/>
                <a:gd name="T43" fmla="*/ -3062 h 1130"/>
                <a:gd name="T44" fmla="+- 0 10280 6551"/>
                <a:gd name="T45" fmla="*/ T44 w 3760"/>
                <a:gd name="T46" fmla="+- 0 -1993 -3122"/>
                <a:gd name="T47" fmla="*/ -1993 h 1130"/>
                <a:gd name="T48" fmla="+- 0 10310 6551"/>
                <a:gd name="T49" fmla="*/ T48 w 3760"/>
                <a:gd name="T50" fmla="+- 0 -1993 -3122"/>
                <a:gd name="T51" fmla="*/ -1993 h 1130"/>
                <a:gd name="T52" fmla="+- 0 6611 6551"/>
                <a:gd name="T53" fmla="*/ T52 w 3760"/>
                <a:gd name="T54" fmla="+- 0 -3062 -3122"/>
                <a:gd name="T55" fmla="*/ -3062 h 1130"/>
                <a:gd name="T56" fmla="+- 0 6611 6551"/>
                <a:gd name="T57" fmla="*/ T56 w 3760"/>
                <a:gd name="T58" fmla="+- 0 -3092 -3122"/>
                <a:gd name="T59" fmla="*/ -3092 h 1130"/>
                <a:gd name="T60" fmla="+- 0 6581 6551"/>
                <a:gd name="T61" fmla="*/ T60 w 3760"/>
                <a:gd name="T62" fmla="+- 0 -3062 -3122"/>
                <a:gd name="T63" fmla="*/ -3062 h 1130"/>
                <a:gd name="T64" fmla="+- 0 6611 6551"/>
                <a:gd name="T65" fmla="*/ T64 w 3760"/>
                <a:gd name="T66" fmla="+- 0 -3062 -3122"/>
                <a:gd name="T67" fmla="*/ -3062 h 1130"/>
                <a:gd name="T68" fmla="+- 0 6611 6551"/>
                <a:gd name="T69" fmla="*/ T68 w 3760"/>
                <a:gd name="T70" fmla="+- 0 -2053 -3122"/>
                <a:gd name="T71" fmla="*/ -2053 h 1130"/>
                <a:gd name="T72" fmla="+- 0 6611 6551"/>
                <a:gd name="T73" fmla="*/ T72 w 3760"/>
                <a:gd name="T74" fmla="+- 0 -3062 -3122"/>
                <a:gd name="T75" fmla="*/ -3062 h 1130"/>
                <a:gd name="T76" fmla="+- 0 6581 6551"/>
                <a:gd name="T77" fmla="*/ T76 w 3760"/>
                <a:gd name="T78" fmla="+- 0 -3062 -3122"/>
                <a:gd name="T79" fmla="*/ -3062 h 1130"/>
                <a:gd name="T80" fmla="+- 0 6581 6551"/>
                <a:gd name="T81" fmla="*/ T80 w 3760"/>
                <a:gd name="T82" fmla="+- 0 -2053 -3122"/>
                <a:gd name="T83" fmla="*/ -2053 h 1130"/>
                <a:gd name="T84" fmla="+- 0 6611 6551"/>
                <a:gd name="T85" fmla="*/ T84 w 3760"/>
                <a:gd name="T86" fmla="+- 0 -2053 -3122"/>
                <a:gd name="T87" fmla="*/ -2053 h 1130"/>
                <a:gd name="T88" fmla="+- 0 10280 6551"/>
                <a:gd name="T89" fmla="*/ T88 w 3760"/>
                <a:gd name="T90" fmla="+- 0 -2053 -3122"/>
                <a:gd name="T91" fmla="*/ -2053 h 1130"/>
                <a:gd name="T92" fmla="+- 0 6581 6551"/>
                <a:gd name="T93" fmla="*/ T92 w 3760"/>
                <a:gd name="T94" fmla="+- 0 -2053 -3122"/>
                <a:gd name="T95" fmla="*/ -2053 h 1130"/>
                <a:gd name="T96" fmla="+- 0 6611 6551"/>
                <a:gd name="T97" fmla="*/ T96 w 3760"/>
                <a:gd name="T98" fmla="+- 0 -2023 -3122"/>
                <a:gd name="T99" fmla="*/ -2023 h 1130"/>
                <a:gd name="T100" fmla="+- 0 6611 6551"/>
                <a:gd name="T101" fmla="*/ T100 w 3760"/>
                <a:gd name="T102" fmla="+- 0 -1993 -3122"/>
                <a:gd name="T103" fmla="*/ -1993 h 1130"/>
                <a:gd name="T104" fmla="+- 0 10250 6551"/>
                <a:gd name="T105" fmla="*/ T104 w 3760"/>
                <a:gd name="T106" fmla="+- 0 -1993 -3122"/>
                <a:gd name="T107" fmla="*/ -1993 h 1130"/>
                <a:gd name="T108" fmla="+- 0 10250 6551"/>
                <a:gd name="T109" fmla="*/ T108 w 3760"/>
                <a:gd name="T110" fmla="+- 0 -2023 -3122"/>
                <a:gd name="T111" fmla="*/ -2023 h 1130"/>
                <a:gd name="T112" fmla="+- 0 10280 6551"/>
                <a:gd name="T113" fmla="*/ T112 w 3760"/>
                <a:gd name="T114" fmla="+- 0 -2053 -3122"/>
                <a:gd name="T115" fmla="*/ -2053 h 1130"/>
                <a:gd name="T116" fmla="+- 0 6611 6551"/>
                <a:gd name="T117" fmla="*/ T116 w 3760"/>
                <a:gd name="T118" fmla="+- 0 -1993 -3122"/>
                <a:gd name="T119" fmla="*/ -1993 h 1130"/>
                <a:gd name="T120" fmla="+- 0 6611 6551"/>
                <a:gd name="T121" fmla="*/ T120 w 3760"/>
                <a:gd name="T122" fmla="+- 0 -2023 -3122"/>
                <a:gd name="T123" fmla="*/ -2023 h 1130"/>
                <a:gd name="T124" fmla="+- 0 6581 6551"/>
                <a:gd name="T125" fmla="*/ T124 w 3760"/>
                <a:gd name="T126" fmla="+- 0 -2053 -3122"/>
                <a:gd name="T127" fmla="*/ -2053 h 1130"/>
                <a:gd name="T128" fmla="+- 0 6581 6551"/>
                <a:gd name="T129" fmla="*/ T128 w 3760"/>
                <a:gd name="T130" fmla="+- 0 -1993 -3122"/>
                <a:gd name="T131" fmla="*/ -1993 h 1130"/>
                <a:gd name="T132" fmla="+- 0 6611 6551"/>
                <a:gd name="T133" fmla="*/ T132 w 3760"/>
                <a:gd name="T134" fmla="+- 0 -1993 -3122"/>
                <a:gd name="T135" fmla="*/ -1993 h 1130"/>
                <a:gd name="T136" fmla="+- 0 10280 6551"/>
                <a:gd name="T137" fmla="*/ T136 w 3760"/>
                <a:gd name="T138" fmla="+- 0 -3062 -3122"/>
                <a:gd name="T139" fmla="*/ -3062 h 1130"/>
                <a:gd name="T140" fmla="+- 0 10250 6551"/>
                <a:gd name="T141" fmla="*/ T140 w 3760"/>
                <a:gd name="T142" fmla="+- 0 -3092 -3122"/>
                <a:gd name="T143" fmla="*/ -3092 h 1130"/>
                <a:gd name="T144" fmla="+- 0 10250 6551"/>
                <a:gd name="T145" fmla="*/ T144 w 3760"/>
                <a:gd name="T146" fmla="+- 0 -3062 -3122"/>
                <a:gd name="T147" fmla="*/ -3062 h 1130"/>
                <a:gd name="T148" fmla="+- 0 10280 6551"/>
                <a:gd name="T149" fmla="*/ T148 w 3760"/>
                <a:gd name="T150" fmla="+- 0 -3062 -3122"/>
                <a:gd name="T151" fmla="*/ -3062 h 1130"/>
                <a:gd name="T152" fmla="+- 0 10280 6551"/>
                <a:gd name="T153" fmla="*/ T152 w 3760"/>
                <a:gd name="T154" fmla="+- 0 -2053 -3122"/>
                <a:gd name="T155" fmla="*/ -2053 h 1130"/>
                <a:gd name="T156" fmla="+- 0 10280 6551"/>
                <a:gd name="T157" fmla="*/ T156 w 3760"/>
                <a:gd name="T158" fmla="+- 0 -3062 -3122"/>
                <a:gd name="T159" fmla="*/ -3062 h 1130"/>
                <a:gd name="T160" fmla="+- 0 10250 6551"/>
                <a:gd name="T161" fmla="*/ T160 w 3760"/>
                <a:gd name="T162" fmla="+- 0 -3062 -3122"/>
                <a:gd name="T163" fmla="*/ -3062 h 1130"/>
                <a:gd name="T164" fmla="+- 0 10250 6551"/>
                <a:gd name="T165" fmla="*/ T164 w 3760"/>
                <a:gd name="T166" fmla="+- 0 -2053 -3122"/>
                <a:gd name="T167" fmla="*/ -2053 h 1130"/>
                <a:gd name="T168" fmla="+- 0 10280 6551"/>
                <a:gd name="T169" fmla="*/ T168 w 3760"/>
                <a:gd name="T170" fmla="+- 0 -2053 -3122"/>
                <a:gd name="T171" fmla="*/ -2053 h 1130"/>
                <a:gd name="T172" fmla="+- 0 10280 6551"/>
                <a:gd name="T173" fmla="*/ T172 w 3760"/>
                <a:gd name="T174" fmla="+- 0 -1993 -3122"/>
                <a:gd name="T175" fmla="*/ -1993 h 1130"/>
                <a:gd name="T176" fmla="+- 0 10280 6551"/>
                <a:gd name="T177" fmla="*/ T176 w 3760"/>
                <a:gd name="T178" fmla="+- 0 -2053 -3122"/>
                <a:gd name="T179" fmla="*/ -2053 h 1130"/>
                <a:gd name="T180" fmla="+- 0 10250 6551"/>
                <a:gd name="T181" fmla="*/ T180 w 3760"/>
                <a:gd name="T182" fmla="+- 0 -2023 -3122"/>
                <a:gd name="T183" fmla="*/ -2023 h 1130"/>
                <a:gd name="T184" fmla="+- 0 10250 6551"/>
                <a:gd name="T185" fmla="*/ T184 w 3760"/>
                <a:gd name="T186" fmla="+- 0 -1993 -3122"/>
                <a:gd name="T187" fmla="*/ -1993 h 1130"/>
                <a:gd name="T188" fmla="+- 0 10280 6551"/>
                <a:gd name="T189" fmla="*/ T188 w 3760"/>
                <a:gd name="T190" fmla="+- 0 -1993 -3122"/>
                <a:gd name="T191" fmla="*/ -1993 h 11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3760" h="1130">
                  <a:moveTo>
                    <a:pt x="3759" y="1129"/>
                  </a:moveTo>
                  <a:lnTo>
                    <a:pt x="3759" y="0"/>
                  </a:lnTo>
                  <a:lnTo>
                    <a:pt x="0" y="0"/>
                  </a:lnTo>
                  <a:lnTo>
                    <a:pt x="0" y="1129"/>
                  </a:lnTo>
                  <a:lnTo>
                    <a:pt x="30" y="1129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60" y="60"/>
                  </a:lnTo>
                  <a:lnTo>
                    <a:pt x="3699" y="60"/>
                  </a:lnTo>
                  <a:lnTo>
                    <a:pt x="3699" y="30"/>
                  </a:lnTo>
                  <a:lnTo>
                    <a:pt x="3729" y="60"/>
                  </a:lnTo>
                  <a:lnTo>
                    <a:pt x="3729" y="1129"/>
                  </a:lnTo>
                  <a:lnTo>
                    <a:pt x="3759" y="1129"/>
                  </a:lnTo>
                  <a:close/>
                  <a:moveTo>
                    <a:pt x="60" y="6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60" y="60"/>
                  </a:lnTo>
                  <a:close/>
                  <a:moveTo>
                    <a:pt x="60" y="1069"/>
                  </a:moveTo>
                  <a:lnTo>
                    <a:pt x="60" y="60"/>
                  </a:lnTo>
                  <a:lnTo>
                    <a:pt x="30" y="60"/>
                  </a:lnTo>
                  <a:lnTo>
                    <a:pt x="30" y="1069"/>
                  </a:lnTo>
                  <a:lnTo>
                    <a:pt x="60" y="1069"/>
                  </a:lnTo>
                  <a:close/>
                  <a:moveTo>
                    <a:pt x="3729" y="1069"/>
                  </a:moveTo>
                  <a:lnTo>
                    <a:pt x="30" y="1069"/>
                  </a:lnTo>
                  <a:lnTo>
                    <a:pt x="60" y="1099"/>
                  </a:lnTo>
                  <a:lnTo>
                    <a:pt x="60" y="1129"/>
                  </a:lnTo>
                  <a:lnTo>
                    <a:pt x="3699" y="1129"/>
                  </a:lnTo>
                  <a:lnTo>
                    <a:pt x="3699" y="1099"/>
                  </a:lnTo>
                  <a:lnTo>
                    <a:pt x="3729" y="1069"/>
                  </a:lnTo>
                  <a:close/>
                  <a:moveTo>
                    <a:pt x="60" y="1129"/>
                  </a:moveTo>
                  <a:lnTo>
                    <a:pt x="60" y="1099"/>
                  </a:lnTo>
                  <a:lnTo>
                    <a:pt x="30" y="1069"/>
                  </a:lnTo>
                  <a:lnTo>
                    <a:pt x="30" y="1129"/>
                  </a:lnTo>
                  <a:lnTo>
                    <a:pt x="60" y="1129"/>
                  </a:lnTo>
                  <a:close/>
                  <a:moveTo>
                    <a:pt x="3729" y="60"/>
                  </a:moveTo>
                  <a:lnTo>
                    <a:pt x="3699" y="30"/>
                  </a:lnTo>
                  <a:lnTo>
                    <a:pt x="3699" y="60"/>
                  </a:lnTo>
                  <a:lnTo>
                    <a:pt x="3729" y="60"/>
                  </a:lnTo>
                  <a:close/>
                  <a:moveTo>
                    <a:pt x="3729" y="1069"/>
                  </a:moveTo>
                  <a:lnTo>
                    <a:pt x="3729" y="60"/>
                  </a:lnTo>
                  <a:lnTo>
                    <a:pt x="3699" y="60"/>
                  </a:lnTo>
                  <a:lnTo>
                    <a:pt x="3699" y="1069"/>
                  </a:lnTo>
                  <a:lnTo>
                    <a:pt x="3729" y="1069"/>
                  </a:lnTo>
                  <a:close/>
                  <a:moveTo>
                    <a:pt x="3729" y="1129"/>
                  </a:moveTo>
                  <a:lnTo>
                    <a:pt x="3729" y="1069"/>
                  </a:lnTo>
                  <a:lnTo>
                    <a:pt x="3699" y="1099"/>
                  </a:lnTo>
                  <a:lnTo>
                    <a:pt x="3699" y="1129"/>
                  </a:lnTo>
                  <a:lnTo>
                    <a:pt x="3729" y="1129"/>
                  </a:ln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8" name="Rectangle 303"/>
            <p:cNvSpPr>
              <a:spLocks noChangeArrowheads="1"/>
            </p:cNvSpPr>
            <p:nvPr/>
          </p:nvSpPr>
          <p:spPr bwMode="auto">
            <a:xfrm>
              <a:off x="10607" y="-3098"/>
              <a:ext cx="3656" cy="10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9" name="AutoShape 302"/>
            <p:cNvSpPr>
              <a:spLocks/>
            </p:cNvSpPr>
            <p:nvPr/>
          </p:nvSpPr>
          <p:spPr bwMode="auto">
            <a:xfrm>
              <a:off x="10577" y="-3128"/>
              <a:ext cx="3716" cy="1131"/>
            </a:xfrm>
            <a:custGeom>
              <a:avLst/>
              <a:gdLst>
                <a:gd name="T0" fmla="+- 0 14293 10578"/>
                <a:gd name="T1" fmla="*/ T0 w 3716"/>
                <a:gd name="T2" fmla="+- 0 -1997 -3128"/>
                <a:gd name="T3" fmla="*/ -1997 h 1131"/>
                <a:gd name="T4" fmla="+- 0 14293 10578"/>
                <a:gd name="T5" fmla="*/ T4 w 3716"/>
                <a:gd name="T6" fmla="+- 0 -3128 -3128"/>
                <a:gd name="T7" fmla="*/ -3128 h 1131"/>
                <a:gd name="T8" fmla="+- 0 10578 10578"/>
                <a:gd name="T9" fmla="*/ T8 w 3716"/>
                <a:gd name="T10" fmla="+- 0 -3128 -3128"/>
                <a:gd name="T11" fmla="*/ -3128 h 1131"/>
                <a:gd name="T12" fmla="+- 0 10578 10578"/>
                <a:gd name="T13" fmla="*/ T12 w 3716"/>
                <a:gd name="T14" fmla="+- 0 -1997 -3128"/>
                <a:gd name="T15" fmla="*/ -1997 h 1131"/>
                <a:gd name="T16" fmla="+- 0 10608 10578"/>
                <a:gd name="T17" fmla="*/ T16 w 3716"/>
                <a:gd name="T18" fmla="+- 0 -1997 -3128"/>
                <a:gd name="T19" fmla="*/ -1997 h 1131"/>
                <a:gd name="T20" fmla="+- 0 10608 10578"/>
                <a:gd name="T21" fmla="*/ T20 w 3716"/>
                <a:gd name="T22" fmla="+- 0 -3068 -3128"/>
                <a:gd name="T23" fmla="*/ -3068 h 1131"/>
                <a:gd name="T24" fmla="+- 0 10638 10578"/>
                <a:gd name="T25" fmla="*/ T24 w 3716"/>
                <a:gd name="T26" fmla="+- 0 -3098 -3128"/>
                <a:gd name="T27" fmla="*/ -3098 h 1131"/>
                <a:gd name="T28" fmla="+- 0 10638 10578"/>
                <a:gd name="T29" fmla="*/ T28 w 3716"/>
                <a:gd name="T30" fmla="+- 0 -3068 -3128"/>
                <a:gd name="T31" fmla="*/ -3068 h 1131"/>
                <a:gd name="T32" fmla="+- 0 14233 10578"/>
                <a:gd name="T33" fmla="*/ T32 w 3716"/>
                <a:gd name="T34" fmla="+- 0 -3068 -3128"/>
                <a:gd name="T35" fmla="*/ -3068 h 1131"/>
                <a:gd name="T36" fmla="+- 0 14233 10578"/>
                <a:gd name="T37" fmla="*/ T36 w 3716"/>
                <a:gd name="T38" fmla="+- 0 -3098 -3128"/>
                <a:gd name="T39" fmla="*/ -3098 h 1131"/>
                <a:gd name="T40" fmla="+- 0 14263 10578"/>
                <a:gd name="T41" fmla="*/ T40 w 3716"/>
                <a:gd name="T42" fmla="+- 0 -3068 -3128"/>
                <a:gd name="T43" fmla="*/ -3068 h 1131"/>
                <a:gd name="T44" fmla="+- 0 14263 10578"/>
                <a:gd name="T45" fmla="*/ T44 w 3716"/>
                <a:gd name="T46" fmla="+- 0 -1997 -3128"/>
                <a:gd name="T47" fmla="*/ -1997 h 1131"/>
                <a:gd name="T48" fmla="+- 0 14293 10578"/>
                <a:gd name="T49" fmla="*/ T48 w 3716"/>
                <a:gd name="T50" fmla="+- 0 -1997 -3128"/>
                <a:gd name="T51" fmla="*/ -1997 h 1131"/>
                <a:gd name="T52" fmla="+- 0 10638 10578"/>
                <a:gd name="T53" fmla="*/ T52 w 3716"/>
                <a:gd name="T54" fmla="+- 0 -3068 -3128"/>
                <a:gd name="T55" fmla="*/ -3068 h 1131"/>
                <a:gd name="T56" fmla="+- 0 10638 10578"/>
                <a:gd name="T57" fmla="*/ T56 w 3716"/>
                <a:gd name="T58" fmla="+- 0 -3098 -3128"/>
                <a:gd name="T59" fmla="*/ -3098 h 1131"/>
                <a:gd name="T60" fmla="+- 0 10608 10578"/>
                <a:gd name="T61" fmla="*/ T60 w 3716"/>
                <a:gd name="T62" fmla="+- 0 -3068 -3128"/>
                <a:gd name="T63" fmla="*/ -3068 h 1131"/>
                <a:gd name="T64" fmla="+- 0 10638 10578"/>
                <a:gd name="T65" fmla="*/ T64 w 3716"/>
                <a:gd name="T66" fmla="+- 0 -3068 -3128"/>
                <a:gd name="T67" fmla="*/ -3068 h 1131"/>
                <a:gd name="T68" fmla="+- 0 10638 10578"/>
                <a:gd name="T69" fmla="*/ T68 w 3716"/>
                <a:gd name="T70" fmla="+- 0 -2057 -3128"/>
                <a:gd name="T71" fmla="*/ -2057 h 1131"/>
                <a:gd name="T72" fmla="+- 0 10638 10578"/>
                <a:gd name="T73" fmla="*/ T72 w 3716"/>
                <a:gd name="T74" fmla="+- 0 -3068 -3128"/>
                <a:gd name="T75" fmla="*/ -3068 h 1131"/>
                <a:gd name="T76" fmla="+- 0 10608 10578"/>
                <a:gd name="T77" fmla="*/ T76 w 3716"/>
                <a:gd name="T78" fmla="+- 0 -3068 -3128"/>
                <a:gd name="T79" fmla="*/ -3068 h 1131"/>
                <a:gd name="T80" fmla="+- 0 10608 10578"/>
                <a:gd name="T81" fmla="*/ T80 w 3716"/>
                <a:gd name="T82" fmla="+- 0 -2057 -3128"/>
                <a:gd name="T83" fmla="*/ -2057 h 1131"/>
                <a:gd name="T84" fmla="+- 0 10638 10578"/>
                <a:gd name="T85" fmla="*/ T84 w 3716"/>
                <a:gd name="T86" fmla="+- 0 -2057 -3128"/>
                <a:gd name="T87" fmla="*/ -2057 h 1131"/>
                <a:gd name="T88" fmla="+- 0 14263 10578"/>
                <a:gd name="T89" fmla="*/ T88 w 3716"/>
                <a:gd name="T90" fmla="+- 0 -2057 -3128"/>
                <a:gd name="T91" fmla="*/ -2057 h 1131"/>
                <a:gd name="T92" fmla="+- 0 10608 10578"/>
                <a:gd name="T93" fmla="*/ T92 w 3716"/>
                <a:gd name="T94" fmla="+- 0 -2057 -3128"/>
                <a:gd name="T95" fmla="*/ -2057 h 1131"/>
                <a:gd name="T96" fmla="+- 0 10638 10578"/>
                <a:gd name="T97" fmla="*/ T96 w 3716"/>
                <a:gd name="T98" fmla="+- 0 -2027 -3128"/>
                <a:gd name="T99" fmla="*/ -2027 h 1131"/>
                <a:gd name="T100" fmla="+- 0 10638 10578"/>
                <a:gd name="T101" fmla="*/ T100 w 3716"/>
                <a:gd name="T102" fmla="+- 0 -1997 -3128"/>
                <a:gd name="T103" fmla="*/ -1997 h 1131"/>
                <a:gd name="T104" fmla="+- 0 14233 10578"/>
                <a:gd name="T105" fmla="*/ T104 w 3716"/>
                <a:gd name="T106" fmla="+- 0 -1997 -3128"/>
                <a:gd name="T107" fmla="*/ -1997 h 1131"/>
                <a:gd name="T108" fmla="+- 0 14233 10578"/>
                <a:gd name="T109" fmla="*/ T108 w 3716"/>
                <a:gd name="T110" fmla="+- 0 -2027 -3128"/>
                <a:gd name="T111" fmla="*/ -2027 h 1131"/>
                <a:gd name="T112" fmla="+- 0 14263 10578"/>
                <a:gd name="T113" fmla="*/ T112 w 3716"/>
                <a:gd name="T114" fmla="+- 0 -2057 -3128"/>
                <a:gd name="T115" fmla="*/ -2057 h 1131"/>
                <a:gd name="T116" fmla="+- 0 10638 10578"/>
                <a:gd name="T117" fmla="*/ T116 w 3716"/>
                <a:gd name="T118" fmla="+- 0 -1997 -3128"/>
                <a:gd name="T119" fmla="*/ -1997 h 1131"/>
                <a:gd name="T120" fmla="+- 0 10638 10578"/>
                <a:gd name="T121" fmla="*/ T120 w 3716"/>
                <a:gd name="T122" fmla="+- 0 -2027 -3128"/>
                <a:gd name="T123" fmla="*/ -2027 h 1131"/>
                <a:gd name="T124" fmla="+- 0 10608 10578"/>
                <a:gd name="T125" fmla="*/ T124 w 3716"/>
                <a:gd name="T126" fmla="+- 0 -2057 -3128"/>
                <a:gd name="T127" fmla="*/ -2057 h 1131"/>
                <a:gd name="T128" fmla="+- 0 10608 10578"/>
                <a:gd name="T129" fmla="*/ T128 w 3716"/>
                <a:gd name="T130" fmla="+- 0 -1997 -3128"/>
                <a:gd name="T131" fmla="*/ -1997 h 1131"/>
                <a:gd name="T132" fmla="+- 0 10638 10578"/>
                <a:gd name="T133" fmla="*/ T132 w 3716"/>
                <a:gd name="T134" fmla="+- 0 -1997 -3128"/>
                <a:gd name="T135" fmla="*/ -1997 h 1131"/>
                <a:gd name="T136" fmla="+- 0 14263 10578"/>
                <a:gd name="T137" fmla="*/ T136 w 3716"/>
                <a:gd name="T138" fmla="+- 0 -3068 -3128"/>
                <a:gd name="T139" fmla="*/ -3068 h 1131"/>
                <a:gd name="T140" fmla="+- 0 14233 10578"/>
                <a:gd name="T141" fmla="*/ T140 w 3716"/>
                <a:gd name="T142" fmla="+- 0 -3098 -3128"/>
                <a:gd name="T143" fmla="*/ -3098 h 1131"/>
                <a:gd name="T144" fmla="+- 0 14233 10578"/>
                <a:gd name="T145" fmla="*/ T144 w 3716"/>
                <a:gd name="T146" fmla="+- 0 -3068 -3128"/>
                <a:gd name="T147" fmla="*/ -3068 h 1131"/>
                <a:gd name="T148" fmla="+- 0 14263 10578"/>
                <a:gd name="T149" fmla="*/ T148 w 3716"/>
                <a:gd name="T150" fmla="+- 0 -3068 -3128"/>
                <a:gd name="T151" fmla="*/ -3068 h 1131"/>
                <a:gd name="T152" fmla="+- 0 14263 10578"/>
                <a:gd name="T153" fmla="*/ T152 w 3716"/>
                <a:gd name="T154" fmla="+- 0 -2057 -3128"/>
                <a:gd name="T155" fmla="*/ -2057 h 1131"/>
                <a:gd name="T156" fmla="+- 0 14263 10578"/>
                <a:gd name="T157" fmla="*/ T156 w 3716"/>
                <a:gd name="T158" fmla="+- 0 -3068 -3128"/>
                <a:gd name="T159" fmla="*/ -3068 h 1131"/>
                <a:gd name="T160" fmla="+- 0 14233 10578"/>
                <a:gd name="T161" fmla="*/ T160 w 3716"/>
                <a:gd name="T162" fmla="+- 0 -3068 -3128"/>
                <a:gd name="T163" fmla="*/ -3068 h 1131"/>
                <a:gd name="T164" fmla="+- 0 14233 10578"/>
                <a:gd name="T165" fmla="*/ T164 w 3716"/>
                <a:gd name="T166" fmla="+- 0 -2057 -3128"/>
                <a:gd name="T167" fmla="*/ -2057 h 1131"/>
                <a:gd name="T168" fmla="+- 0 14263 10578"/>
                <a:gd name="T169" fmla="*/ T168 w 3716"/>
                <a:gd name="T170" fmla="+- 0 -2057 -3128"/>
                <a:gd name="T171" fmla="*/ -2057 h 1131"/>
                <a:gd name="T172" fmla="+- 0 14263 10578"/>
                <a:gd name="T173" fmla="*/ T172 w 3716"/>
                <a:gd name="T174" fmla="+- 0 -1997 -3128"/>
                <a:gd name="T175" fmla="*/ -1997 h 1131"/>
                <a:gd name="T176" fmla="+- 0 14263 10578"/>
                <a:gd name="T177" fmla="*/ T176 w 3716"/>
                <a:gd name="T178" fmla="+- 0 -2057 -3128"/>
                <a:gd name="T179" fmla="*/ -2057 h 1131"/>
                <a:gd name="T180" fmla="+- 0 14233 10578"/>
                <a:gd name="T181" fmla="*/ T180 w 3716"/>
                <a:gd name="T182" fmla="+- 0 -2027 -3128"/>
                <a:gd name="T183" fmla="*/ -2027 h 1131"/>
                <a:gd name="T184" fmla="+- 0 14233 10578"/>
                <a:gd name="T185" fmla="*/ T184 w 3716"/>
                <a:gd name="T186" fmla="+- 0 -1997 -3128"/>
                <a:gd name="T187" fmla="*/ -1997 h 1131"/>
                <a:gd name="T188" fmla="+- 0 14263 10578"/>
                <a:gd name="T189" fmla="*/ T188 w 3716"/>
                <a:gd name="T190" fmla="+- 0 -1997 -3128"/>
                <a:gd name="T191" fmla="*/ -1997 h 11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3716" h="1131">
                  <a:moveTo>
                    <a:pt x="3715" y="1131"/>
                  </a:moveTo>
                  <a:lnTo>
                    <a:pt x="3715" y="0"/>
                  </a:lnTo>
                  <a:lnTo>
                    <a:pt x="0" y="0"/>
                  </a:lnTo>
                  <a:lnTo>
                    <a:pt x="0" y="1131"/>
                  </a:lnTo>
                  <a:lnTo>
                    <a:pt x="30" y="1131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60" y="60"/>
                  </a:lnTo>
                  <a:lnTo>
                    <a:pt x="3655" y="60"/>
                  </a:lnTo>
                  <a:lnTo>
                    <a:pt x="3655" y="30"/>
                  </a:lnTo>
                  <a:lnTo>
                    <a:pt x="3685" y="60"/>
                  </a:lnTo>
                  <a:lnTo>
                    <a:pt x="3685" y="1131"/>
                  </a:lnTo>
                  <a:lnTo>
                    <a:pt x="3715" y="1131"/>
                  </a:lnTo>
                  <a:close/>
                  <a:moveTo>
                    <a:pt x="60" y="6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60" y="60"/>
                  </a:lnTo>
                  <a:close/>
                  <a:moveTo>
                    <a:pt x="60" y="1071"/>
                  </a:moveTo>
                  <a:lnTo>
                    <a:pt x="60" y="60"/>
                  </a:lnTo>
                  <a:lnTo>
                    <a:pt x="30" y="60"/>
                  </a:lnTo>
                  <a:lnTo>
                    <a:pt x="30" y="1071"/>
                  </a:lnTo>
                  <a:lnTo>
                    <a:pt x="60" y="1071"/>
                  </a:lnTo>
                  <a:close/>
                  <a:moveTo>
                    <a:pt x="3685" y="1071"/>
                  </a:moveTo>
                  <a:lnTo>
                    <a:pt x="30" y="1071"/>
                  </a:lnTo>
                  <a:lnTo>
                    <a:pt x="60" y="1101"/>
                  </a:lnTo>
                  <a:lnTo>
                    <a:pt x="60" y="1131"/>
                  </a:lnTo>
                  <a:lnTo>
                    <a:pt x="3655" y="1131"/>
                  </a:lnTo>
                  <a:lnTo>
                    <a:pt x="3655" y="1101"/>
                  </a:lnTo>
                  <a:lnTo>
                    <a:pt x="3685" y="1071"/>
                  </a:lnTo>
                  <a:close/>
                  <a:moveTo>
                    <a:pt x="60" y="1131"/>
                  </a:moveTo>
                  <a:lnTo>
                    <a:pt x="60" y="1101"/>
                  </a:lnTo>
                  <a:lnTo>
                    <a:pt x="30" y="1071"/>
                  </a:lnTo>
                  <a:lnTo>
                    <a:pt x="30" y="1131"/>
                  </a:lnTo>
                  <a:lnTo>
                    <a:pt x="60" y="1131"/>
                  </a:lnTo>
                  <a:close/>
                  <a:moveTo>
                    <a:pt x="3685" y="60"/>
                  </a:moveTo>
                  <a:lnTo>
                    <a:pt x="3655" y="30"/>
                  </a:lnTo>
                  <a:lnTo>
                    <a:pt x="3655" y="60"/>
                  </a:lnTo>
                  <a:lnTo>
                    <a:pt x="3685" y="60"/>
                  </a:lnTo>
                  <a:close/>
                  <a:moveTo>
                    <a:pt x="3685" y="1071"/>
                  </a:moveTo>
                  <a:lnTo>
                    <a:pt x="3685" y="60"/>
                  </a:lnTo>
                  <a:lnTo>
                    <a:pt x="3655" y="60"/>
                  </a:lnTo>
                  <a:lnTo>
                    <a:pt x="3655" y="1071"/>
                  </a:lnTo>
                  <a:lnTo>
                    <a:pt x="3685" y="1071"/>
                  </a:lnTo>
                  <a:close/>
                  <a:moveTo>
                    <a:pt x="3685" y="1131"/>
                  </a:moveTo>
                  <a:lnTo>
                    <a:pt x="3685" y="1071"/>
                  </a:lnTo>
                  <a:lnTo>
                    <a:pt x="3655" y="1101"/>
                  </a:lnTo>
                  <a:lnTo>
                    <a:pt x="3655" y="1131"/>
                  </a:lnTo>
                  <a:lnTo>
                    <a:pt x="3685" y="1131"/>
                  </a:ln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0" name="Rectangle 301"/>
            <p:cNvSpPr>
              <a:spLocks noChangeArrowheads="1"/>
            </p:cNvSpPr>
            <p:nvPr/>
          </p:nvSpPr>
          <p:spPr bwMode="auto">
            <a:xfrm>
              <a:off x="3053" y="-1520"/>
              <a:ext cx="10182" cy="10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1" name="AutoShape 300"/>
            <p:cNvSpPr>
              <a:spLocks/>
            </p:cNvSpPr>
            <p:nvPr/>
          </p:nvSpPr>
          <p:spPr bwMode="auto">
            <a:xfrm>
              <a:off x="3023" y="-1550"/>
              <a:ext cx="10242" cy="1131"/>
            </a:xfrm>
            <a:custGeom>
              <a:avLst/>
              <a:gdLst>
                <a:gd name="T0" fmla="+- 0 13266 3024"/>
                <a:gd name="T1" fmla="*/ T0 w 10242"/>
                <a:gd name="T2" fmla="+- 0 -419 -1550"/>
                <a:gd name="T3" fmla="*/ -419 h 1131"/>
                <a:gd name="T4" fmla="+- 0 13266 3024"/>
                <a:gd name="T5" fmla="*/ T4 w 10242"/>
                <a:gd name="T6" fmla="+- 0 -1550 -1550"/>
                <a:gd name="T7" fmla="*/ -1550 h 1131"/>
                <a:gd name="T8" fmla="+- 0 3024 3024"/>
                <a:gd name="T9" fmla="*/ T8 w 10242"/>
                <a:gd name="T10" fmla="+- 0 -1550 -1550"/>
                <a:gd name="T11" fmla="*/ -1550 h 1131"/>
                <a:gd name="T12" fmla="+- 0 3024 3024"/>
                <a:gd name="T13" fmla="*/ T12 w 10242"/>
                <a:gd name="T14" fmla="+- 0 -419 -1550"/>
                <a:gd name="T15" fmla="*/ -419 h 1131"/>
                <a:gd name="T16" fmla="+- 0 3054 3024"/>
                <a:gd name="T17" fmla="*/ T16 w 10242"/>
                <a:gd name="T18" fmla="+- 0 -419 -1550"/>
                <a:gd name="T19" fmla="*/ -419 h 1131"/>
                <a:gd name="T20" fmla="+- 0 3054 3024"/>
                <a:gd name="T21" fmla="*/ T20 w 10242"/>
                <a:gd name="T22" fmla="+- 0 -1490 -1550"/>
                <a:gd name="T23" fmla="*/ -1490 h 1131"/>
                <a:gd name="T24" fmla="+- 0 3084 3024"/>
                <a:gd name="T25" fmla="*/ T24 w 10242"/>
                <a:gd name="T26" fmla="+- 0 -1520 -1550"/>
                <a:gd name="T27" fmla="*/ -1520 h 1131"/>
                <a:gd name="T28" fmla="+- 0 3084 3024"/>
                <a:gd name="T29" fmla="*/ T28 w 10242"/>
                <a:gd name="T30" fmla="+- 0 -1490 -1550"/>
                <a:gd name="T31" fmla="*/ -1490 h 1131"/>
                <a:gd name="T32" fmla="+- 0 13206 3024"/>
                <a:gd name="T33" fmla="*/ T32 w 10242"/>
                <a:gd name="T34" fmla="+- 0 -1490 -1550"/>
                <a:gd name="T35" fmla="*/ -1490 h 1131"/>
                <a:gd name="T36" fmla="+- 0 13206 3024"/>
                <a:gd name="T37" fmla="*/ T36 w 10242"/>
                <a:gd name="T38" fmla="+- 0 -1520 -1550"/>
                <a:gd name="T39" fmla="*/ -1520 h 1131"/>
                <a:gd name="T40" fmla="+- 0 13236 3024"/>
                <a:gd name="T41" fmla="*/ T40 w 10242"/>
                <a:gd name="T42" fmla="+- 0 -1490 -1550"/>
                <a:gd name="T43" fmla="*/ -1490 h 1131"/>
                <a:gd name="T44" fmla="+- 0 13236 3024"/>
                <a:gd name="T45" fmla="*/ T44 w 10242"/>
                <a:gd name="T46" fmla="+- 0 -419 -1550"/>
                <a:gd name="T47" fmla="*/ -419 h 1131"/>
                <a:gd name="T48" fmla="+- 0 13266 3024"/>
                <a:gd name="T49" fmla="*/ T48 w 10242"/>
                <a:gd name="T50" fmla="+- 0 -419 -1550"/>
                <a:gd name="T51" fmla="*/ -419 h 1131"/>
                <a:gd name="T52" fmla="+- 0 3084 3024"/>
                <a:gd name="T53" fmla="*/ T52 w 10242"/>
                <a:gd name="T54" fmla="+- 0 -1490 -1550"/>
                <a:gd name="T55" fmla="*/ -1490 h 1131"/>
                <a:gd name="T56" fmla="+- 0 3084 3024"/>
                <a:gd name="T57" fmla="*/ T56 w 10242"/>
                <a:gd name="T58" fmla="+- 0 -1520 -1550"/>
                <a:gd name="T59" fmla="*/ -1520 h 1131"/>
                <a:gd name="T60" fmla="+- 0 3054 3024"/>
                <a:gd name="T61" fmla="*/ T60 w 10242"/>
                <a:gd name="T62" fmla="+- 0 -1490 -1550"/>
                <a:gd name="T63" fmla="*/ -1490 h 1131"/>
                <a:gd name="T64" fmla="+- 0 3084 3024"/>
                <a:gd name="T65" fmla="*/ T64 w 10242"/>
                <a:gd name="T66" fmla="+- 0 -1490 -1550"/>
                <a:gd name="T67" fmla="*/ -1490 h 1131"/>
                <a:gd name="T68" fmla="+- 0 3084 3024"/>
                <a:gd name="T69" fmla="*/ T68 w 10242"/>
                <a:gd name="T70" fmla="+- 0 -479 -1550"/>
                <a:gd name="T71" fmla="*/ -479 h 1131"/>
                <a:gd name="T72" fmla="+- 0 3084 3024"/>
                <a:gd name="T73" fmla="*/ T72 w 10242"/>
                <a:gd name="T74" fmla="+- 0 -1490 -1550"/>
                <a:gd name="T75" fmla="*/ -1490 h 1131"/>
                <a:gd name="T76" fmla="+- 0 3054 3024"/>
                <a:gd name="T77" fmla="*/ T76 w 10242"/>
                <a:gd name="T78" fmla="+- 0 -1490 -1550"/>
                <a:gd name="T79" fmla="*/ -1490 h 1131"/>
                <a:gd name="T80" fmla="+- 0 3054 3024"/>
                <a:gd name="T81" fmla="*/ T80 w 10242"/>
                <a:gd name="T82" fmla="+- 0 -479 -1550"/>
                <a:gd name="T83" fmla="*/ -479 h 1131"/>
                <a:gd name="T84" fmla="+- 0 3084 3024"/>
                <a:gd name="T85" fmla="*/ T84 w 10242"/>
                <a:gd name="T86" fmla="+- 0 -479 -1550"/>
                <a:gd name="T87" fmla="*/ -479 h 1131"/>
                <a:gd name="T88" fmla="+- 0 13236 3024"/>
                <a:gd name="T89" fmla="*/ T88 w 10242"/>
                <a:gd name="T90" fmla="+- 0 -479 -1550"/>
                <a:gd name="T91" fmla="*/ -479 h 1131"/>
                <a:gd name="T92" fmla="+- 0 3054 3024"/>
                <a:gd name="T93" fmla="*/ T92 w 10242"/>
                <a:gd name="T94" fmla="+- 0 -479 -1550"/>
                <a:gd name="T95" fmla="*/ -479 h 1131"/>
                <a:gd name="T96" fmla="+- 0 3084 3024"/>
                <a:gd name="T97" fmla="*/ T96 w 10242"/>
                <a:gd name="T98" fmla="+- 0 -449 -1550"/>
                <a:gd name="T99" fmla="*/ -449 h 1131"/>
                <a:gd name="T100" fmla="+- 0 3084 3024"/>
                <a:gd name="T101" fmla="*/ T100 w 10242"/>
                <a:gd name="T102" fmla="+- 0 -419 -1550"/>
                <a:gd name="T103" fmla="*/ -419 h 1131"/>
                <a:gd name="T104" fmla="+- 0 13206 3024"/>
                <a:gd name="T105" fmla="*/ T104 w 10242"/>
                <a:gd name="T106" fmla="+- 0 -419 -1550"/>
                <a:gd name="T107" fmla="*/ -419 h 1131"/>
                <a:gd name="T108" fmla="+- 0 13206 3024"/>
                <a:gd name="T109" fmla="*/ T108 w 10242"/>
                <a:gd name="T110" fmla="+- 0 -449 -1550"/>
                <a:gd name="T111" fmla="*/ -449 h 1131"/>
                <a:gd name="T112" fmla="+- 0 13236 3024"/>
                <a:gd name="T113" fmla="*/ T112 w 10242"/>
                <a:gd name="T114" fmla="+- 0 -479 -1550"/>
                <a:gd name="T115" fmla="*/ -479 h 1131"/>
                <a:gd name="T116" fmla="+- 0 3084 3024"/>
                <a:gd name="T117" fmla="*/ T116 w 10242"/>
                <a:gd name="T118" fmla="+- 0 -419 -1550"/>
                <a:gd name="T119" fmla="*/ -419 h 1131"/>
                <a:gd name="T120" fmla="+- 0 3084 3024"/>
                <a:gd name="T121" fmla="*/ T120 w 10242"/>
                <a:gd name="T122" fmla="+- 0 -449 -1550"/>
                <a:gd name="T123" fmla="*/ -449 h 1131"/>
                <a:gd name="T124" fmla="+- 0 3054 3024"/>
                <a:gd name="T125" fmla="*/ T124 w 10242"/>
                <a:gd name="T126" fmla="+- 0 -479 -1550"/>
                <a:gd name="T127" fmla="*/ -479 h 1131"/>
                <a:gd name="T128" fmla="+- 0 3054 3024"/>
                <a:gd name="T129" fmla="*/ T128 w 10242"/>
                <a:gd name="T130" fmla="+- 0 -419 -1550"/>
                <a:gd name="T131" fmla="*/ -419 h 1131"/>
                <a:gd name="T132" fmla="+- 0 3084 3024"/>
                <a:gd name="T133" fmla="*/ T132 w 10242"/>
                <a:gd name="T134" fmla="+- 0 -419 -1550"/>
                <a:gd name="T135" fmla="*/ -419 h 1131"/>
                <a:gd name="T136" fmla="+- 0 13236 3024"/>
                <a:gd name="T137" fmla="*/ T136 w 10242"/>
                <a:gd name="T138" fmla="+- 0 -1490 -1550"/>
                <a:gd name="T139" fmla="*/ -1490 h 1131"/>
                <a:gd name="T140" fmla="+- 0 13206 3024"/>
                <a:gd name="T141" fmla="*/ T140 w 10242"/>
                <a:gd name="T142" fmla="+- 0 -1520 -1550"/>
                <a:gd name="T143" fmla="*/ -1520 h 1131"/>
                <a:gd name="T144" fmla="+- 0 13206 3024"/>
                <a:gd name="T145" fmla="*/ T144 w 10242"/>
                <a:gd name="T146" fmla="+- 0 -1490 -1550"/>
                <a:gd name="T147" fmla="*/ -1490 h 1131"/>
                <a:gd name="T148" fmla="+- 0 13236 3024"/>
                <a:gd name="T149" fmla="*/ T148 w 10242"/>
                <a:gd name="T150" fmla="+- 0 -1490 -1550"/>
                <a:gd name="T151" fmla="*/ -1490 h 1131"/>
                <a:gd name="T152" fmla="+- 0 13236 3024"/>
                <a:gd name="T153" fmla="*/ T152 w 10242"/>
                <a:gd name="T154" fmla="+- 0 -479 -1550"/>
                <a:gd name="T155" fmla="*/ -479 h 1131"/>
                <a:gd name="T156" fmla="+- 0 13236 3024"/>
                <a:gd name="T157" fmla="*/ T156 w 10242"/>
                <a:gd name="T158" fmla="+- 0 -1490 -1550"/>
                <a:gd name="T159" fmla="*/ -1490 h 1131"/>
                <a:gd name="T160" fmla="+- 0 13206 3024"/>
                <a:gd name="T161" fmla="*/ T160 w 10242"/>
                <a:gd name="T162" fmla="+- 0 -1490 -1550"/>
                <a:gd name="T163" fmla="*/ -1490 h 1131"/>
                <a:gd name="T164" fmla="+- 0 13206 3024"/>
                <a:gd name="T165" fmla="*/ T164 w 10242"/>
                <a:gd name="T166" fmla="+- 0 -479 -1550"/>
                <a:gd name="T167" fmla="*/ -479 h 1131"/>
                <a:gd name="T168" fmla="+- 0 13236 3024"/>
                <a:gd name="T169" fmla="*/ T168 w 10242"/>
                <a:gd name="T170" fmla="+- 0 -479 -1550"/>
                <a:gd name="T171" fmla="*/ -479 h 1131"/>
                <a:gd name="T172" fmla="+- 0 13236 3024"/>
                <a:gd name="T173" fmla="*/ T172 w 10242"/>
                <a:gd name="T174" fmla="+- 0 -419 -1550"/>
                <a:gd name="T175" fmla="*/ -419 h 1131"/>
                <a:gd name="T176" fmla="+- 0 13236 3024"/>
                <a:gd name="T177" fmla="*/ T176 w 10242"/>
                <a:gd name="T178" fmla="+- 0 -479 -1550"/>
                <a:gd name="T179" fmla="*/ -479 h 1131"/>
                <a:gd name="T180" fmla="+- 0 13206 3024"/>
                <a:gd name="T181" fmla="*/ T180 w 10242"/>
                <a:gd name="T182" fmla="+- 0 -449 -1550"/>
                <a:gd name="T183" fmla="*/ -449 h 1131"/>
                <a:gd name="T184" fmla="+- 0 13206 3024"/>
                <a:gd name="T185" fmla="*/ T184 w 10242"/>
                <a:gd name="T186" fmla="+- 0 -419 -1550"/>
                <a:gd name="T187" fmla="*/ -419 h 1131"/>
                <a:gd name="T188" fmla="+- 0 13236 3024"/>
                <a:gd name="T189" fmla="*/ T188 w 10242"/>
                <a:gd name="T190" fmla="+- 0 -419 -1550"/>
                <a:gd name="T191" fmla="*/ -419 h 11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10242" h="1131">
                  <a:moveTo>
                    <a:pt x="10242" y="1131"/>
                  </a:moveTo>
                  <a:lnTo>
                    <a:pt x="10242" y="0"/>
                  </a:lnTo>
                  <a:lnTo>
                    <a:pt x="0" y="0"/>
                  </a:lnTo>
                  <a:lnTo>
                    <a:pt x="0" y="1131"/>
                  </a:lnTo>
                  <a:lnTo>
                    <a:pt x="30" y="1131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60" y="60"/>
                  </a:lnTo>
                  <a:lnTo>
                    <a:pt x="10182" y="60"/>
                  </a:lnTo>
                  <a:lnTo>
                    <a:pt x="10182" y="30"/>
                  </a:lnTo>
                  <a:lnTo>
                    <a:pt x="10212" y="60"/>
                  </a:lnTo>
                  <a:lnTo>
                    <a:pt x="10212" y="1131"/>
                  </a:lnTo>
                  <a:lnTo>
                    <a:pt x="10242" y="1131"/>
                  </a:lnTo>
                  <a:close/>
                  <a:moveTo>
                    <a:pt x="60" y="6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60" y="60"/>
                  </a:lnTo>
                  <a:close/>
                  <a:moveTo>
                    <a:pt x="60" y="1071"/>
                  </a:moveTo>
                  <a:lnTo>
                    <a:pt x="60" y="60"/>
                  </a:lnTo>
                  <a:lnTo>
                    <a:pt x="30" y="60"/>
                  </a:lnTo>
                  <a:lnTo>
                    <a:pt x="30" y="1071"/>
                  </a:lnTo>
                  <a:lnTo>
                    <a:pt x="60" y="1071"/>
                  </a:lnTo>
                  <a:close/>
                  <a:moveTo>
                    <a:pt x="10212" y="1071"/>
                  </a:moveTo>
                  <a:lnTo>
                    <a:pt x="30" y="1071"/>
                  </a:lnTo>
                  <a:lnTo>
                    <a:pt x="60" y="1101"/>
                  </a:lnTo>
                  <a:lnTo>
                    <a:pt x="60" y="1131"/>
                  </a:lnTo>
                  <a:lnTo>
                    <a:pt x="10182" y="1131"/>
                  </a:lnTo>
                  <a:lnTo>
                    <a:pt x="10182" y="1101"/>
                  </a:lnTo>
                  <a:lnTo>
                    <a:pt x="10212" y="1071"/>
                  </a:lnTo>
                  <a:close/>
                  <a:moveTo>
                    <a:pt x="60" y="1131"/>
                  </a:moveTo>
                  <a:lnTo>
                    <a:pt x="60" y="1101"/>
                  </a:lnTo>
                  <a:lnTo>
                    <a:pt x="30" y="1071"/>
                  </a:lnTo>
                  <a:lnTo>
                    <a:pt x="30" y="1131"/>
                  </a:lnTo>
                  <a:lnTo>
                    <a:pt x="60" y="1131"/>
                  </a:lnTo>
                  <a:close/>
                  <a:moveTo>
                    <a:pt x="10212" y="60"/>
                  </a:moveTo>
                  <a:lnTo>
                    <a:pt x="10182" y="30"/>
                  </a:lnTo>
                  <a:lnTo>
                    <a:pt x="10182" y="60"/>
                  </a:lnTo>
                  <a:lnTo>
                    <a:pt x="10212" y="60"/>
                  </a:lnTo>
                  <a:close/>
                  <a:moveTo>
                    <a:pt x="10212" y="1071"/>
                  </a:moveTo>
                  <a:lnTo>
                    <a:pt x="10212" y="60"/>
                  </a:lnTo>
                  <a:lnTo>
                    <a:pt x="10182" y="60"/>
                  </a:lnTo>
                  <a:lnTo>
                    <a:pt x="10182" y="1071"/>
                  </a:lnTo>
                  <a:lnTo>
                    <a:pt x="10212" y="1071"/>
                  </a:lnTo>
                  <a:close/>
                  <a:moveTo>
                    <a:pt x="10212" y="1131"/>
                  </a:moveTo>
                  <a:lnTo>
                    <a:pt x="10212" y="1071"/>
                  </a:lnTo>
                  <a:lnTo>
                    <a:pt x="10182" y="1101"/>
                  </a:lnTo>
                  <a:lnTo>
                    <a:pt x="10182" y="1131"/>
                  </a:lnTo>
                  <a:lnTo>
                    <a:pt x="10212" y="1131"/>
                  </a:ln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2" name="AutoShape 299"/>
            <p:cNvSpPr>
              <a:spLocks/>
            </p:cNvSpPr>
            <p:nvPr/>
          </p:nvSpPr>
          <p:spPr bwMode="auto">
            <a:xfrm>
              <a:off x="4173" y="-5130"/>
              <a:ext cx="8260" cy="3585"/>
            </a:xfrm>
            <a:custGeom>
              <a:avLst/>
              <a:gdLst>
                <a:gd name="T0" fmla="+- 0 4533 4173"/>
                <a:gd name="T1" fmla="*/ T0 w 8260"/>
                <a:gd name="T2" fmla="+- 0 -3477 -5129"/>
                <a:gd name="T3" fmla="*/ -3477 h 3585"/>
                <a:gd name="T4" fmla="+- 0 4413 4173"/>
                <a:gd name="T5" fmla="*/ T4 w 8260"/>
                <a:gd name="T6" fmla="+- 0 -3477 -5129"/>
                <a:gd name="T7" fmla="*/ -3477 h 3585"/>
                <a:gd name="T8" fmla="+- 0 4413 4173"/>
                <a:gd name="T9" fmla="*/ T8 w 8260"/>
                <a:gd name="T10" fmla="+- 0 -3557 -5129"/>
                <a:gd name="T11" fmla="*/ -3557 h 3585"/>
                <a:gd name="T12" fmla="+- 0 4293 4173"/>
                <a:gd name="T13" fmla="*/ T12 w 8260"/>
                <a:gd name="T14" fmla="+- 0 -3557 -5129"/>
                <a:gd name="T15" fmla="*/ -3557 h 3585"/>
                <a:gd name="T16" fmla="+- 0 4293 4173"/>
                <a:gd name="T17" fmla="*/ T16 w 8260"/>
                <a:gd name="T18" fmla="+- 0 -3477 -5129"/>
                <a:gd name="T19" fmla="*/ -3477 h 3585"/>
                <a:gd name="T20" fmla="+- 0 4173 4173"/>
                <a:gd name="T21" fmla="*/ T20 w 8260"/>
                <a:gd name="T22" fmla="+- 0 -3477 -5129"/>
                <a:gd name="T23" fmla="*/ -3477 h 3585"/>
                <a:gd name="T24" fmla="+- 0 4293 4173"/>
                <a:gd name="T25" fmla="*/ T24 w 8260"/>
                <a:gd name="T26" fmla="+- 0 -3237 -5129"/>
                <a:gd name="T27" fmla="*/ -3237 h 3585"/>
                <a:gd name="T28" fmla="+- 0 4353 4173"/>
                <a:gd name="T29" fmla="*/ T28 w 8260"/>
                <a:gd name="T30" fmla="+- 0 -3117 -5129"/>
                <a:gd name="T31" fmla="*/ -3117 h 3585"/>
                <a:gd name="T32" fmla="+- 0 4413 4173"/>
                <a:gd name="T33" fmla="*/ T32 w 8260"/>
                <a:gd name="T34" fmla="+- 0 -3237 -5129"/>
                <a:gd name="T35" fmla="*/ -3237 h 3585"/>
                <a:gd name="T36" fmla="+- 0 4533 4173"/>
                <a:gd name="T37" fmla="*/ T36 w 8260"/>
                <a:gd name="T38" fmla="+- 0 -3477 -5129"/>
                <a:gd name="T39" fmla="*/ -3477 h 3585"/>
                <a:gd name="T40" fmla="+- 0 8591 4173"/>
                <a:gd name="T41" fmla="*/ T40 w 8260"/>
                <a:gd name="T42" fmla="+- 0 -5050 -5129"/>
                <a:gd name="T43" fmla="*/ -5050 h 3585"/>
                <a:gd name="T44" fmla="+- 0 8471 4173"/>
                <a:gd name="T45" fmla="*/ T44 w 8260"/>
                <a:gd name="T46" fmla="+- 0 -5050 -5129"/>
                <a:gd name="T47" fmla="*/ -5050 h 3585"/>
                <a:gd name="T48" fmla="+- 0 8471 4173"/>
                <a:gd name="T49" fmla="*/ T48 w 8260"/>
                <a:gd name="T50" fmla="+- 0 -5129 -5129"/>
                <a:gd name="T51" fmla="*/ -5129 h 3585"/>
                <a:gd name="T52" fmla="+- 0 8351 4173"/>
                <a:gd name="T53" fmla="*/ T52 w 8260"/>
                <a:gd name="T54" fmla="+- 0 -5129 -5129"/>
                <a:gd name="T55" fmla="*/ -5129 h 3585"/>
                <a:gd name="T56" fmla="+- 0 8351 4173"/>
                <a:gd name="T57" fmla="*/ T56 w 8260"/>
                <a:gd name="T58" fmla="+- 0 -5050 -5129"/>
                <a:gd name="T59" fmla="*/ -5050 h 3585"/>
                <a:gd name="T60" fmla="+- 0 8231 4173"/>
                <a:gd name="T61" fmla="*/ T60 w 8260"/>
                <a:gd name="T62" fmla="+- 0 -5050 -5129"/>
                <a:gd name="T63" fmla="*/ -5050 h 3585"/>
                <a:gd name="T64" fmla="+- 0 8351 4173"/>
                <a:gd name="T65" fmla="*/ T64 w 8260"/>
                <a:gd name="T66" fmla="+- 0 -4810 -5129"/>
                <a:gd name="T67" fmla="*/ -4810 h 3585"/>
                <a:gd name="T68" fmla="+- 0 8411 4173"/>
                <a:gd name="T69" fmla="*/ T68 w 8260"/>
                <a:gd name="T70" fmla="+- 0 -4690 -5129"/>
                <a:gd name="T71" fmla="*/ -4690 h 3585"/>
                <a:gd name="T72" fmla="+- 0 8471 4173"/>
                <a:gd name="T73" fmla="*/ T72 w 8260"/>
                <a:gd name="T74" fmla="+- 0 -4810 -5129"/>
                <a:gd name="T75" fmla="*/ -4810 h 3585"/>
                <a:gd name="T76" fmla="+- 0 8591 4173"/>
                <a:gd name="T77" fmla="*/ T76 w 8260"/>
                <a:gd name="T78" fmla="+- 0 -5050 -5129"/>
                <a:gd name="T79" fmla="*/ -5050 h 3585"/>
                <a:gd name="T80" fmla="+- 0 8621 4173"/>
                <a:gd name="T81" fmla="*/ T80 w 8260"/>
                <a:gd name="T82" fmla="+- 0 -3477 -5129"/>
                <a:gd name="T83" fmla="*/ -3477 h 3585"/>
                <a:gd name="T84" fmla="+- 0 8501 4173"/>
                <a:gd name="T85" fmla="*/ T84 w 8260"/>
                <a:gd name="T86" fmla="+- 0 -3477 -5129"/>
                <a:gd name="T87" fmla="*/ -3477 h 3585"/>
                <a:gd name="T88" fmla="+- 0 8501 4173"/>
                <a:gd name="T89" fmla="*/ T88 w 8260"/>
                <a:gd name="T90" fmla="+- 0 -3557 -5129"/>
                <a:gd name="T91" fmla="*/ -3557 h 3585"/>
                <a:gd name="T92" fmla="+- 0 8381 4173"/>
                <a:gd name="T93" fmla="*/ T92 w 8260"/>
                <a:gd name="T94" fmla="+- 0 -3557 -5129"/>
                <a:gd name="T95" fmla="*/ -3557 h 3585"/>
                <a:gd name="T96" fmla="+- 0 8381 4173"/>
                <a:gd name="T97" fmla="*/ T96 w 8260"/>
                <a:gd name="T98" fmla="+- 0 -3477 -5129"/>
                <a:gd name="T99" fmla="*/ -3477 h 3585"/>
                <a:gd name="T100" fmla="+- 0 8261 4173"/>
                <a:gd name="T101" fmla="*/ T100 w 8260"/>
                <a:gd name="T102" fmla="+- 0 -3477 -5129"/>
                <a:gd name="T103" fmla="*/ -3477 h 3585"/>
                <a:gd name="T104" fmla="+- 0 8381 4173"/>
                <a:gd name="T105" fmla="*/ T104 w 8260"/>
                <a:gd name="T106" fmla="+- 0 -3237 -5129"/>
                <a:gd name="T107" fmla="*/ -3237 h 3585"/>
                <a:gd name="T108" fmla="+- 0 8441 4173"/>
                <a:gd name="T109" fmla="*/ T108 w 8260"/>
                <a:gd name="T110" fmla="+- 0 -3117 -5129"/>
                <a:gd name="T111" fmla="*/ -3117 h 3585"/>
                <a:gd name="T112" fmla="+- 0 8501 4173"/>
                <a:gd name="T113" fmla="*/ T112 w 8260"/>
                <a:gd name="T114" fmla="+- 0 -3237 -5129"/>
                <a:gd name="T115" fmla="*/ -3237 h 3585"/>
                <a:gd name="T116" fmla="+- 0 8621 4173"/>
                <a:gd name="T117" fmla="*/ T116 w 8260"/>
                <a:gd name="T118" fmla="+- 0 -3477 -5129"/>
                <a:gd name="T119" fmla="*/ -3477 h 3585"/>
                <a:gd name="T120" fmla="+- 0 8646 4173"/>
                <a:gd name="T121" fmla="*/ T120 w 8260"/>
                <a:gd name="T122" fmla="+- 0 -1905 -5129"/>
                <a:gd name="T123" fmla="*/ -1905 h 3585"/>
                <a:gd name="T124" fmla="+- 0 8526 4173"/>
                <a:gd name="T125" fmla="*/ T124 w 8260"/>
                <a:gd name="T126" fmla="+- 0 -1905 -5129"/>
                <a:gd name="T127" fmla="*/ -1905 h 3585"/>
                <a:gd name="T128" fmla="+- 0 8526 4173"/>
                <a:gd name="T129" fmla="*/ T128 w 8260"/>
                <a:gd name="T130" fmla="+- 0 -1985 -5129"/>
                <a:gd name="T131" fmla="*/ -1985 h 3585"/>
                <a:gd name="T132" fmla="+- 0 8406 4173"/>
                <a:gd name="T133" fmla="*/ T132 w 8260"/>
                <a:gd name="T134" fmla="+- 0 -1985 -5129"/>
                <a:gd name="T135" fmla="*/ -1985 h 3585"/>
                <a:gd name="T136" fmla="+- 0 8406 4173"/>
                <a:gd name="T137" fmla="*/ T136 w 8260"/>
                <a:gd name="T138" fmla="+- 0 -1905 -5129"/>
                <a:gd name="T139" fmla="*/ -1905 h 3585"/>
                <a:gd name="T140" fmla="+- 0 8286 4173"/>
                <a:gd name="T141" fmla="*/ T140 w 8260"/>
                <a:gd name="T142" fmla="+- 0 -1905 -5129"/>
                <a:gd name="T143" fmla="*/ -1905 h 3585"/>
                <a:gd name="T144" fmla="+- 0 8406 4173"/>
                <a:gd name="T145" fmla="*/ T144 w 8260"/>
                <a:gd name="T146" fmla="+- 0 -1665 -5129"/>
                <a:gd name="T147" fmla="*/ -1665 h 3585"/>
                <a:gd name="T148" fmla="+- 0 8466 4173"/>
                <a:gd name="T149" fmla="*/ T148 w 8260"/>
                <a:gd name="T150" fmla="+- 0 -1545 -5129"/>
                <a:gd name="T151" fmla="*/ -1545 h 3585"/>
                <a:gd name="T152" fmla="+- 0 8526 4173"/>
                <a:gd name="T153" fmla="*/ T152 w 8260"/>
                <a:gd name="T154" fmla="+- 0 -1665 -5129"/>
                <a:gd name="T155" fmla="*/ -1665 h 3585"/>
                <a:gd name="T156" fmla="+- 0 8646 4173"/>
                <a:gd name="T157" fmla="*/ T156 w 8260"/>
                <a:gd name="T158" fmla="+- 0 -1905 -5129"/>
                <a:gd name="T159" fmla="*/ -1905 h 3585"/>
                <a:gd name="T160" fmla="+- 0 12433 4173"/>
                <a:gd name="T161" fmla="*/ T160 w 8260"/>
                <a:gd name="T162" fmla="+- 0 -3479 -5129"/>
                <a:gd name="T163" fmla="*/ -3479 h 3585"/>
                <a:gd name="T164" fmla="+- 0 12313 4173"/>
                <a:gd name="T165" fmla="*/ T164 w 8260"/>
                <a:gd name="T166" fmla="+- 0 -3479 -5129"/>
                <a:gd name="T167" fmla="*/ -3479 h 3585"/>
                <a:gd name="T168" fmla="+- 0 12313 4173"/>
                <a:gd name="T169" fmla="*/ T168 w 8260"/>
                <a:gd name="T170" fmla="+- 0 -3560 -5129"/>
                <a:gd name="T171" fmla="*/ -3560 h 3585"/>
                <a:gd name="T172" fmla="+- 0 12193 4173"/>
                <a:gd name="T173" fmla="*/ T172 w 8260"/>
                <a:gd name="T174" fmla="+- 0 -3560 -5129"/>
                <a:gd name="T175" fmla="*/ -3560 h 3585"/>
                <a:gd name="T176" fmla="+- 0 12193 4173"/>
                <a:gd name="T177" fmla="*/ T176 w 8260"/>
                <a:gd name="T178" fmla="+- 0 -3479 -5129"/>
                <a:gd name="T179" fmla="*/ -3479 h 3585"/>
                <a:gd name="T180" fmla="+- 0 12073 4173"/>
                <a:gd name="T181" fmla="*/ T180 w 8260"/>
                <a:gd name="T182" fmla="+- 0 -3479 -5129"/>
                <a:gd name="T183" fmla="*/ -3479 h 3585"/>
                <a:gd name="T184" fmla="+- 0 12193 4173"/>
                <a:gd name="T185" fmla="*/ T184 w 8260"/>
                <a:gd name="T186" fmla="+- 0 -3239 -5129"/>
                <a:gd name="T187" fmla="*/ -3239 h 3585"/>
                <a:gd name="T188" fmla="+- 0 12253 4173"/>
                <a:gd name="T189" fmla="*/ T188 w 8260"/>
                <a:gd name="T190" fmla="+- 0 -3119 -5129"/>
                <a:gd name="T191" fmla="*/ -3119 h 3585"/>
                <a:gd name="T192" fmla="+- 0 12313 4173"/>
                <a:gd name="T193" fmla="*/ T192 w 8260"/>
                <a:gd name="T194" fmla="+- 0 -3239 -5129"/>
                <a:gd name="T195" fmla="*/ -3239 h 3585"/>
                <a:gd name="T196" fmla="+- 0 12433 4173"/>
                <a:gd name="T197" fmla="*/ T196 w 8260"/>
                <a:gd name="T198" fmla="+- 0 -3479 -5129"/>
                <a:gd name="T199" fmla="*/ -3479 h 35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</a:cxnLst>
              <a:rect l="0" t="0" r="r" b="b"/>
              <a:pathLst>
                <a:path w="8260" h="3585">
                  <a:moveTo>
                    <a:pt x="360" y="1652"/>
                  </a:moveTo>
                  <a:lnTo>
                    <a:pt x="240" y="1652"/>
                  </a:lnTo>
                  <a:lnTo>
                    <a:pt x="240" y="1572"/>
                  </a:lnTo>
                  <a:lnTo>
                    <a:pt x="120" y="1572"/>
                  </a:lnTo>
                  <a:lnTo>
                    <a:pt x="120" y="1652"/>
                  </a:lnTo>
                  <a:lnTo>
                    <a:pt x="0" y="1652"/>
                  </a:lnTo>
                  <a:lnTo>
                    <a:pt x="120" y="1892"/>
                  </a:lnTo>
                  <a:lnTo>
                    <a:pt x="180" y="2012"/>
                  </a:lnTo>
                  <a:lnTo>
                    <a:pt x="240" y="1892"/>
                  </a:lnTo>
                  <a:lnTo>
                    <a:pt x="360" y="1652"/>
                  </a:lnTo>
                  <a:moveTo>
                    <a:pt x="4418" y="79"/>
                  </a:moveTo>
                  <a:lnTo>
                    <a:pt x="4298" y="79"/>
                  </a:lnTo>
                  <a:lnTo>
                    <a:pt x="4298" y="0"/>
                  </a:lnTo>
                  <a:lnTo>
                    <a:pt x="4178" y="0"/>
                  </a:lnTo>
                  <a:lnTo>
                    <a:pt x="4178" y="79"/>
                  </a:lnTo>
                  <a:lnTo>
                    <a:pt x="4058" y="79"/>
                  </a:lnTo>
                  <a:lnTo>
                    <a:pt x="4178" y="319"/>
                  </a:lnTo>
                  <a:lnTo>
                    <a:pt x="4238" y="439"/>
                  </a:lnTo>
                  <a:lnTo>
                    <a:pt x="4298" y="319"/>
                  </a:lnTo>
                  <a:lnTo>
                    <a:pt x="4418" y="79"/>
                  </a:lnTo>
                  <a:moveTo>
                    <a:pt x="4448" y="1652"/>
                  </a:moveTo>
                  <a:lnTo>
                    <a:pt x="4328" y="1652"/>
                  </a:lnTo>
                  <a:lnTo>
                    <a:pt x="4328" y="1572"/>
                  </a:lnTo>
                  <a:lnTo>
                    <a:pt x="4208" y="1572"/>
                  </a:lnTo>
                  <a:lnTo>
                    <a:pt x="4208" y="1652"/>
                  </a:lnTo>
                  <a:lnTo>
                    <a:pt x="4088" y="1652"/>
                  </a:lnTo>
                  <a:lnTo>
                    <a:pt x="4208" y="1892"/>
                  </a:lnTo>
                  <a:lnTo>
                    <a:pt x="4268" y="2012"/>
                  </a:lnTo>
                  <a:lnTo>
                    <a:pt x="4328" y="1892"/>
                  </a:lnTo>
                  <a:lnTo>
                    <a:pt x="4448" y="1652"/>
                  </a:lnTo>
                  <a:moveTo>
                    <a:pt x="4473" y="3224"/>
                  </a:moveTo>
                  <a:lnTo>
                    <a:pt x="4353" y="3224"/>
                  </a:lnTo>
                  <a:lnTo>
                    <a:pt x="4353" y="3144"/>
                  </a:lnTo>
                  <a:lnTo>
                    <a:pt x="4233" y="3144"/>
                  </a:lnTo>
                  <a:lnTo>
                    <a:pt x="4233" y="3224"/>
                  </a:lnTo>
                  <a:lnTo>
                    <a:pt x="4113" y="3224"/>
                  </a:lnTo>
                  <a:lnTo>
                    <a:pt x="4233" y="3464"/>
                  </a:lnTo>
                  <a:lnTo>
                    <a:pt x="4293" y="3584"/>
                  </a:lnTo>
                  <a:lnTo>
                    <a:pt x="4353" y="3464"/>
                  </a:lnTo>
                  <a:lnTo>
                    <a:pt x="4473" y="3224"/>
                  </a:lnTo>
                  <a:moveTo>
                    <a:pt x="8260" y="1650"/>
                  </a:moveTo>
                  <a:lnTo>
                    <a:pt x="8140" y="1650"/>
                  </a:lnTo>
                  <a:lnTo>
                    <a:pt x="8140" y="1569"/>
                  </a:lnTo>
                  <a:lnTo>
                    <a:pt x="8020" y="1569"/>
                  </a:lnTo>
                  <a:lnTo>
                    <a:pt x="8020" y="1650"/>
                  </a:lnTo>
                  <a:lnTo>
                    <a:pt x="7900" y="1650"/>
                  </a:lnTo>
                  <a:lnTo>
                    <a:pt x="8020" y="1890"/>
                  </a:lnTo>
                  <a:lnTo>
                    <a:pt x="8080" y="2010"/>
                  </a:lnTo>
                  <a:lnTo>
                    <a:pt x="8140" y="1890"/>
                  </a:lnTo>
                  <a:lnTo>
                    <a:pt x="8260" y="165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3" name="AutoShape 298"/>
            <p:cNvSpPr>
              <a:spLocks/>
            </p:cNvSpPr>
            <p:nvPr/>
          </p:nvSpPr>
          <p:spPr bwMode="auto">
            <a:xfrm>
              <a:off x="6271" y="97"/>
              <a:ext cx="4316" cy="926"/>
            </a:xfrm>
            <a:custGeom>
              <a:avLst/>
              <a:gdLst>
                <a:gd name="T0" fmla="+- 0 10586 6271"/>
                <a:gd name="T1" fmla="*/ T0 w 4316"/>
                <a:gd name="T2" fmla="+- 0 1023 98"/>
                <a:gd name="T3" fmla="*/ 1023 h 926"/>
                <a:gd name="T4" fmla="+- 0 10586 6271"/>
                <a:gd name="T5" fmla="*/ T4 w 4316"/>
                <a:gd name="T6" fmla="+- 0 98 98"/>
                <a:gd name="T7" fmla="*/ 98 h 926"/>
                <a:gd name="T8" fmla="+- 0 6271 6271"/>
                <a:gd name="T9" fmla="*/ T8 w 4316"/>
                <a:gd name="T10" fmla="+- 0 98 98"/>
                <a:gd name="T11" fmla="*/ 98 h 926"/>
                <a:gd name="T12" fmla="+- 0 6271 6271"/>
                <a:gd name="T13" fmla="*/ T12 w 4316"/>
                <a:gd name="T14" fmla="+- 0 1023 98"/>
                <a:gd name="T15" fmla="*/ 1023 h 926"/>
                <a:gd name="T16" fmla="+- 0 6301 6271"/>
                <a:gd name="T17" fmla="*/ T16 w 4316"/>
                <a:gd name="T18" fmla="+- 0 1023 98"/>
                <a:gd name="T19" fmla="*/ 1023 h 926"/>
                <a:gd name="T20" fmla="+- 0 6301 6271"/>
                <a:gd name="T21" fmla="*/ T20 w 4316"/>
                <a:gd name="T22" fmla="+- 0 158 98"/>
                <a:gd name="T23" fmla="*/ 158 h 926"/>
                <a:gd name="T24" fmla="+- 0 6331 6271"/>
                <a:gd name="T25" fmla="*/ T24 w 4316"/>
                <a:gd name="T26" fmla="+- 0 128 98"/>
                <a:gd name="T27" fmla="*/ 128 h 926"/>
                <a:gd name="T28" fmla="+- 0 6331 6271"/>
                <a:gd name="T29" fmla="*/ T28 w 4316"/>
                <a:gd name="T30" fmla="+- 0 158 98"/>
                <a:gd name="T31" fmla="*/ 158 h 926"/>
                <a:gd name="T32" fmla="+- 0 10526 6271"/>
                <a:gd name="T33" fmla="*/ T32 w 4316"/>
                <a:gd name="T34" fmla="+- 0 158 98"/>
                <a:gd name="T35" fmla="*/ 158 h 926"/>
                <a:gd name="T36" fmla="+- 0 10526 6271"/>
                <a:gd name="T37" fmla="*/ T36 w 4316"/>
                <a:gd name="T38" fmla="+- 0 128 98"/>
                <a:gd name="T39" fmla="*/ 128 h 926"/>
                <a:gd name="T40" fmla="+- 0 10556 6271"/>
                <a:gd name="T41" fmla="*/ T40 w 4316"/>
                <a:gd name="T42" fmla="+- 0 158 98"/>
                <a:gd name="T43" fmla="*/ 158 h 926"/>
                <a:gd name="T44" fmla="+- 0 10556 6271"/>
                <a:gd name="T45" fmla="*/ T44 w 4316"/>
                <a:gd name="T46" fmla="+- 0 1023 98"/>
                <a:gd name="T47" fmla="*/ 1023 h 926"/>
                <a:gd name="T48" fmla="+- 0 10586 6271"/>
                <a:gd name="T49" fmla="*/ T48 w 4316"/>
                <a:gd name="T50" fmla="+- 0 1023 98"/>
                <a:gd name="T51" fmla="*/ 1023 h 926"/>
                <a:gd name="T52" fmla="+- 0 6331 6271"/>
                <a:gd name="T53" fmla="*/ T52 w 4316"/>
                <a:gd name="T54" fmla="+- 0 158 98"/>
                <a:gd name="T55" fmla="*/ 158 h 926"/>
                <a:gd name="T56" fmla="+- 0 6331 6271"/>
                <a:gd name="T57" fmla="*/ T56 w 4316"/>
                <a:gd name="T58" fmla="+- 0 128 98"/>
                <a:gd name="T59" fmla="*/ 128 h 926"/>
                <a:gd name="T60" fmla="+- 0 6301 6271"/>
                <a:gd name="T61" fmla="*/ T60 w 4316"/>
                <a:gd name="T62" fmla="+- 0 158 98"/>
                <a:gd name="T63" fmla="*/ 158 h 926"/>
                <a:gd name="T64" fmla="+- 0 6331 6271"/>
                <a:gd name="T65" fmla="*/ T64 w 4316"/>
                <a:gd name="T66" fmla="+- 0 158 98"/>
                <a:gd name="T67" fmla="*/ 158 h 926"/>
                <a:gd name="T68" fmla="+- 0 6331 6271"/>
                <a:gd name="T69" fmla="*/ T68 w 4316"/>
                <a:gd name="T70" fmla="+- 0 963 98"/>
                <a:gd name="T71" fmla="*/ 963 h 926"/>
                <a:gd name="T72" fmla="+- 0 6331 6271"/>
                <a:gd name="T73" fmla="*/ T72 w 4316"/>
                <a:gd name="T74" fmla="+- 0 158 98"/>
                <a:gd name="T75" fmla="*/ 158 h 926"/>
                <a:gd name="T76" fmla="+- 0 6301 6271"/>
                <a:gd name="T77" fmla="*/ T76 w 4316"/>
                <a:gd name="T78" fmla="+- 0 158 98"/>
                <a:gd name="T79" fmla="*/ 158 h 926"/>
                <a:gd name="T80" fmla="+- 0 6301 6271"/>
                <a:gd name="T81" fmla="*/ T80 w 4316"/>
                <a:gd name="T82" fmla="+- 0 963 98"/>
                <a:gd name="T83" fmla="*/ 963 h 926"/>
                <a:gd name="T84" fmla="+- 0 6331 6271"/>
                <a:gd name="T85" fmla="*/ T84 w 4316"/>
                <a:gd name="T86" fmla="+- 0 963 98"/>
                <a:gd name="T87" fmla="*/ 963 h 926"/>
                <a:gd name="T88" fmla="+- 0 10556 6271"/>
                <a:gd name="T89" fmla="*/ T88 w 4316"/>
                <a:gd name="T90" fmla="+- 0 963 98"/>
                <a:gd name="T91" fmla="*/ 963 h 926"/>
                <a:gd name="T92" fmla="+- 0 6301 6271"/>
                <a:gd name="T93" fmla="*/ T92 w 4316"/>
                <a:gd name="T94" fmla="+- 0 963 98"/>
                <a:gd name="T95" fmla="*/ 963 h 926"/>
                <a:gd name="T96" fmla="+- 0 6331 6271"/>
                <a:gd name="T97" fmla="*/ T96 w 4316"/>
                <a:gd name="T98" fmla="+- 0 993 98"/>
                <a:gd name="T99" fmla="*/ 993 h 926"/>
                <a:gd name="T100" fmla="+- 0 6331 6271"/>
                <a:gd name="T101" fmla="*/ T100 w 4316"/>
                <a:gd name="T102" fmla="+- 0 1023 98"/>
                <a:gd name="T103" fmla="*/ 1023 h 926"/>
                <a:gd name="T104" fmla="+- 0 10526 6271"/>
                <a:gd name="T105" fmla="*/ T104 w 4316"/>
                <a:gd name="T106" fmla="+- 0 1023 98"/>
                <a:gd name="T107" fmla="*/ 1023 h 926"/>
                <a:gd name="T108" fmla="+- 0 10526 6271"/>
                <a:gd name="T109" fmla="*/ T108 w 4316"/>
                <a:gd name="T110" fmla="+- 0 993 98"/>
                <a:gd name="T111" fmla="*/ 993 h 926"/>
                <a:gd name="T112" fmla="+- 0 10556 6271"/>
                <a:gd name="T113" fmla="*/ T112 w 4316"/>
                <a:gd name="T114" fmla="+- 0 963 98"/>
                <a:gd name="T115" fmla="*/ 963 h 926"/>
                <a:gd name="T116" fmla="+- 0 6331 6271"/>
                <a:gd name="T117" fmla="*/ T116 w 4316"/>
                <a:gd name="T118" fmla="+- 0 1023 98"/>
                <a:gd name="T119" fmla="*/ 1023 h 926"/>
                <a:gd name="T120" fmla="+- 0 6331 6271"/>
                <a:gd name="T121" fmla="*/ T120 w 4316"/>
                <a:gd name="T122" fmla="+- 0 993 98"/>
                <a:gd name="T123" fmla="*/ 993 h 926"/>
                <a:gd name="T124" fmla="+- 0 6301 6271"/>
                <a:gd name="T125" fmla="*/ T124 w 4316"/>
                <a:gd name="T126" fmla="+- 0 963 98"/>
                <a:gd name="T127" fmla="*/ 963 h 926"/>
                <a:gd name="T128" fmla="+- 0 6301 6271"/>
                <a:gd name="T129" fmla="*/ T128 w 4316"/>
                <a:gd name="T130" fmla="+- 0 1023 98"/>
                <a:gd name="T131" fmla="*/ 1023 h 926"/>
                <a:gd name="T132" fmla="+- 0 6331 6271"/>
                <a:gd name="T133" fmla="*/ T132 w 4316"/>
                <a:gd name="T134" fmla="+- 0 1023 98"/>
                <a:gd name="T135" fmla="*/ 1023 h 926"/>
                <a:gd name="T136" fmla="+- 0 10556 6271"/>
                <a:gd name="T137" fmla="*/ T136 w 4316"/>
                <a:gd name="T138" fmla="+- 0 158 98"/>
                <a:gd name="T139" fmla="*/ 158 h 926"/>
                <a:gd name="T140" fmla="+- 0 10526 6271"/>
                <a:gd name="T141" fmla="*/ T140 w 4316"/>
                <a:gd name="T142" fmla="+- 0 128 98"/>
                <a:gd name="T143" fmla="*/ 128 h 926"/>
                <a:gd name="T144" fmla="+- 0 10526 6271"/>
                <a:gd name="T145" fmla="*/ T144 w 4316"/>
                <a:gd name="T146" fmla="+- 0 158 98"/>
                <a:gd name="T147" fmla="*/ 158 h 926"/>
                <a:gd name="T148" fmla="+- 0 10556 6271"/>
                <a:gd name="T149" fmla="*/ T148 w 4316"/>
                <a:gd name="T150" fmla="+- 0 158 98"/>
                <a:gd name="T151" fmla="*/ 158 h 926"/>
                <a:gd name="T152" fmla="+- 0 10556 6271"/>
                <a:gd name="T153" fmla="*/ T152 w 4316"/>
                <a:gd name="T154" fmla="+- 0 963 98"/>
                <a:gd name="T155" fmla="*/ 963 h 926"/>
                <a:gd name="T156" fmla="+- 0 10556 6271"/>
                <a:gd name="T157" fmla="*/ T156 w 4316"/>
                <a:gd name="T158" fmla="+- 0 158 98"/>
                <a:gd name="T159" fmla="*/ 158 h 926"/>
                <a:gd name="T160" fmla="+- 0 10526 6271"/>
                <a:gd name="T161" fmla="*/ T160 w 4316"/>
                <a:gd name="T162" fmla="+- 0 158 98"/>
                <a:gd name="T163" fmla="*/ 158 h 926"/>
                <a:gd name="T164" fmla="+- 0 10526 6271"/>
                <a:gd name="T165" fmla="*/ T164 w 4316"/>
                <a:gd name="T166" fmla="+- 0 963 98"/>
                <a:gd name="T167" fmla="*/ 963 h 926"/>
                <a:gd name="T168" fmla="+- 0 10556 6271"/>
                <a:gd name="T169" fmla="*/ T168 w 4316"/>
                <a:gd name="T170" fmla="+- 0 963 98"/>
                <a:gd name="T171" fmla="*/ 963 h 926"/>
                <a:gd name="T172" fmla="+- 0 10556 6271"/>
                <a:gd name="T173" fmla="*/ T172 w 4316"/>
                <a:gd name="T174" fmla="+- 0 1023 98"/>
                <a:gd name="T175" fmla="*/ 1023 h 926"/>
                <a:gd name="T176" fmla="+- 0 10556 6271"/>
                <a:gd name="T177" fmla="*/ T176 w 4316"/>
                <a:gd name="T178" fmla="+- 0 963 98"/>
                <a:gd name="T179" fmla="*/ 963 h 926"/>
                <a:gd name="T180" fmla="+- 0 10526 6271"/>
                <a:gd name="T181" fmla="*/ T180 w 4316"/>
                <a:gd name="T182" fmla="+- 0 993 98"/>
                <a:gd name="T183" fmla="*/ 993 h 926"/>
                <a:gd name="T184" fmla="+- 0 10526 6271"/>
                <a:gd name="T185" fmla="*/ T184 w 4316"/>
                <a:gd name="T186" fmla="+- 0 1023 98"/>
                <a:gd name="T187" fmla="*/ 1023 h 926"/>
                <a:gd name="T188" fmla="+- 0 10556 6271"/>
                <a:gd name="T189" fmla="*/ T188 w 4316"/>
                <a:gd name="T190" fmla="+- 0 1023 98"/>
                <a:gd name="T191" fmla="*/ 1023 h 9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4316" h="926">
                  <a:moveTo>
                    <a:pt x="4315" y="925"/>
                  </a:moveTo>
                  <a:lnTo>
                    <a:pt x="4315" y="0"/>
                  </a:lnTo>
                  <a:lnTo>
                    <a:pt x="0" y="0"/>
                  </a:lnTo>
                  <a:lnTo>
                    <a:pt x="0" y="925"/>
                  </a:lnTo>
                  <a:lnTo>
                    <a:pt x="30" y="925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60" y="60"/>
                  </a:lnTo>
                  <a:lnTo>
                    <a:pt x="4255" y="60"/>
                  </a:lnTo>
                  <a:lnTo>
                    <a:pt x="4255" y="30"/>
                  </a:lnTo>
                  <a:lnTo>
                    <a:pt x="4285" y="60"/>
                  </a:lnTo>
                  <a:lnTo>
                    <a:pt x="4285" y="925"/>
                  </a:lnTo>
                  <a:lnTo>
                    <a:pt x="4315" y="925"/>
                  </a:lnTo>
                  <a:close/>
                  <a:moveTo>
                    <a:pt x="60" y="60"/>
                  </a:moveTo>
                  <a:lnTo>
                    <a:pt x="60" y="30"/>
                  </a:lnTo>
                  <a:lnTo>
                    <a:pt x="30" y="60"/>
                  </a:lnTo>
                  <a:lnTo>
                    <a:pt x="60" y="60"/>
                  </a:lnTo>
                  <a:close/>
                  <a:moveTo>
                    <a:pt x="60" y="865"/>
                  </a:moveTo>
                  <a:lnTo>
                    <a:pt x="60" y="60"/>
                  </a:lnTo>
                  <a:lnTo>
                    <a:pt x="30" y="60"/>
                  </a:lnTo>
                  <a:lnTo>
                    <a:pt x="30" y="865"/>
                  </a:lnTo>
                  <a:lnTo>
                    <a:pt x="60" y="865"/>
                  </a:lnTo>
                  <a:close/>
                  <a:moveTo>
                    <a:pt x="4285" y="865"/>
                  </a:moveTo>
                  <a:lnTo>
                    <a:pt x="30" y="865"/>
                  </a:lnTo>
                  <a:lnTo>
                    <a:pt x="60" y="895"/>
                  </a:lnTo>
                  <a:lnTo>
                    <a:pt x="60" y="925"/>
                  </a:lnTo>
                  <a:lnTo>
                    <a:pt x="4255" y="925"/>
                  </a:lnTo>
                  <a:lnTo>
                    <a:pt x="4255" y="895"/>
                  </a:lnTo>
                  <a:lnTo>
                    <a:pt x="4285" y="865"/>
                  </a:lnTo>
                  <a:close/>
                  <a:moveTo>
                    <a:pt x="60" y="925"/>
                  </a:moveTo>
                  <a:lnTo>
                    <a:pt x="60" y="895"/>
                  </a:lnTo>
                  <a:lnTo>
                    <a:pt x="30" y="865"/>
                  </a:lnTo>
                  <a:lnTo>
                    <a:pt x="30" y="925"/>
                  </a:lnTo>
                  <a:lnTo>
                    <a:pt x="60" y="925"/>
                  </a:lnTo>
                  <a:close/>
                  <a:moveTo>
                    <a:pt x="4285" y="60"/>
                  </a:moveTo>
                  <a:lnTo>
                    <a:pt x="4255" y="30"/>
                  </a:lnTo>
                  <a:lnTo>
                    <a:pt x="4255" y="60"/>
                  </a:lnTo>
                  <a:lnTo>
                    <a:pt x="4285" y="60"/>
                  </a:lnTo>
                  <a:close/>
                  <a:moveTo>
                    <a:pt x="4285" y="865"/>
                  </a:moveTo>
                  <a:lnTo>
                    <a:pt x="4285" y="60"/>
                  </a:lnTo>
                  <a:lnTo>
                    <a:pt x="4255" y="60"/>
                  </a:lnTo>
                  <a:lnTo>
                    <a:pt x="4255" y="865"/>
                  </a:lnTo>
                  <a:lnTo>
                    <a:pt x="4285" y="865"/>
                  </a:lnTo>
                  <a:close/>
                  <a:moveTo>
                    <a:pt x="4285" y="925"/>
                  </a:moveTo>
                  <a:lnTo>
                    <a:pt x="4285" y="865"/>
                  </a:lnTo>
                  <a:lnTo>
                    <a:pt x="4255" y="895"/>
                  </a:lnTo>
                  <a:lnTo>
                    <a:pt x="4255" y="925"/>
                  </a:lnTo>
                  <a:lnTo>
                    <a:pt x="4285" y="925"/>
                  </a:lnTo>
                  <a:close/>
                </a:path>
              </a:pathLst>
            </a:custGeom>
            <a:solidFill>
              <a:srgbClr val="EEE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24" name="AutoShape 297"/>
            <p:cNvSpPr>
              <a:spLocks/>
            </p:cNvSpPr>
            <p:nvPr/>
          </p:nvSpPr>
          <p:spPr bwMode="auto">
            <a:xfrm>
              <a:off x="8258" y="-406"/>
              <a:ext cx="360" cy="441"/>
            </a:xfrm>
            <a:custGeom>
              <a:avLst/>
              <a:gdLst>
                <a:gd name="T0" fmla="+- 0 8618 8258"/>
                <a:gd name="T1" fmla="*/ T0 w 360"/>
                <a:gd name="T2" fmla="+- 0 -325 -405"/>
                <a:gd name="T3" fmla="*/ -325 h 441"/>
                <a:gd name="T4" fmla="+- 0 8258 8258"/>
                <a:gd name="T5" fmla="*/ T4 w 360"/>
                <a:gd name="T6" fmla="+- 0 -325 -405"/>
                <a:gd name="T7" fmla="*/ -325 h 441"/>
                <a:gd name="T8" fmla="+- 0 8378 8258"/>
                <a:gd name="T9" fmla="*/ T8 w 360"/>
                <a:gd name="T10" fmla="+- 0 -85 -405"/>
                <a:gd name="T11" fmla="*/ -85 h 441"/>
                <a:gd name="T12" fmla="+- 0 8378 8258"/>
                <a:gd name="T13" fmla="*/ T12 w 360"/>
                <a:gd name="T14" fmla="+- 0 -265 -405"/>
                <a:gd name="T15" fmla="*/ -265 h 441"/>
                <a:gd name="T16" fmla="+- 0 8498 8258"/>
                <a:gd name="T17" fmla="*/ T16 w 360"/>
                <a:gd name="T18" fmla="+- 0 -265 -405"/>
                <a:gd name="T19" fmla="*/ -265 h 441"/>
                <a:gd name="T20" fmla="+- 0 8498 8258"/>
                <a:gd name="T21" fmla="*/ T20 w 360"/>
                <a:gd name="T22" fmla="+- 0 -85 -405"/>
                <a:gd name="T23" fmla="*/ -85 h 441"/>
                <a:gd name="T24" fmla="+- 0 8618 8258"/>
                <a:gd name="T25" fmla="*/ T24 w 360"/>
                <a:gd name="T26" fmla="+- 0 -325 -405"/>
                <a:gd name="T27" fmla="*/ -325 h 441"/>
                <a:gd name="T28" fmla="+- 0 8498 8258"/>
                <a:gd name="T29" fmla="*/ T28 w 360"/>
                <a:gd name="T30" fmla="+- 0 -325 -405"/>
                <a:gd name="T31" fmla="*/ -325 h 441"/>
                <a:gd name="T32" fmla="+- 0 8498 8258"/>
                <a:gd name="T33" fmla="*/ T32 w 360"/>
                <a:gd name="T34" fmla="+- 0 -405 -405"/>
                <a:gd name="T35" fmla="*/ -405 h 441"/>
                <a:gd name="T36" fmla="+- 0 8378 8258"/>
                <a:gd name="T37" fmla="*/ T36 w 360"/>
                <a:gd name="T38" fmla="+- 0 -405 -405"/>
                <a:gd name="T39" fmla="*/ -405 h 441"/>
                <a:gd name="T40" fmla="+- 0 8378 8258"/>
                <a:gd name="T41" fmla="*/ T40 w 360"/>
                <a:gd name="T42" fmla="+- 0 -325 -405"/>
                <a:gd name="T43" fmla="*/ -325 h 441"/>
                <a:gd name="T44" fmla="+- 0 8498 8258"/>
                <a:gd name="T45" fmla="*/ T44 w 360"/>
                <a:gd name="T46" fmla="+- 0 -325 -405"/>
                <a:gd name="T47" fmla="*/ -325 h 441"/>
                <a:gd name="T48" fmla="+- 0 8498 8258"/>
                <a:gd name="T49" fmla="*/ T48 w 360"/>
                <a:gd name="T50" fmla="+- 0 -85 -405"/>
                <a:gd name="T51" fmla="*/ -85 h 441"/>
                <a:gd name="T52" fmla="+- 0 8498 8258"/>
                <a:gd name="T53" fmla="*/ T52 w 360"/>
                <a:gd name="T54" fmla="+- 0 -265 -405"/>
                <a:gd name="T55" fmla="*/ -265 h 441"/>
                <a:gd name="T56" fmla="+- 0 8378 8258"/>
                <a:gd name="T57" fmla="*/ T56 w 360"/>
                <a:gd name="T58" fmla="+- 0 -265 -405"/>
                <a:gd name="T59" fmla="*/ -265 h 441"/>
                <a:gd name="T60" fmla="+- 0 8378 8258"/>
                <a:gd name="T61" fmla="*/ T60 w 360"/>
                <a:gd name="T62" fmla="+- 0 -85 -405"/>
                <a:gd name="T63" fmla="*/ -85 h 441"/>
                <a:gd name="T64" fmla="+- 0 8438 8258"/>
                <a:gd name="T65" fmla="*/ T64 w 360"/>
                <a:gd name="T66" fmla="+- 0 35 -405"/>
                <a:gd name="T67" fmla="*/ 35 h 441"/>
                <a:gd name="T68" fmla="+- 0 8498 8258"/>
                <a:gd name="T69" fmla="*/ T68 w 360"/>
                <a:gd name="T70" fmla="+- 0 -85 -405"/>
                <a:gd name="T71" fmla="*/ -85 h 4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360" h="441">
                  <a:moveTo>
                    <a:pt x="360" y="80"/>
                  </a:moveTo>
                  <a:lnTo>
                    <a:pt x="0" y="80"/>
                  </a:lnTo>
                  <a:lnTo>
                    <a:pt x="120" y="320"/>
                  </a:lnTo>
                  <a:lnTo>
                    <a:pt x="120" y="140"/>
                  </a:lnTo>
                  <a:lnTo>
                    <a:pt x="240" y="140"/>
                  </a:lnTo>
                  <a:lnTo>
                    <a:pt x="240" y="320"/>
                  </a:lnTo>
                  <a:lnTo>
                    <a:pt x="360" y="80"/>
                  </a:lnTo>
                  <a:close/>
                  <a:moveTo>
                    <a:pt x="240" y="80"/>
                  </a:moveTo>
                  <a:lnTo>
                    <a:pt x="240" y="0"/>
                  </a:lnTo>
                  <a:lnTo>
                    <a:pt x="120" y="0"/>
                  </a:lnTo>
                  <a:lnTo>
                    <a:pt x="120" y="80"/>
                  </a:lnTo>
                  <a:lnTo>
                    <a:pt x="240" y="80"/>
                  </a:lnTo>
                  <a:close/>
                  <a:moveTo>
                    <a:pt x="240" y="320"/>
                  </a:moveTo>
                  <a:lnTo>
                    <a:pt x="240" y="140"/>
                  </a:lnTo>
                  <a:lnTo>
                    <a:pt x="120" y="140"/>
                  </a:lnTo>
                  <a:lnTo>
                    <a:pt x="120" y="320"/>
                  </a:lnTo>
                  <a:lnTo>
                    <a:pt x="180" y="440"/>
                  </a:lnTo>
                  <a:lnTo>
                    <a:pt x="240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25" name="Text Box 319"/>
          <p:cNvSpPr txBox="1">
            <a:spLocks noChangeArrowheads="1"/>
          </p:cNvSpPr>
          <p:nvPr/>
        </p:nvSpPr>
        <p:spPr bwMode="auto">
          <a:xfrm>
            <a:off x="1835901" y="1529773"/>
            <a:ext cx="5120640" cy="95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368935" marR="368300" algn="ctr">
              <a:lnSpc>
                <a:spcPct val="97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sz="180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Производственная травма или заболевание; случай оказания первой помощи или происшествие без последствий</a:t>
            </a:r>
            <a:endParaRPr lang="ru-RU" sz="18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3100" y="2727960"/>
            <a:ext cx="5202670" cy="62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indent="-140335">
              <a:lnSpc>
                <a:spcPct val="97000"/>
              </a:lnSpc>
              <a:spcBef>
                <a:spcPts val="365"/>
              </a:spcBef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  <a:t>Процедуры и политики, направленные на устранение риска (‐</a:t>
            </a:r>
            <a:r>
              <a:rPr lang="ru-RU" dirty="0" err="1">
                <a:latin typeface="Calibri" panose="020F0502020204030204" pitchFamily="34" charset="0"/>
                <a:ea typeface="Arial" panose="020B0604020202020204" pitchFamily="34" charset="0"/>
              </a:rPr>
              <a:t>ов</a:t>
            </a:r>
            <a:r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  <a:t>) в </a:t>
            </a:r>
            <a:r>
              <a:rPr lang="ru-RU" dirty="0" smtClean="0">
                <a:latin typeface="Calibri" panose="020F0502020204030204" pitchFamily="34" charset="0"/>
                <a:ea typeface="Arial" panose="020B0604020202020204" pitchFamily="34" charset="0"/>
              </a:rPr>
              <a:t>Вашем отделе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47075" y="3790747"/>
            <a:ext cx="3377380" cy="68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395" indent="-281305">
              <a:lnSpc>
                <a:spcPct val="97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  <a:t>Индивидуальное </a:t>
            </a:r>
            <a:endParaRPr lang="ru-RU" dirty="0" smtClean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620395" indent="-281305">
              <a:lnSpc>
                <a:spcPct val="97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Arial" panose="020B0604020202020204" pitchFamily="34" charset="0"/>
              </a:rPr>
              <a:t>понимание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6584" y="3831670"/>
            <a:ext cx="2350135" cy="68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0395" indent="-281305">
              <a:lnSpc>
                <a:spcPct val="97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  <a:t>Индивидуальное </a:t>
            </a:r>
            <a:endParaRPr lang="ru-RU" dirty="0" smtClean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620395" indent="-281305">
              <a:lnSpc>
                <a:spcPct val="97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Arial" panose="020B0604020202020204" pitchFamily="34" charset="0"/>
              </a:rPr>
              <a:t>понимание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193238" y="3785604"/>
            <a:ext cx="2267608" cy="680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4680" indent="-275590">
              <a:lnSpc>
                <a:spcPct val="97000"/>
              </a:lnSpc>
              <a:spcBef>
                <a:spcPts val="365"/>
              </a:spcBef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  <a:t>Индивидуальное </a:t>
            </a:r>
            <a:endParaRPr lang="ru-RU" dirty="0" smtClean="0"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 marL="614680" indent="-275590">
              <a:lnSpc>
                <a:spcPct val="97000"/>
              </a:lnSpc>
              <a:spcBef>
                <a:spcPts val="365"/>
              </a:spcBef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Arial" panose="020B0604020202020204" pitchFamily="34" charset="0"/>
              </a:rPr>
              <a:t>толкование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9571" y="4736542"/>
            <a:ext cx="6772463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4665" marR="494665" algn="ctr">
              <a:lnSpc>
                <a:spcPts val="2180"/>
              </a:lnSpc>
              <a:spcBef>
                <a:spcPts val="330"/>
              </a:spcBef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  <a:t>Вот, как мы работаем </a:t>
            </a:r>
            <a:r>
              <a:rPr lang="ru-RU" dirty="0" smtClean="0">
                <a:latin typeface="Calibri" panose="020F0502020204030204" pitchFamily="34" charset="0"/>
                <a:ea typeface="Arial" panose="020B0604020202020204" pitchFamily="34" charset="0"/>
              </a:rPr>
              <a:t>—в </a:t>
            </a:r>
            <a:r>
              <a:rPr lang="ru-RU" dirty="0">
                <a:latin typeface="Calibri" panose="020F0502020204030204" pitchFamily="34" charset="0"/>
                <a:ea typeface="Arial" panose="020B0604020202020204" pitchFamily="34" charset="0"/>
              </a:rPr>
              <a:t>нашу смену ‐ в нашем отделе, на моем оборудовании</a:t>
            </a:r>
            <a:endParaRPr lang="ru-RU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40181" y="5912604"/>
            <a:ext cx="2696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9280" marR="555625" algn="ctr">
              <a:spcBef>
                <a:spcPts val="505"/>
              </a:spcBef>
              <a:spcAft>
                <a:spcPts val="0"/>
              </a:spcAft>
            </a:pPr>
            <a:r>
              <a:rPr lang="ru-RU" dirty="0">
                <a:solidFill>
                  <a:srgbClr val="800080"/>
                </a:solidFill>
                <a:latin typeface="Arial Black" panose="020B0A04020102020204" pitchFamily="34" charset="0"/>
                <a:ea typeface="Arial" panose="020B0604020202020204" pitchFamily="34" charset="0"/>
              </a:rPr>
              <a:t>КУЛЬТУРА</a:t>
            </a:r>
            <a:endParaRPr lang="ru-RU" sz="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1331" y="0"/>
            <a:ext cx="8229600" cy="1143000"/>
          </a:xfrm>
        </p:spPr>
        <p:txBody>
          <a:bodyPr/>
          <a:lstStyle/>
          <a:p>
            <a:r>
              <a:rPr lang="ru-RU" dirty="0" smtClean="0"/>
              <a:t>Что Вы видите?</a:t>
            </a:r>
            <a:endParaRPr lang="en-US" dirty="0"/>
          </a:p>
        </p:txBody>
      </p:sp>
      <p:pic>
        <p:nvPicPr>
          <p:cNvPr id="7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29" y="872835"/>
            <a:ext cx="3357880" cy="2581347"/>
          </a:xfrm>
          <a:prstGeom prst="rect">
            <a:avLst/>
          </a:prstGeom>
        </p:spPr>
      </p:pic>
      <p:pic>
        <p:nvPicPr>
          <p:cNvPr id="8" name="image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29" y="3581400"/>
            <a:ext cx="3340684" cy="2879725"/>
          </a:xfrm>
          <a:prstGeom prst="rect">
            <a:avLst/>
          </a:prstGeom>
        </p:spPr>
      </p:pic>
      <p:pic>
        <p:nvPicPr>
          <p:cNvPr id="9" name="image7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4574" y="872836"/>
            <a:ext cx="3004156" cy="3820450"/>
          </a:xfrm>
          <a:prstGeom prst="rect">
            <a:avLst/>
          </a:prstGeom>
        </p:spPr>
      </p:pic>
      <p:grpSp>
        <p:nvGrpSpPr>
          <p:cNvPr id="10" name="Group 293"/>
          <p:cNvGrpSpPr>
            <a:grpSpLocks/>
          </p:cNvGrpSpPr>
          <p:nvPr/>
        </p:nvGrpSpPr>
        <p:grpSpPr bwMode="auto">
          <a:xfrm>
            <a:off x="5410200" y="4722258"/>
            <a:ext cx="4273550" cy="1172845"/>
            <a:chOff x="7751" y="404"/>
            <a:chExt cx="6730" cy="1847"/>
          </a:xfrm>
        </p:grpSpPr>
        <p:pic>
          <p:nvPicPr>
            <p:cNvPr id="11" name="Picture 29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1" y="404"/>
              <a:ext cx="6730" cy="1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294"/>
            <p:cNvSpPr txBox="1">
              <a:spLocks noChangeArrowheads="1"/>
            </p:cNvSpPr>
            <p:nvPr/>
          </p:nvSpPr>
          <p:spPr bwMode="auto">
            <a:xfrm>
              <a:off x="10685" y="1435"/>
              <a:ext cx="345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600"/>
                </a:lnSpc>
                <a:spcAft>
                  <a:spcPts val="0"/>
                </a:spcAft>
              </a:pPr>
              <a:r>
                <a:rPr lang="ru-RU" sz="1600" b="1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96</a:t>
              </a:r>
              <a:endParaRPr lang="ru-RU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3" name="Rectangle 291"/>
          <p:cNvSpPr>
            <a:spLocks noChangeArrowheads="1"/>
          </p:cNvSpPr>
          <p:nvPr/>
        </p:nvSpPr>
        <p:spPr bwMode="auto">
          <a:xfrm>
            <a:off x="7127875" y="6370955"/>
            <a:ext cx="90170" cy="90170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4" name="Rectangle 292"/>
          <p:cNvSpPr>
            <a:spLocks noChangeArrowheads="1"/>
          </p:cNvSpPr>
          <p:nvPr/>
        </p:nvSpPr>
        <p:spPr bwMode="auto">
          <a:xfrm>
            <a:off x="4899025" y="6370955"/>
            <a:ext cx="88900" cy="9017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899025" y="6206491"/>
            <a:ext cx="2111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Небезопасные условия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218045" y="6206491"/>
            <a:ext cx="1925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Небезопасные</a:t>
            </a:r>
          </a:p>
          <a:p>
            <a:r>
              <a:rPr lang="ru-RU" b="1" dirty="0" smtClean="0"/>
              <a:t>действия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72414" y="4352926"/>
            <a:ext cx="952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98730" y="3454183"/>
            <a:ext cx="2426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Причины </a:t>
            </a:r>
          </a:p>
          <a:p>
            <a:r>
              <a:rPr lang="ru-RU" sz="2400" b="1" dirty="0" smtClean="0"/>
              <a:t>происшествий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338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Что такое культура нулевого травматизма?</a:t>
            </a:r>
            <a:endParaRPr lang="en-US" sz="3200" b="1" dirty="0"/>
          </a:p>
        </p:txBody>
      </p:sp>
      <p:grpSp>
        <p:nvGrpSpPr>
          <p:cNvPr id="7" name="Group 285"/>
          <p:cNvGrpSpPr>
            <a:grpSpLocks/>
          </p:cNvGrpSpPr>
          <p:nvPr/>
        </p:nvGrpSpPr>
        <p:grpSpPr bwMode="auto">
          <a:xfrm>
            <a:off x="228600" y="838200"/>
            <a:ext cx="8686799" cy="5638800"/>
            <a:chOff x="1573" y="922"/>
            <a:chExt cx="12975" cy="6730"/>
          </a:xfrm>
        </p:grpSpPr>
        <p:pic>
          <p:nvPicPr>
            <p:cNvPr id="8" name="Picture 29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922"/>
              <a:ext cx="12975" cy="6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8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9" y="5076"/>
              <a:ext cx="1451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3" y="4627"/>
              <a:ext cx="1248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8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7" y="3567"/>
              <a:ext cx="2014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8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" y="2271"/>
              <a:ext cx="836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7391400" y="5979259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КТО ОТВЕЧАЕТ </a:t>
            </a:r>
            <a:endParaRPr lang="ru-RU" sz="1600" b="1" dirty="0" smtClean="0"/>
          </a:p>
          <a:p>
            <a:r>
              <a:rPr lang="ru-RU" sz="1600" b="1" dirty="0" smtClean="0"/>
              <a:t>ЗА </a:t>
            </a:r>
            <a:r>
              <a:rPr lang="ru-RU" sz="1600" b="1" dirty="0"/>
              <a:t>БЕЗОПАСНОСТЬ</a:t>
            </a:r>
          </a:p>
        </p:txBody>
      </p:sp>
    </p:spTree>
    <p:extLst>
      <p:ext uri="{BB962C8B-B14F-4D97-AF65-F5344CB8AC3E}">
        <p14:creationId xmlns:p14="http://schemas.microsoft.com/office/powerpoint/2010/main" val="37283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133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Показатели уровней безопасности</a:t>
            </a:r>
            <a:endParaRPr lang="en-US" dirty="0"/>
          </a:p>
        </p:txBody>
      </p:sp>
      <p:pic>
        <p:nvPicPr>
          <p:cNvPr id="11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06" y="1197355"/>
            <a:ext cx="1459230" cy="2122379"/>
          </a:xfrm>
          <a:prstGeom prst="rect">
            <a:avLst/>
          </a:prstGeom>
        </p:spPr>
      </p:pic>
      <p:pic>
        <p:nvPicPr>
          <p:cNvPr id="12" name="image1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7488" y="1197355"/>
            <a:ext cx="1837690" cy="2122379"/>
          </a:xfrm>
          <a:prstGeom prst="rect">
            <a:avLst/>
          </a:prstGeom>
        </p:spPr>
      </p:pic>
      <p:pic>
        <p:nvPicPr>
          <p:cNvPr id="13" name="image1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90" y="4429324"/>
            <a:ext cx="1793010" cy="2123876"/>
          </a:xfrm>
          <a:prstGeom prst="rect">
            <a:avLst/>
          </a:prstGeom>
        </p:spPr>
      </p:pic>
      <p:grpSp>
        <p:nvGrpSpPr>
          <p:cNvPr id="14" name="Group 282"/>
          <p:cNvGrpSpPr>
            <a:grpSpLocks/>
          </p:cNvGrpSpPr>
          <p:nvPr/>
        </p:nvGrpSpPr>
        <p:grpSpPr bwMode="auto">
          <a:xfrm>
            <a:off x="3886199" y="4456269"/>
            <a:ext cx="1295401" cy="2096931"/>
            <a:chOff x="7941" y="883"/>
            <a:chExt cx="3253" cy="1934"/>
          </a:xfrm>
        </p:grpSpPr>
        <p:pic>
          <p:nvPicPr>
            <p:cNvPr id="15" name="Picture 28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" y="1061"/>
              <a:ext cx="3215" cy="1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83"/>
            <p:cNvSpPr txBox="1">
              <a:spLocks noChangeArrowheads="1"/>
            </p:cNvSpPr>
            <p:nvPr/>
          </p:nvSpPr>
          <p:spPr bwMode="auto">
            <a:xfrm>
              <a:off x="11089" y="883"/>
              <a:ext cx="10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340"/>
                </a:lnSpc>
                <a:spcAft>
                  <a:spcPts val="0"/>
                </a:spcAft>
              </a:pPr>
              <a:r>
                <a:rPr lang="ru-RU" sz="1200"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•</a:t>
              </a:r>
              <a:endParaRPr lang="ru-RU" sz="1100">
                <a:effectLst/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72391" y="1226284"/>
            <a:ext cx="3377188" cy="264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3060" lvl="1">
              <a:lnSpc>
                <a:spcPct val="103000"/>
              </a:lnSpc>
              <a:spcBef>
                <a:spcPts val="60"/>
              </a:spcBef>
              <a:spcAft>
                <a:spcPts val="0"/>
              </a:spcAft>
              <a:buSzPts val="1200"/>
              <a:tabLst>
                <a:tab pos="1856740" algn="l"/>
                <a:tab pos="1857375" algn="l"/>
              </a:tabLst>
            </a:pPr>
            <a:r>
              <a:rPr lang="ru-RU" sz="1600" b="1" spc="-45" dirty="0" smtClean="0">
                <a:latin typeface="Arial" panose="020B0604020202020204" pitchFamily="34" charset="0"/>
                <a:ea typeface="Arial" panose="020B0604020202020204" pitchFamily="34" charset="0"/>
              </a:rPr>
              <a:t>РЕАКТИВНЫЙ</a:t>
            </a:r>
          </a:p>
          <a:p>
            <a:pPr marL="742950" marR="353060" lvl="1" indent="-285750">
              <a:lnSpc>
                <a:spcPct val="103000"/>
              </a:lnSpc>
              <a:spcBef>
                <a:spcPts val="6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1856740" algn="l"/>
                <a:tab pos="1857375" algn="l"/>
              </a:tabLst>
            </a:pPr>
            <a:r>
              <a:rPr lang="ru-RU" sz="1600" spc="-45" dirty="0" smtClean="0">
                <a:latin typeface="Arial" panose="020B0604020202020204" pitchFamily="34" charset="0"/>
                <a:ea typeface="Arial" panose="020B0604020202020204" pitchFamily="34" charset="0"/>
              </a:rPr>
              <a:t>Безопасность </a:t>
            </a: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не</a:t>
            </a:r>
            <a:r>
              <a:rPr lang="ru-RU" sz="1600" spc="-6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spc="-15" dirty="0">
                <a:latin typeface="Arial" panose="020B0604020202020204" pitchFamily="34" charset="0"/>
                <a:ea typeface="Arial" panose="020B0604020202020204" pitchFamily="34" charset="0"/>
              </a:rPr>
              <a:t>является </a:t>
            </a: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приоритетом.</a:t>
            </a:r>
          </a:p>
          <a:p>
            <a:pPr marL="742950" marR="24130" lvl="1" indent="-285750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1856740" algn="l"/>
                <a:tab pos="1857375" algn="l"/>
              </a:tabLst>
            </a:pP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Полагаемся на </a:t>
            </a:r>
            <a:r>
              <a:rPr lang="ru-RU" sz="1600" spc="-20" dirty="0">
                <a:latin typeface="Arial" panose="020B0604020202020204" pitchFamily="34" charset="0"/>
                <a:ea typeface="Arial" panose="020B0604020202020204" pitchFamily="34" charset="0"/>
              </a:rPr>
              <a:t>удачу </a:t>
            </a: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и виним </a:t>
            </a:r>
            <a:r>
              <a:rPr lang="ru-RU" sz="1600" spc="-15" dirty="0">
                <a:latin typeface="Arial" panose="020B0604020202020204" pitchFamily="34" charset="0"/>
                <a:ea typeface="Arial" panose="020B0604020202020204" pitchFamily="34" charset="0"/>
              </a:rPr>
              <a:t>судьбу </a:t>
            </a: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в случившемся; убежденность, что</a:t>
            </a:r>
            <a:r>
              <a:rPr lang="ru-RU" sz="1600" spc="-12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несчастные случаи время </a:t>
            </a:r>
            <a:r>
              <a:rPr lang="ru-RU" sz="1600" spc="-15" dirty="0">
                <a:latin typeface="Arial" panose="020B0604020202020204" pitchFamily="34" charset="0"/>
                <a:ea typeface="Arial" panose="020B0604020202020204" pitchFamily="34" charset="0"/>
              </a:rPr>
              <a:t>от </a:t>
            </a: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времени происходят – травматизм как </a:t>
            </a:r>
            <a:r>
              <a:rPr lang="ru-RU" sz="1600" spc="-35" dirty="0">
                <a:latin typeface="Arial" panose="020B0604020202020204" pitchFamily="34" charset="0"/>
                <a:ea typeface="Arial" panose="020B0604020202020204" pitchFamily="34" charset="0"/>
              </a:rPr>
              <a:t>результат.</a:t>
            </a:r>
            <a:endParaRPr lang="ru-RU" sz="1600" spc="-4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9582" y="1211254"/>
            <a:ext cx="4100944" cy="264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8125" lvl="1">
              <a:lnSpc>
                <a:spcPct val="103000"/>
              </a:lnSpc>
              <a:spcBef>
                <a:spcPts val="60"/>
              </a:spcBef>
              <a:spcAft>
                <a:spcPts val="0"/>
              </a:spcAft>
              <a:buSzPts val="1200"/>
              <a:tabLst>
                <a:tab pos="1856740" algn="l"/>
                <a:tab pos="1857375" algn="l"/>
              </a:tabLst>
            </a:pPr>
            <a:r>
              <a:rPr lang="ru-RU" sz="1600" b="1" spc="-45" dirty="0" smtClean="0">
                <a:latin typeface="Arial" panose="020B0604020202020204" pitchFamily="34" charset="0"/>
                <a:ea typeface="Arial" panose="020B0604020202020204" pitchFamily="34" charset="0"/>
              </a:rPr>
              <a:t>ЗАВИСИМЫЙ</a:t>
            </a:r>
          </a:p>
          <a:p>
            <a:pPr marL="742950" marR="238125" lvl="1" indent="-285750">
              <a:lnSpc>
                <a:spcPct val="103000"/>
              </a:lnSpc>
              <a:spcBef>
                <a:spcPts val="6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1856740" algn="l"/>
                <a:tab pos="1857375" algn="l"/>
              </a:tabLst>
            </a:pPr>
            <a:r>
              <a:rPr lang="ru-RU" sz="1600" spc="-45" dirty="0" smtClean="0">
                <a:latin typeface="Arial" panose="020B0604020202020204" pitchFamily="34" charset="0"/>
                <a:ea typeface="Arial" panose="020B0604020202020204" pitchFamily="34" charset="0"/>
              </a:rPr>
              <a:t>Работники </a:t>
            </a: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следуют определенному своду</a:t>
            </a:r>
            <a:r>
              <a:rPr lang="ru-RU" sz="1600" spc="-1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правил.</a:t>
            </a:r>
          </a:p>
          <a:p>
            <a:pPr marL="742950" marR="513080" lvl="1" indent="-285750" algn="just">
              <a:lnSpc>
                <a:spcPct val="103000"/>
              </a:lnSpc>
              <a:spcBef>
                <a:spcPts val="1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1857375" algn="l"/>
              </a:tabLst>
            </a:pP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Количество несчастных</a:t>
            </a:r>
            <a:r>
              <a:rPr lang="ru-RU" sz="1600" spc="-13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случаев уменьшается до </a:t>
            </a:r>
            <a:r>
              <a:rPr lang="ru-RU" sz="1600" spc="-15" dirty="0">
                <a:latin typeface="Arial" panose="020B0604020202020204" pitchFamily="34" charset="0"/>
                <a:ea typeface="Arial" panose="020B0604020202020204" pitchFamily="34" charset="0"/>
              </a:rPr>
              <a:t>определенного </a:t>
            </a: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уровня.</a:t>
            </a:r>
          </a:p>
          <a:p>
            <a:pPr marL="742950" marR="233045" lvl="1" indent="-285750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1856740" algn="l"/>
                <a:tab pos="1857375" algn="l"/>
              </a:tabLst>
            </a:pP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Руководители </a:t>
            </a:r>
            <a:r>
              <a:rPr lang="ru-RU" sz="1600" spc="-25" dirty="0">
                <a:latin typeface="Arial" panose="020B0604020202020204" pitchFamily="34" charset="0"/>
                <a:ea typeface="Arial" panose="020B0604020202020204" pitchFamily="34" charset="0"/>
              </a:rPr>
              <a:t>считают, </a:t>
            </a:r>
            <a:r>
              <a:rPr lang="ru-RU" sz="1600" spc="-45" dirty="0">
                <a:latin typeface="Arial" panose="020B0604020202020204" pitchFamily="34" charset="0"/>
                <a:ea typeface="Arial" panose="020B0604020202020204" pitchFamily="34" charset="0"/>
              </a:rPr>
              <a:t>что единственная причина</a:t>
            </a:r>
            <a:r>
              <a:rPr lang="ru-RU" sz="1600" spc="-10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spc="-45" dirty="0" smtClean="0">
                <a:latin typeface="Arial" panose="020B0604020202020204" pitchFamily="34" charset="0"/>
                <a:ea typeface="Arial" panose="020B0604020202020204" pitchFamily="34" charset="0"/>
              </a:rPr>
              <a:t>травматизма </a:t>
            </a:r>
            <a:r>
              <a:rPr lang="ru-RU" sz="1600" dirty="0" smtClean="0">
                <a:latin typeface="Arial" panose="020B0604020202020204" pitchFamily="34" charset="0"/>
                <a:ea typeface="Arial" panose="020B0604020202020204" pitchFamily="34" charset="0"/>
              </a:rPr>
              <a:t>– </a:t>
            </a:r>
            <a:r>
              <a:rPr lang="ru-RU" sz="1600" dirty="0">
                <a:latin typeface="Arial" panose="020B0604020202020204" pitchFamily="34" charset="0"/>
                <a:ea typeface="Arial" panose="020B0604020202020204" pitchFamily="34" charset="0"/>
              </a:rPr>
              <a:t>это «нарушение установленных правил».</a:t>
            </a:r>
            <a:endParaRPr lang="ru-RU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4092841"/>
            <a:ext cx="3886200" cy="282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7515">
              <a:spcAft>
                <a:spcPts val="0"/>
              </a:spcAft>
            </a:pPr>
            <a:endParaRPr lang="ru-RU" sz="11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24130" lvl="2">
              <a:lnSpc>
                <a:spcPct val="103000"/>
              </a:lnSpc>
              <a:spcBef>
                <a:spcPts val="60"/>
              </a:spcBef>
              <a:spcAft>
                <a:spcPts val="0"/>
              </a:spcAft>
              <a:buSzPts val="1200"/>
              <a:tabLst>
                <a:tab pos="1992630" algn="l"/>
                <a:tab pos="1993900" algn="l"/>
              </a:tabLst>
            </a:pPr>
            <a:r>
              <a:rPr lang="ru-RU" sz="1200" b="1" spc="-135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</a:t>
            </a:r>
            <a:r>
              <a:rPr lang="ru-RU" sz="1600" b="1" spc="-135" dirty="0" smtClean="0">
                <a:latin typeface="Arial" panose="020B0604020202020204" pitchFamily="34" charset="0"/>
                <a:ea typeface="Arial" panose="020B0604020202020204" pitchFamily="34" charset="0"/>
              </a:rPr>
              <a:t>НЕЗАВИСИМЫЙ</a:t>
            </a:r>
          </a:p>
          <a:p>
            <a:pPr marL="1143000" marR="24130" lvl="2" indent="-228600">
              <a:lnSpc>
                <a:spcPct val="103000"/>
              </a:lnSpc>
              <a:spcBef>
                <a:spcPts val="6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1992630" algn="l"/>
                <a:tab pos="1993900" algn="l"/>
              </a:tabLst>
            </a:pPr>
            <a:r>
              <a:rPr lang="ru-RU" sz="1600" spc="-135" dirty="0" smtClean="0">
                <a:latin typeface="Arial" panose="020B0604020202020204" pitchFamily="34" charset="0"/>
                <a:ea typeface="Arial" panose="020B0604020202020204" pitchFamily="34" charset="0"/>
              </a:rPr>
              <a:t>Работники </a:t>
            </a:r>
            <a:r>
              <a:rPr lang="ru-RU" sz="1600" spc="-20" dirty="0">
                <a:latin typeface="Arial" panose="020B0604020202020204" pitchFamily="34" charset="0"/>
                <a:ea typeface="Arial" panose="020B0604020202020204" pitchFamily="34" charset="0"/>
              </a:rPr>
              <a:t>понимают, </a:t>
            </a:r>
            <a:r>
              <a:rPr lang="ru-RU" sz="1600" spc="-135" dirty="0">
                <a:latin typeface="Arial" panose="020B0604020202020204" pitchFamily="34" charset="0"/>
                <a:ea typeface="Arial" panose="020B0604020202020204" pitchFamily="34" charset="0"/>
              </a:rPr>
              <a:t>что безопасность </a:t>
            </a:r>
            <a:r>
              <a:rPr lang="ru-RU" sz="1600" spc="-15" dirty="0">
                <a:latin typeface="Arial" panose="020B0604020202020204" pitchFamily="34" charset="0"/>
                <a:ea typeface="Arial" panose="020B0604020202020204" pitchFamily="34" charset="0"/>
              </a:rPr>
              <a:t>начинается </a:t>
            </a:r>
            <a:r>
              <a:rPr lang="ru-RU" sz="1600" spc="-135" dirty="0">
                <a:latin typeface="Arial" panose="020B0604020202020204" pitchFamily="34" charset="0"/>
                <a:ea typeface="Arial" panose="020B0604020202020204" pitchFamily="34" charset="0"/>
              </a:rPr>
              <a:t>с каждого из них, что </a:t>
            </a:r>
            <a:r>
              <a:rPr lang="ru-RU" sz="1600" spc="-15" dirty="0">
                <a:latin typeface="Arial" panose="020B0604020202020204" pitchFamily="34" charset="0"/>
                <a:ea typeface="Arial" panose="020B0604020202020204" pitchFamily="34" charset="0"/>
              </a:rPr>
              <a:t>благотворно влияет </a:t>
            </a:r>
            <a:r>
              <a:rPr lang="ru-RU" sz="1600" spc="-135" dirty="0">
                <a:latin typeface="Arial" panose="020B0604020202020204" pitchFamily="34" charset="0"/>
                <a:ea typeface="Arial" panose="020B0604020202020204" pitchFamily="34" charset="0"/>
              </a:rPr>
              <a:t>на их поступки.</a:t>
            </a:r>
          </a:p>
          <a:p>
            <a:pPr marL="1143000" marR="262255" lvl="2" indent="-228600">
              <a:lnSpc>
                <a:spcPct val="103000"/>
              </a:lnSpc>
              <a:spcBef>
                <a:spcPts val="25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1992630" algn="l"/>
                <a:tab pos="1993900" algn="l"/>
              </a:tabLst>
            </a:pPr>
            <a:r>
              <a:rPr lang="ru-RU" sz="1600" spc="-135" dirty="0">
                <a:latin typeface="Arial" panose="020B0604020202020204" pitchFamily="34" charset="0"/>
                <a:ea typeface="Arial" panose="020B0604020202020204" pitchFamily="34" charset="0"/>
              </a:rPr>
              <a:t>Количество</a:t>
            </a:r>
            <a:r>
              <a:rPr lang="ru-RU" sz="1600" spc="-9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spc="-135" dirty="0">
                <a:latin typeface="Arial" panose="020B0604020202020204" pitchFamily="34" charset="0"/>
                <a:ea typeface="Arial" panose="020B0604020202020204" pitchFamily="34" charset="0"/>
              </a:rPr>
              <a:t>несчастных случаев </a:t>
            </a:r>
            <a:r>
              <a:rPr lang="ru-RU" sz="1600" spc="-15" dirty="0">
                <a:latin typeface="Arial" panose="020B0604020202020204" pitchFamily="34" charset="0"/>
                <a:ea typeface="Arial" panose="020B0604020202020204" pitchFamily="34" charset="0"/>
              </a:rPr>
              <a:t>продолжает </a:t>
            </a:r>
            <a:r>
              <a:rPr lang="ru-RU" sz="1600" spc="-135" dirty="0">
                <a:latin typeface="Arial" panose="020B0604020202020204" pitchFamily="34" charset="0"/>
                <a:ea typeface="Arial" panose="020B0604020202020204" pitchFamily="34" charset="0"/>
              </a:rPr>
              <a:t>уменьшаться, но до </a:t>
            </a:r>
            <a:r>
              <a:rPr lang="ru-RU" sz="1600" spc="-15" dirty="0">
                <a:latin typeface="Arial" panose="020B0604020202020204" pitchFamily="34" charset="0"/>
                <a:ea typeface="Arial" panose="020B0604020202020204" pitchFamily="34" charset="0"/>
              </a:rPr>
              <a:t>определенного </a:t>
            </a:r>
            <a:r>
              <a:rPr lang="ru-RU" sz="1600" spc="-135" dirty="0">
                <a:latin typeface="Arial" panose="020B0604020202020204" pitchFamily="34" charset="0"/>
                <a:ea typeface="Arial" panose="020B0604020202020204" pitchFamily="34" charset="0"/>
              </a:rPr>
              <a:t>уровня.</a:t>
            </a:r>
            <a:endParaRPr lang="ru-RU" sz="1600" spc="-13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64711" y="4210743"/>
            <a:ext cx="5152504" cy="265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1295" lvl="2">
              <a:lnSpc>
                <a:spcPct val="103000"/>
              </a:lnSpc>
              <a:spcBef>
                <a:spcPts val="60"/>
              </a:spcBef>
              <a:spcAft>
                <a:spcPts val="0"/>
              </a:spcAft>
              <a:buSzPts val="1200"/>
              <a:tabLst>
                <a:tab pos="1992630" algn="l"/>
                <a:tab pos="1993900" algn="l"/>
              </a:tabLst>
            </a:pPr>
            <a:r>
              <a:rPr lang="ru-RU" sz="1600" b="1" spc="-135" dirty="0" smtClean="0">
                <a:latin typeface="Arial" panose="020B0604020202020204" pitchFamily="34" charset="0"/>
                <a:ea typeface="Arial" panose="020B0604020202020204" pitchFamily="34" charset="0"/>
              </a:rPr>
              <a:t>ВЗАИМОЗАВИМЫЙ</a:t>
            </a:r>
          </a:p>
          <a:p>
            <a:pPr marL="1143000" marR="201295" lvl="2" indent="-228600">
              <a:lnSpc>
                <a:spcPct val="103000"/>
              </a:lnSpc>
              <a:spcBef>
                <a:spcPts val="6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1992630" algn="l"/>
                <a:tab pos="1993900" algn="l"/>
              </a:tabLst>
            </a:pPr>
            <a:r>
              <a:rPr lang="ru-RU" sz="1600" spc="-135" dirty="0" smtClean="0">
                <a:latin typeface="Arial" panose="020B0604020202020204" pitchFamily="34" charset="0"/>
                <a:ea typeface="Arial" panose="020B0604020202020204" pitchFamily="34" charset="0"/>
              </a:rPr>
              <a:t>Работники осознанно относятся</a:t>
            </a:r>
            <a:r>
              <a:rPr lang="ru-RU" sz="1600" spc="-18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spc="-135" dirty="0" smtClean="0">
                <a:latin typeface="Arial" panose="020B0604020202020204" pitchFamily="34" charset="0"/>
                <a:ea typeface="Arial" panose="020B0604020202020204" pitchFamily="34" charset="0"/>
              </a:rPr>
              <a:t>к собственной безопасности и безопасности окружающих. Работники не приемлют выполнение работы с риском и выражают свою позицию, вмешиваясь и корректируя посредством диалога, проявляя </a:t>
            </a:r>
            <a:r>
              <a:rPr lang="ru-RU" sz="1600" spc="-20" dirty="0" smtClean="0">
                <a:latin typeface="Arial" panose="020B0604020202020204" pitchFamily="34" charset="0"/>
                <a:ea typeface="Arial" panose="020B0604020202020204" pitchFamily="34" charset="0"/>
              </a:rPr>
              <a:t>заботу.</a:t>
            </a:r>
            <a:endParaRPr lang="ru-RU" sz="1600" spc="-135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143000" marR="276225" lvl="2" indent="-22860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  <a:tabLst>
                <a:tab pos="1992630" algn="l"/>
                <a:tab pos="1993900" algn="l"/>
              </a:tabLst>
            </a:pPr>
            <a:r>
              <a:rPr lang="ru-RU" sz="1600" spc="-135" dirty="0" smtClean="0">
                <a:latin typeface="Arial" panose="020B0604020202020204" pitchFamily="34" charset="0"/>
                <a:ea typeface="Arial" panose="020B0604020202020204" pitchFamily="34" charset="0"/>
              </a:rPr>
              <a:t>Работники </a:t>
            </a:r>
            <a:r>
              <a:rPr lang="ru-RU" sz="1600" spc="-30" dirty="0" smtClean="0">
                <a:latin typeface="Arial" panose="020B0604020202020204" pitchFamily="34" charset="0"/>
                <a:ea typeface="Arial" panose="020B0604020202020204" pitchFamily="34" charset="0"/>
              </a:rPr>
              <a:t>верят, </a:t>
            </a:r>
            <a:r>
              <a:rPr lang="ru-RU" sz="1600" spc="-135" dirty="0" smtClean="0">
                <a:latin typeface="Arial" panose="020B0604020202020204" pitchFamily="34" charset="0"/>
                <a:ea typeface="Arial" panose="020B0604020202020204" pitchFamily="34" charset="0"/>
              </a:rPr>
              <a:t>что</a:t>
            </a:r>
            <a:r>
              <a:rPr lang="ru-RU" sz="1600" spc="-12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spc="-135" dirty="0" smtClean="0">
                <a:latin typeface="Arial" panose="020B0604020202020204" pitchFamily="34" charset="0"/>
                <a:ea typeface="Arial" panose="020B0604020202020204" pitchFamily="34" charset="0"/>
              </a:rPr>
              <a:t>улучшения возможны только </a:t>
            </a:r>
            <a:r>
              <a:rPr lang="ru-RU" sz="1600" spc="-20" dirty="0" smtClean="0">
                <a:latin typeface="Arial" panose="020B0604020202020204" pitchFamily="34" charset="0"/>
                <a:ea typeface="Arial" panose="020B0604020202020204" pitchFamily="34" charset="0"/>
              </a:rPr>
              <a:t>благодаря </a:t>
            </a:r>
            <a:r>
              <a:rPr lang="ru-RU" sz="1600" spc="-135" dirty="0" smtClean="0">
                <a:latin typeface="Arial" panose="020B0604020202020204" pitchFamily="34" charset="0"/>
                <a:ea typeface="Arial" panose="020B0604020202020204" pitchFamily="34" charset="0"/>
              </a:rPr>
              <a:t>командной работе и нулевой травматизм - достижимая</a:t>
            </a:r>
            <a:r>
              <a:rPr lang="ru-RU" sz="1600" spc="-4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600" spc="-15" dirty="0" smtClean="0">
                <a:latin typeface="Arial" panose="020B0604020202020204" pitchFamily="34" charset="0"/>
                <a:ea typeface="Arial" panose="020B0604020202020204" pitchFamily="34" charset="0"/>
              </a:rPr>
              <a:t>цель</a:t>
            </a:r>
            <a:endParaRPr lang="ru-RU" sz="1600" spc="-135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4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1331" y="0"/>
            <a:ext cx="8229600" cy="1143000"/>
          </a:xfrm>
        </p:spPr>
        <p:txBody>
          <a:bodyPr>
            <a:normAutofit/>
          </a:bodyPr>
          <a:lstStyle/>
          <a:p>
            <a:r>
              <a:rPr lang="ru-RU" u="sng" dirty="0" smtClean="0"/>
              <a:t>Нулевой травматизм</a:t>
            </a:r>
            <a:endParaRPr lang="en-US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873675"/>
            <a:ext cx="917863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•</a:t>
            </a:r>
            <a:r>
              <a:rPr lang="ru-RU" sz="3200" b="1" dirty="0" smtClean="0"/>
              <a:t> </a:t>
            </a:r>
            <a:r>
              <a:rPr lang="ru-RU" sz="2600" b="1" dirty="0" smtClean="0"/>
              <a:t>Концепция </a:t>
            </a:r>
            <a:r>
              <a:rPr lang="ru-RU" sz="2600" b="1" dirty="0"/>
              <a:t>– нулевой травматизм 24 часа в сутки 7 дней в неделю</a:t>
            </a:r>
          </a:p>
          <a:p>
            <a:r>
              <a:rPr lang="ru-RU" sz="2600" b="1" dirty="0"/>
              <a:t>	</a:t>
            </a:r>
            <a:r>
              <a:rPr lang="ru-RU" sz="2600" b="1" u="sng" dirty="0" smtClean="0"/>
              <a:t>Мы </a:t>
            </a:r>
            <a:r>
              <a:rPr lang="ru-RU" sz="2600" b="1" u="sng" dirty="0"/>
              <a:t>твердо	убеждены, что:</a:t>
            </a:r>
          </a:p>
          <a:p>
            <a:r>
              <a:rPr lang="ru-RU" sz="2600" b="1" dirty="0"/>
              <a:t>•	«0 травматизм достижим» (все п</a:t>
            </a:r>
            <a:r>
              <a:rPr lang="ru-RU" sz="2600" b="1" dirty="0" smtClean="0"/>
              <a:t>роизводственные </a:t>
            </a:r>
            <a:r>
              <a:rPr lang="ru-RU" sz="2600" b="1" dirty="0"/>
              <a:t>травмы и заболевания на рабочих местах можно предотвратить)</a:t>
            </a:r>
          </a:p>
          <a:p>
            <a:r>
              <a:rPr lang="ru-RU" sz="2600" b="1" dirty="0"/>
              <a:t>•	Нетерпимость к происшествиям (недопустим даже единичный случай травматизма)</a:t>
            </a:r>
          </a:p>
          <a:p>
            <a:r>
              <a:rPr lang="ru-RU" sz="2600" b="1" dirty="0"/>
              <a:t>•	Безопасность начинается с каждого работника</a:t>
            </a:r>
          </a:p>
          <a:p>
            <a:r>
              <a:rPr lang="ru-RU" sz="2600" b="1" dirty="0"/>
              <a:t>•	Безопасно работать нужно весь день каждый день (безопасная работа – норма и привычка)</a:t>
            </a:r>
          </a:p>
          <a:p>
            <a:r>
              <a:rPr lang="ru-RU" sz="2600" b="1" dirty="0"/>
              <a:t>•	Готовность вмешаться и предотвратить небезопасные действия (проявление заботы о безопасности)</a:t>
            </a:r>
          </a:p>
        </p:txBody>
      </p:sp>
    </p:spTree>
    <p:extLst>
      <p:ext uri="{BB962C8B-B14F-4D97-AF65-F5344CB8AC3E}">
        <p14:creationId xmlns:p14="http://schemas.microsoft.com/office/powerpoint/2010/main" val="31157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Документы для работы ГТИТ ФПБ\Травматизм\Информация и фото\Фото\нулевой травматизм\wx10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981</Words>
  <Application>Microsoft Office PowerPoint</Application>
  <PresentationFormat>Экран (4:3)</PresentationFormat>
  <Paragraphs>117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Symbol</vt:lpstr>
      <vt:lpstr>Times New Roman</vt:lpstr>
      <vt:lpstr>Office Theme</vt:lpstr>
      <vt:lpstr>Custom Design</vt:lpstr>
      <vt:lpstr>Создание культуры нулевого травматизма</vt:lpstr>
      <vt:lpstr>Презентация PowerPoint</vt:lpstr>
      <vt:lpstr>Почему безопасность важна?</vt:lpstr>
      <vt:lpstr>Каковы причины происшествий?</vt:lpstr>
      <vt:lpstr>Что Вы видите?</vt:lpstr>
      <vt:lpstr>Что такое культура нулевого травматизма?</vt:lpstr>
      <vt:lpstr>Показатели уровней безопасности</vt:lpstr>
      <vt:lpstr>Нулевой травматизм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ОХРАНА ТРУДА – БОЛЬШЕ,  ЧЕМ ПРОСТО ОХРАНА ТРУДА</vt:lpstr>
      <vt:lpstr>ОХРАНА ТРУДА – БОЛЬШЕ,  ЧЕМ ПРОСТО ОХРАНА ТРУДА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Манько Павел Николаевич</cp:lastModifiedBy>
  <cp:revision>15</cp:revision>
  <dcterms:created xsi:type="dcterms:W3CDTF">2014-07-15T22:28:47Z</dcterms:created>
  <dcterms:modified xsi:type="dcterms:W3CDTF">2018-12-19T10:51:45Z</dcterms:modified>
</cp:coreProperties>
</file>