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6" r:id="rId4"/>
    <p:sldId id="264" r:id="rId5"/>
    <p:sldId id="258" r:id="rId6"/>
    <p:sldId id="259" r:id="rId7"/>
    <p:sldId id="260" r:id="rId8"/>
    <p:sldId id="262" r:id="rId9"/>
    <p:sldId id="263" r:id="rId10"/>
    <p:sldId id="267" r:id="rId11"/>
    <p:sldId id="268" r:id="rId12"/>
    <p:sldId id="269" r:id="rId13"/>
    <p:sldId id="271" r:id="rId14"/>
    <p:sldId id="272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24894-EA90-4BCF-B27D-BCE428B454DF}" type="doc">
      <dgm:prSet loTypeId="urn:microsoft.com/office/officeart/2005/8/layout/orgChart1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68F34BFA-963A-413A-B34E-BAE2DB9FD0A1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600" b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Замещающая семья </a:t>
          </a:r>
        </a:p>
      </dgm:t>
    </dgm:pt>
    <dgm:pt modelId="{B6CBE90D-9430-43FF-A715-709D9D10794A}" type="parTrans" cxnId="{9038A220-903C-4C92-811E-7D8D8083197B}">
      <dgm:prSet/>
      <dgm:spPr/>
      <dgm:t>
        <a:bodyPr/>
        <a:lstStyle/>
        <a:p>
          <a:endParaRPr lang="ru-RU"/>
        </a:p>
      </dgm:t>
    </dgm:pt>
    <dgm:pt modelId="{A504DE5A-0122-48E1-AD0C-82D03A320F8F}" type="sibTrans" cxnId="{9038A220-903C-4C92-811E-7D8D8083197B}">
      <dgm:prSet/>
      <dgm:spPr/>
      <dgm:t>
        <a:bodyPr/>
        <a:lstStyle/>
        <a:p>
          <a:endParaRPr lang="ru-RU"/>
        </a:p>
      </dgm:t>
    </dgm:pt>
    <dgm:pt modelId="{20A4933A-21EA-4C5B-9C7F-759F744E0CD1}">
      <dgm:prSet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ОПЕКУНСКАЯ СЕМЬЯ</a:t>
          </a:r>
        </a:p>
      </dgm:t>
    </dgm:pt>
    <dgm:pt modelId="{FAB73DC5-30EC-4BDD-BCC6-5BE70DA3E3FC}" type="parTrans" cxnId="{99A36788-480C-4CCE-8E34-4B4B0041B664}">
      <dgm:prSet/>
      <dgm:spPr/>
      <dgm:t>
        <a:bodyPr/>
        <a:lstStyle/>
        <a:p>
          <a:endParaRPr lang="ru-RU"/>
        </a:p>
      </dgm:t>
    </dgm:pt>
    <dgm:pt modelId="{59E30D65-1032-4508-ADF5-3A80FFC795D4}" type="sibTrans" cxnId="{99A36788-480C-4CCE-8E34-4B4B0041B664}">
      <dgm:prSet/>
      <dgm:spPr/>
      <dgm:t>
        <a:bodyPr/>
        <a:lstStyle/>
        <a:p>
          <a:endParaRPr lang="ru-RU"/>
        </a:p>
      </dgm:t>
    </dgm:pt>
    <dgm:pt modelId="{8D5A870A-C756-4106-B06C-A36B30CFBB16}">
      <dgm:prSet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ПРИЁМНАЯ СЕМЬЯ</a:t>
          </a:r>
        </a:p>
      </dgm:t>
    </dgm:pt>
    <dgm:pt modelId="{924A89B0-DDAA-4F8E-94ED-46DCFD9C5BC8}" type="parTrans" cxnId="{FABE51C0-370B-4A9E-BA55-11CC179AA389}">
      <dgm:prSet/>
      <dgm:spPr/>
      <dgm:t>
        <a:bodyPr/>
        <a:lstStyle/>
        <a:p>
          <a:endParaRPr lang="ru-RU"/>
        </a:p>
      </dgm:t>
    </dgm:pt>
    <dgm:pt modelId="{546F0B54-DE1A-4913-9863-6F3072575325}" type="sibTrans" cxnId="{FABE51C0-370B-4A9E-BA55-11CC179AA389}">
      <dgm:prSet/>
      <dgm:spPr/>
      <dgm:t>
        <a:bodyPr/>
        <a:lstStyle/>
        <a:p>
          <a:endParaRPr lang="ru-RU"/>
        </a:p>
      </dgm:t>
    </dgm:pt>
    <dgm:pt modelId="{D56B3E9A-949D-4A79-B0A9-37D1BE291C26}">
      <dgm:prSet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ПАТРОНАТНАЯ СЕМЬЯ</a:t>
          </a:r>
        </a:p>
      </dgm:t>
    </dgm:pt>
    <dgm:pt modelId="{A999E458-BCBC-4152-AC1A-992C48E5BF64}" type="parTrans" cxnId="{C5B5D868-1B0A-48BC-BF65-FE684AAE0902}">
      <dgm:prSet/>
      <dgm:spPr/>
      <dgm:t>
        <a:bodyPr/>
        <a:lstStyle/>
        <a:p>
          <a:endParaRPr lang="ru-RU"/>
        </a:p>
      </dgm:t>
    </dgm:pt>
    <dgm:pt modelId="{07666874-AC49-4F2A-95CF-AD2B5E30D34B}" type="sibTrans" cxnId="{C5B5D868-1B0A-48BC-BF65-FE684AAE0902}">
      <dgm:prSet/>
      <dgm:spPr/>
      <dgm:t>
        <a:bodyPr/>
        <a:lstStyle/>
        <a:p>
          <a:endParaRPr lang="ru-RU"/>
        </a:p>
      </dgm:t>
    </dgm:pt>
    <dgm:pt modelId="{3811DFFB-C766-431C-BB43-3185DC729065}">
      <dgm:prSet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ДОМ СЕМЕЙНОГО ТИПА</a:t>
          </a:r>
        </a:p>
      </dgm:t>
    </dgm:pt>
    <dgm:pt modelId="{92BAC265-45E1-43E0-A3F8-11B1836D6E3D}" type="parTrans" cxnId="{6A654CCC-76F6-49C0-8B27-6416D6BF7394}">
      <dgm:prSet/>
      <dgm:spPr/>
      <dgm:t>
        <a:bodyPr/>
        <a:lstStyle/>
        <a:p>
          <a:endParaRPr lang="ru-RU"/>
        </a:p>
      </dgm:t>
    </dgm:pt>
    <dgm:pt modelId="{C4DD4499-49BC-42F6-AB19-16BEC9F80330}" type="sibTrans" cxnId="{6A654CCC-76F6-49C0-8B27-6416D6BF7394}">
      <dgm:prSet/>
      <dgm:spPr/>
      <dgm:t>
        <a:bodyPr/>
        <a:lstStyle/>
        <a:p>
          <a:endParaRPr lang="ru-RU"/>
        </a:p>
      </dgm:t>
    </dgm:pt>
    <dgm:pt modelId="{488060B9-51B3-4EA8-8D92-A0CD37754659}" type="pres">
      <dgm:prSet presAssocID="{37B24894-EA90-4BCF-B27D-BCE428B454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3943330-9AC6-4175-9F97-232131F7C64C}" type="pres">
      <dgm:prSet presAssocID="{68F34BFA-963A-413A-B34E-BAE2DB9FD0A1}" presName="hierRoot1" presStyleCnt="0">
        <dgm:presLayoutVars>
          <dgm:hierBranch val="init"/>
        </dgm:presLayoutVars>
      </dgm:prSet>
      <dgm:spPr/>
    </dgm:pt>
    <dgm:pt modelId="{7789303E-F90F-4E27-91EF-ADB509B68FFB}" type="pres">
      <dgm:prSet presAssocID="{68F34BFA-963A-413A-B34E-BAE2DB9FD0A1}" presName="rootComposite1" presStyleCnt="0"/>
      <dgm:spPr/>
    </dgm:pt>
    <dgm:pt modelId="{53885C1D-01E5-4D54-8EC2-4F27AD1091CC}" type="pres">
      <dgm:prSet presAssocID="{68F34BFA-963A-413A-B34E-BAE2DB9FD0A1}" presName="rootText1" presStyleLbl="node0" presStyleIdx="0" presStyleCnt="1" custScaleX="229901" custScaleY="118210" custLinFactNeighborX="-2424" custLinFactNeighborY="-433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309888-D2CB-4C59-85F4-8C425F97A8D7}" type="pres">
      <dgm:prSet presAssocID="{68F34BFA-963A-413A-B34E-BAE2DB9FD0A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1E6E89B-7AB1-46A5-8268-4EBAEE4027AA}" type="pres">
      <dgm:prSet presAssocID="{68F34BFA-963A-413A-B34E-BAE2DB9FD0A1}" presName="hierChild2" presStyleCnt="0"/>
      <dgm:spPr/>
    </dgm:pt>
    <dgm:pt modelId="{8A69B5F3-BC9B-4837-AAB7-6E6EBE6D16BA}" type="pres">
      <dgm:prSet presAssocID="{FAB73DC5-30EC-4BDD-BCC6-5BE70DA3E3FC}" presName="Name37" presStyleLbl="parChTrans1D2" presStyleIdx="0" presStyleCnt="4"/>
      <dgm:spPr/>
      <dgm:t>
        <a:bodyPr/>
        <a:lstStyle/>
        <a:p>
          <a:endParaRPr lang="ru-RU"/>
        </a:p>
      </dgm:t>
    </dgm:pt>
    <dgm:pt modelId="{DF14F7CB-5D24-4042-B580-839E92E52F47}" type="pres">
      <dgm:prSet presAssocID="{20A4933A-21EA-4C5B-9C7F-759F744E0CD1}" presName="hierRoot2" presStyleCnt="0">
        <dgm:presLayoutVars>
          <dgm:hierBranch val="init"/>
        </dgm:presLayoutVars>
      </dgm:prSet>
      <dgm:spPr/>
    </dgm:pt>
    <dgm:pt modelId="{CA894D45-79D2-4EBC-8B28-0025A22964E0}" type="pres">
      <dgm:prSet presAssocID="{20A4933A-21EA-4C5B-9C7F-759F744E0CD1}" presName="rootComposite" presStyleCnt="0"/>
      <dgm:spPr/>
    </dgm:pt>
    <dgm:pt modelId="{D72F6646-0EA8-4A36-BDAB-4D750E7507A2}" type="pres">
      <dgm:prSet presAssocID="{20A4933A-21EA-4C5B-9C7F-759F744E0CD1}" presName="rootText" presStyleLbl="node2" presStyleIdx="0" presStyleCnt="4" custLinFactNeighborX="44904" custLinFactNeighborY="-34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BD7A73-4D08-4855-BD38-6AD635BE6613}" type="pres">
      <dgm:prSet presAssocID="{20A4933A-21EA-4C5B-9C7F-759F744E0CD1}" presName="rootConnector" presStyleLbl="node2" presStyleIdx="0" presStyleCnt="4"/>
      <dgm:spPr/>
      <dgm:t>
        <a:bodyPr/>
        <a:lstStyle/>
        <a:p>
          <a:endParaRPr lang="ru-RU"/>
        </a:p>
      </dgm:t>
    </dgm:pt>
    <dgm:pt modelId="{76EB20B6-0627-4904-AA95-876C26547C25}" type="pres">
      <dgm:prSet presAssocID="{20A4933A-21EA-4C5B-9C7F-759F744E0CD1}" presName="hierChild4" presStyleCnt="0"/>
      <dgm:spPr/>
    </dgm:pt>
    <dgm:pt modelId="{B4FC76D8-85D3-4C6C-B52B-AA98B710E26A}" type="pres">
      <dgm:prSet presAssocID="{20A4933A-21EA-4C5B-9C7F-759F744E0CD1}" presName="hierChild5" presStyleCnt="0"/>
      <dgm:spPr/>
    </dgm:pt>
    <dgm:pt modelId="{C4A64A40-4357-4870-B83F-C93EEE3B6499}" type="pres">
      <dgm:prSet presAssocID="{924A89B0-DDAA-4F8E-94ED-46DCFD9C5BC8}" presName="Name37" presStyleLbl="parChTrans1D2" presStyleIdx="1" presStyleCnt="4"/>
      <dgm:spPr/>
      <dgm:t>
        <a:bodyPr/>
        <a:lstStyle/>
        <a:p>
          <a:endParaRPr lang="ru-RU"/>
        </a:p>
      </dgm:t>
    </dgm:pt>
    <dgm:pt modelId="{4C37AF32-6B07-42C8-AC52-CBBF9E73A9BD}" type="pres">
      <dgm:prSet presAssocID="{8D5A870A-C756-4106-B06C-A36B30CFBB16}" presName="hierRoot2" presStyleCnt="0">
        <dgm:presLayoutVars>
          <dgm:hierBranch val="init"/>
        </dgm:presLayoutVars>
      </dgm:prSet>
      <dgm:spPr/>
    </dgm:pt>
    <dgm:pt modelId="{53A7B384-10F7-4C6C-8757-AF28F972BD97}" type="pres">
      <dgm:prSet presAssocID="{8D5A870A-C756-4106-B06C-A36B30CFBB16}" presName="rootComposite" presStyleCnt="0"/>
      <dgm:spPr/>
    </dgm:pt>
    <dgm:pt modelId="{0A39C6AD-D780-4B20-9919-63751F6629E5}" type="pres">
      <dgm:prSet presAssocID="{8D5A870A-C756-4106-B06C-A36B30CFBB16}" presName="rootText" presStyleLbl="node2" presStyleIdx="1" presStyleCnt="4" custLinFactX="76711" custLinFactNeighborX="100000" custLinFactNeighborY="-34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4BDBF1-7B47-4C19-94C9-F41B5B06EF69}" type="pres">
      <dgm:prSet presAssocID="{8D5A870A-C756-4106-B06C-A36B30CFBB16}" presName="rootConnector" presStyleLbl="node2" presStyleIdx="1" presStyleCnt="4"/>
      <dgm:spPr/>
      <dgm:t>
        <a:bodyPr/>
        <a:lstStyle/>
        <a:p>
          <a:endParaRPr lang="ru-RU"/>
        </a:p>
      </dgm:t>
    </dgm:pt>
    <dgm:pt modelId="{D600C482-55EE-40B8-8321-7A7EC70FDCA6}" type="pres">
      <dgm:prSet presAssocID="{8D5A870A-C756-4106-B06C-A36B30CFBB16}" presName="hierChild4" presStyleCnt="0"/>
      <dgm:spPr/>
    </dgm:pt>
    <dgm:pt modelId="{190FF12E-6FDE-49EC-8D77-8761B34ABC0A}" type="pres">
      <dgm:prSet presAssocID="{8D5A870A-C756-4106-B06C-A36B30CFBB16}" presName="hierChild5" presStyleCnt="0"/>
      <dgm:spPr/>
    </dgm:pt>
    <dgm:pt modelId="{BE7BE7B4-AB91-4344-AEE0-B9A3DB009831}" type="pres">
      <dgm:prSet presAssocID="{92BAC265-45E1-43E0-A3F8-11B1836D6E3D}" presName="Name37" presStyleLbl="parChTrans1D2" presStyleIdx="2" presStyleCnt="4"/>
      <dgm:spPr/>
      <dgm:t>
        <a:bodyPr/>
        <a:lstStyle/>
        <a:p>
          <a:endParaRPr lang="ru-RU"/>
        </a:p>
      </dgm:t>
    </dgm:pt>
    <dgm:pt modelId="{50F6A143-EEAE-4324-B54C-58AE5AB56B00}" type="pres">
      <dgm:prSet presAssocID="{3811DFFB-C766-431C-BB43-3185DC729065}" presName="hierRoot2" presStyleCnt="0">
        <dgm:presLayoutVars>
          <dgm:hierBranch val="init"/>
        </dgm:presLayoutVars>
      </dgm:prSet>
      <dgm:spPr/>
    </dgm:pt>
    <dgm:pt modelId="{C365D742-10A4-41C0-B27E-5229A93458D0}" type="pres">
      <dgm:prSet presAssocID="{3811DFFB-C766-431C-BB43-3185DC729065}" presName="rootComposite" presStyleCnt="0"/>
      <dgm:spPr/>
    </dgm:pt>
    <dgm:pt modelId="{50CEC154-A591-48A0-8868-FF7EFED57F38}" type="pres">
      <dgm:prSet presAssocID="{3811DFFB-C766-431C-BB43-3185DC729065}" presName="rootText" presStyleLbl="node2" presStyleIdx="2" presStyleCnt="4" custLinFactX="-27875" custLinFactY="2753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F4ACD3-688F-481F-8F92-C09B71DE102D}" type="pres">
      <dgm:prSet presAssocID="{3811DFFB-C766-431C-BB43-3185DC729065}" presName="rootConnector" presStyleLbl="node2" presStyleIdx="2" presStyleCnt="4"/>
      <dgm:spPr/>
      <dgm:t>
        <a:bodyPr/>
        <a:lstStyle/>
        <a:p>
          <a:endParaRPr lang="ru-RU"/>
        </a:p>
      </dgm:t>
    </dgm:pt>
    <dgm:pt modelId="{E7E16573-FFB9-4EC7-A0F2-1E50693C875C}" type="pres">
      <dgm:prSet presAssocID="{3811DFFB-C766-431C-BB43-3185DC729065}" presName="hierChild4" presStyleCnt="0"/>
      <dgm:spPr/>
    </dgm:pt>
    <dgm:pt modelId="{9FE49905-BBCC-4CB0-8C8B-E2BC6BCD3CA0}" type="pres">
      <dgm:prSet presAssocID="{3811DFFB-C766-431C-BB43-3185DC729065}" presName="hierChild5" presStyleCnt="0"/>
      <dgm:spPr/>
    </dgm:pt>
    <dgm:pt modelId="{D26AE1E3-7F75-4433-91CF-83C569FCB3AF}" type="pres">
      <dgm:prSet presAssocID="{A999E458-BCBC-4152-AC1A-992C48E5BF64}" presName="Name37" presStyleLbl="parChTrans1D2" presStyleIdx="3" presStyleCnt="4"/>
      <dgm:spPr/>
      <dgm:t>
        <a:bodyPr/>
        <a:lstStyle/>
        <a:p>
          <a:endParaRPr lang="ru-RU"/>
        </a:p>
      </dgm:t>
    </dgm:pt>
    <dgm:pt modelId="{B20C29A5-ABFA-4EB7-AF4A-D814D7425535}" type="pres">
      <dgm:prSet presAssocID="{D56B3E9A-949D-4A79-B0A9-37D1BE291C26}" presName="hierRoot2" presStyleCnt="0">
        <dgm:presLayoutVars>
          <dgm:hierBranch val="init"/>
        </dgm:presLayoutVars>
      </dgm:prSet>
      <dgm:spPr/>
    </dgm:pt>
    <dgm:pt modelId="{36ED8258-D5CD-467D-97C4-0630BC735F64}" type="pres">
      <dgm:prSet presAssocID="{D56B3E9A-949D-4A79-B0A9-37D1BE291C26}" presName="rootComposite" presStyleCnt="0"/>
      <dgm:spPr/>
    </dgm:pt>
    <dgm:pt modelId="{7F9ED5A8-F11F-451B-98F3-44AF33007E92}" type="pres">
      <dgm:prSet presAssocID="{D56B3E9A-949D-4A79-B0A9-37D1BE291C26}" presName="rootText" presStyleLbl="node2" presStyleIdx="3" presStyleCnt="4" custLinFactX="-22471" custLinFactY="2753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80C5EF-A31F-4FED-BE14-FD656A622168}" type="pres">
      <dgm:prSet presAssocID="{D56B3E9A-949D-4A79-B0A9-37D1BE291C26}" presName="rootConnector" presStyleLbl="node2" presStyleIdx="3" presStyleCnt="4"/>
      <dgm:spPr/>
      <dgm:t>
        <a:bodyPr/>
        <a:lstStyle/>
        <a:p>
          <a:endParaRPr lang="ru-RU"/>
        </a:p>
      </dgm:t>
    </dgm:pt>
    <dgm:pt modelId="{E1EF29E3-8795-491A-986E-486144410311}" type="pres">
      <dgm:prSet presAssocID="{D56B3E9A-949D-4A79-B0A9-37D1BE291C26}" presName="hierChild4" presStyleCnt="0"/>
      <dgm:spPr/>
    </dgm:pt>
    <dgm:pt modelId="{BEEFFFF9-3ED2-44ED-BE55-350716530D97}" type="pres">
      <dgm:prSet presAssocID="{D56B3E9A-949D-4A79-B0A9-37D1BE291C26}" presName="hierChild5" presStyleCnt="0"/>
      <dgm:spPr/>
    </dgm:pt>
    <dgm:pt modelId="{C2679A3E-1F47-4DB3-9B8E-05D9D510FA71}" type="pres">
      <dgm:prSet presAssocID="{68F34BFA-963A-413A-B34E-BAE2DB9FD0A1}" presName="hierChild3" presStyleCnt="0"/>
      <dgm:spPr/>
    </dgm:pt>
  </dgm:ptLst>
  <dgm:cxnLst>
    <dgm:cxn modelId="{A6908EBD-7A89-4BAC-AE6C-9AFB2F6B6B2A}" type="presOf" srcId="{3811DFFB-C766-431C-BB43-3185DC729065}" destId="{A1F4ACD3-688F-481F-8F92-C09B71DE102D}" srcOrd="1" destOrd="0" presId="urn:microsoft.com/office/officeart/2005/8/layout/orgChart1"/>
    <dgm:cxn modelId="{6673B876-4BEE-4D40-87B4-EDFCF0F9B047}" type="presOf" srcId="{3811DFFB-C766-431C-BB43-3185DC729065}" destId="{50CEC154-A591-48A0-8868-FF7EFED57F38}" srcOrd="0" destOrd="0" presId="urn:microsoft.com/office/officeart/2005/8/layout/orgChart1"/>
    <dgm:cxn modelId="{5641DB89-D74C-45B5-BC5A-F3F3E8387307}" type="presOf" srcId="{92BAC265-45E1-43E0-A3F8-11B1836D6E3D}" destId="{BE7BE7B4-AB91-4344-AEE0-B9A3DB009831}" srcOrd="0" destOrd="0" presId="urn:microsoft.com/office/officeart/2005/8/layout/orgChart1"/>
    <dgm:cxn modelId="{DDA3EB9F-1A1F-48D7-9B14-2EEFDB0A358C}" type="presOf" srcId="{D56B3E9A-949D-4A79-B0A9-37D1BE291C26}" destId="{7F9ED5A8-F11F-451B-98F3-44AF33007E92}" srcOrd="0" destOrd="0" presId="urn:microsoft.com/office/officeart/2005/8/layout/orgChart1"/>
    <dgm:cxn modelId="{99A36788-480C-4CCE-8E34-4B4B0041B664}" srcId="{68F34BFA-963A-413A-B34E-BAE2DB9FD0A1}" destId="{20A4933A-21EA-4C5B-9C7F-759F744E0CD1}" srcOrd="0" destOrd="0" parTransId="{FAB73DC5-30EC-4BDD-BCC6-5BE70DA3E3FC}" sibTransId="{59E30D65-1032-4508-ADF5-3A80FFC795D4}"/>
    <dgm:cxn modelId="{DB82281E-1887-4895-A2B6-266E23C23465}" type="presOf" srcId="{20A4933A-21EA-4C5B-9C7F-759F744E0CD1}" destId="{76BD7A73-4D08-4855-BD38-6AD635BE6613}" srcOrd="1" destOrd="0" presId="urn:microsoft.com/office/officeart/2005/8/layout/orgChart1"/>
    <dgm:cxn modelId="{7F05BE62-872C-48A0-B6B2-1B95FCA3B8C7}" type="presOf" srcId="{68F34BFA-963A-413A-B34E-BAE2DB9FD0A1}" destId="{53885C1D-01E5-4D54-8EC2-4F27AD1091CC}" srcOrd="0" destOrd="0" presId="urn:microsoft.com/office/officeart/2005/8/layout/orgChart1"/>
    <dgm:cxn modelId="{C5B5D868-1B0A-48BC-BF65-FE684AAE0902}" srcId="{68F34BFA-963A-413A-B34E-BAE2DB9FD0A1}" destId="{D56B3E9A-949D-4A79-B0A9-37D1BE291C26}" srcOrd="3" destOrd="0" parTransId="{A999E458-BCBC-4152-AC1A-992C48E5BF64}" sibTransId="{07666874-AC49-4F2A-95CF-AD2B5E30D34B}"/>
    <dgm:cxn modelId="{21480B34-19B9-48C3-91C1-6612FC55932A}" type="presOf" srcId="{A999E458-BCBC-4152-AC1A-992C48E5BF64}" destId="{D26AE1E3-7F75-4433-91CF-83C569FCB3AF}" srcOrd="0" destOrd="0" presId="urn:microsoft.com/office/officeart/2005/8/layout/orgChart1"/>
    <dgm:cxn modelId="{51033CD7-463B-4220-9731-B43DE0E823D2}" type="presOf" srcId="{20A4933A-21EA-4C5B-9C7F-759F744E0CD1}" destId="{D72F6646-0EA8-4A36-BDAB-4D750E7507A2}" srcOrd="0" destOrd="0" presId="urn:microsoft.com/office/officeart/2005/8/layout/orgChart1"/>
    <dgm:cxn modelId="{B3B5F24C-4690-4409-9D13-76BD368FC782}" type="presOf" srcId="{D56B3E9A-949D-4A79-B0A9-37D1BE291C26}" destId="{FC80C5EF-A31F-4FED-BE14-FD656A622168}" srcOrd="1" destOrd="0" presId="urn:microsoft.com/office/officeart/2005/8/layout/orgChart1"/>
    <dgm:cxn modelId="{6A654CCC-76F6-49C0-8B27-6416D6BF7394}" srcId="{68F34BFA-963A-413A-B34E-BAE2DB9FD0A1}" destId="{3811DFFB-C766-431C-BB43-3185DC729065}" srcOrd="2" destOrd="0" parTransId="{92BAC265-45E1-43E0-A3F8-11B1836D6E3D}" sibTransId="{C4DD4499-49BC-42F6-AB19-16BEC9F80330}"/>
    <dgm:cxn modelId="{B76EDA9A-BEAE-4AB1-8438-C09B4AEDC11E}" type="presOf" srcId="{924A89B0-DDAA-4F8E-94ED-46DCFD9C5BC8}" destId="{C4A64A40-4357-4870-B83F-C93EEE3B6499}" srcOrd="0" destOrd="0" presId="urn:microsoft.com/office/officeart/2005/8/layout/orgChart1"/>
    <dgm:cxn modelId="{0EF3D43F-3599-42CD-B475-CEEBE0274318}" type="presOf" srcId="{8D5A870A-C756-4106-B06C-A36B30CFBB16}" destId="{624BDBF1-7B47-4C19-94C9-F41B5B06EF69}" srcOrd="1" destOrd="0" presId="urn:microsoft.com/office/officeart/2005/8/layout/orgChart1"/>
    <dgm:cxn modelId="{9038A220-903C-4C92-811E-7D8D8083197B}" srcId="{37B24894-EA90-4BCF-B27D-BCE428B454DF}" destId="{68F34BFA-963A-413A-B34E-BAE2DB9FD0A1}" srcOrd="0" destOrd="0" parTransId="{B6CBE90D-9430-43FF-A715-709D9D10794A}" sibTransId="{A504DE5A-0122-48E1-AD0C-82D03A320F8F}"/>
    <dgm:cxn modelId="{7B878E2D-4316-49A7-BAED-487CB241709C}" type="presOf" srcId="{8D5A870A-C756-4106-B06C-A36B30CFBB16}" destId="{0A39C6AD-D780-4B20-9919-63751F6629E5}" srcOrd="0" destOrd="0" presId="urn:microsoft.com/office/officeart/2005/8/layout/orgChart1"/>
    <dgm:cxn modelId="{5880673A-BC51-463C-AF5B-9782BFEBB61D}" type="presOf" srcId="{68F34BFA-963A-413A-B34E-BAE2DB9FD0A1}" destId="{C0309888-D2CB-4C59-85F4-8C425F97A8D7}" srcOrd="1" destOrd="0" presId="urn:microsoft.com/office/officeart/2005/8/layout/orgChart1"/>
    <dgm:cxn modelId="{FABE51C0-370B-4A9E-BA55-11CC179AA389}" srcId="{68F34BFA-963A-413A-B34E-BAE2DB9FD0A1}" destId="{8D5A870A-C756-4106-B06C-A36B30CFBB16}" srcOrd="1" destOrd="0" parTransId="{924A89B0-DDAA-4F8E-94ED-46DCFD9C5BC8}" sibTransId="{546F0B54-DE1A-4913-9863-6F3072575325}"/>
    <dgm:cxn modelId="{4C84D685-4EB7-4AF2-A71F-425675721DCD}" type="presOf" srcId="{37B24894-EA90-4BCF-B27D-BCE428B454DF}" destId="{488060B9-51B3-4EA8-8D92-A0CD37754659}" srcOrd="0" destOrd="0" presId="urn:microsoft.com/office/officeart/2005/8/layout/orgChart1"/>
    <dgm:cxn modelId="{D3BAA7AD-FA45-4B62-AE24-418E1FB3A7E2}" type="presOf" srcId="{FAB73DC5-30EC-4BDD-BCC6-5BE70DA3E3FC}" destId="{8A69B5F3-BC9B-4837-AAB7-6E6EBE6D16BA}" srcOrd="0" destOrd="0" presId="urn:microsoft.com/office/officeart/2005/8/layout/orgChart1"/>
    <dgm:cxn modelId="{2EE4AE96-E77D-4AD7-9989-ADD554AA905E}" type="presParOf" srcId="{488060B9-51B3-4EA8-8D92-A0CD37754659}" destId="{93943330-9AC6-4175-9F97-232131F7C64C}" srcOrd="0" destOrd="0" presId="urn:microsoft.com/office/officeart/2005/8/layout/orgChart1"/>
    <dgm:cxn modelId="{FBDB4EBF-A127-4A7F-9787-387B5C41D865}" type="presParOf" srcId="{93943330-9AC6-4175-9F97-232131F7C64C}" destId="{7789303E-F90F-4E27-91EF-ADB509B68FFB}" srcOrd="0" destOrd="0" presId="urn:microsoft.com/office/officeart/2005/8/layout/orgChart1"/>
    <dgm:cxn modelId="{605F9A70-D518-497A-A326-44515DC8AB4F}" type="presParOf" srcId="{7789303E-F90F-4E27-91EF-ADB509B68FFB}" destId="{53885C1D-01E5-4D54-8EC2-4F27AD1091CC}" srcOrd="0" destOrd="0" presId="urn:microsoft.com/office/officeart/2005/8/layout/orgChart1"/>
    <dgm:cxn modelId="{83A07E0F-BF4A-475E-A233-E7547487D090}" type="presParOf" srcId="{7789303E-F90F-4E27-91EF-ADB509B68FFB}" destId="{C0309888-D2CB-4C59-85F4-8C425F97A8D7}" srcOrd="1" destOrd="0" presId="urn:microsoft.com/office/officeart/2005/8/layout/orgChart1"/>
    <dgm:cxn modelId="{D0EB9ED3-E1A1-4535-B3AF-DE6E1782E02E}" type="presParOf" srcId="{93943330-9AC6-4175-9F97-232131F7C64C}" destId="{B1E6E89B-7AB1-46A5-8268-4EBAEE4027AA}" srcOrd="1" destOrd="0" presId="urn:microsoft.com/office/officeart/2005/8/layout/orgChart1"/>
    <dgm:cxn modelId="{F620F9D3-34B9-481B-A84B-0FBD71C7BE48}" type="presParOf" srcId="{B1E6E89B-7AB1-46A5-8268-4EBAEE4027AA}" destId="{8A69B5F3-BC9B-4837-AAB7-6E6EBE6D16BA}" srcOrd="0" destOrd="0" presId="urn:microsoft.com/office/officeart/2005/8/layout/orgChart1"/>
    <dgm:cxn modelId="{D7D11BAC-94D9-4B13-AA5E-23A3FC4B72FC}" type="presParOf" srcId="{B1E6E89B-7AB1-46A5-8268-4EBAEE4027AA}" destId="{DF14F7CB-5D24-4042-B580-839E92E52F47}" srcOrd="1" destOrd="0" presId="urn:microsoft.com/office/officeart/2005/8/layout/orgChart1"/>
    <dgm:cxn modelId="{92BE178F-6C5B-4D1C-B303-79C06F13963C}" type="presParOf" srcId="{DF14F7CB-5D24-4042-B580-839E92E52F47}" destId="{CA894D45-79D2-4EBC-8B28-0025A22964E0}" srcOrd="0" destOrd="0" presId="urn:microsoft.com/office/officeart/2005/8/layout/orgChart1"/>
    <dgm:cxn modelId="{5A36739C-FE52-4DC5-81FF-DFDD407656D8}" type="presParOf" srcId="{CA894D45-79D2-4EBC-8B28-0025A22964E0}" destId="{D72F6646-0EA8-4A36-BDAB-4D750E7507A2}" srcOrd="0" destOrd="0" presId="urn:microsoft.com/office/officeart/2005/8/layout/orgChart1"/>
    <dgm:cxn modelId="{672C7A7B-1B87-4037-ABA3-C252153A03D9}" type="presParOf" srcId="{CA894D45-79D2-4EBC-8B28-0025A22964E0}" destId="{76BD7A73-4D08-4855-BD38-6AD635BE6613}" srcOrd="1" destOrd="0" presId="urn:microsoft.com/office/officeart/2005/8/layout/orgChart1"/>
    <dgm:cxn modelId="{88617E24-074F-483A-9931-D9CD4A6FDCC4}" type="presParOf" srcId="{DF14F7CB-5D24-4042-B580-839E92E52F47}" destId="{76EB20B6-0627-4904-AA95-876C26547C25}" srcOrd="1" destOrd="0" presId="urn:microsoft.com/office/officeart/2005/8/layout/orgChart1"/>
    <dgm:cxn modelId="{F90DC9BE-DC6C-420A-958E-BCEF23CDE428}" type="presParOf" srcId="{DF14F7CB-5D24-4042-B580-839E92E52F47}" destId="{B4FC76D8-85D3-4C6C-B52B-AA98B710E26A}" srcOrd="2" destOrd="0" presId="urn:microsoft.com/office/officeart/2005/8/layout/orgChart1"/>
    <dgm:cxn modelId="{B035379E-54EB-47ED-BE96-7DC970D34301}" type="presParOf" srcId="{B1E6E89B-7AB1-46A5-8268-4EBAEE4027AA}" destId="{C4A64A40-4357-4870-B83F-C93EEE3B6499}" srcOrd="2" destOrd="0" presId="urn:microsoft.com/office/officeart/2005/8/layout/orgChart1"/>
    <dgm:cxn modelId="{988383B2-DA18-4E00-874E-197741628B5A}" type="presParOf" srcId="{B1E6E89B-7AB1-46A5-8268-4EBAEE4027AA}" destId="{4C37AF32-6B07-42C8-AC52-CBBF9E73A9BD}" srcOrd="3" destOrd="0" presId="urn:microsoft.com/office/officeart/2005/8/layout/orgChart1"/>
    <dgm:cxn modelId="{149ED77F-165E-4191-84F8-0BD47284F322}" type="presParOf" srcId="{4C37AF32-6B07-42C8-AC52-CBBF9E73A9BD}" destId="{53A7B384-10F7-4C6C-8757-AF28F972BD97}" srcOrd="0" destOrd="0" presId="urn:microsoft.com/office/officeart/2005/8/layout/orgChart1"/>
    <dgm:cxn modelId="{1BEEB379-7865-441D-92ED-47160A457004}" type="presParOf" srcId="{53A7B384-10F7-4C6C-8757-AF28F972BD97}" destId="{0A39C6AD-D780-4B20-9919-63751F6629E5}" srcOrd="0" destOrd="0" presId="urn:microsoft.com/office/officeart/2005/8/layout/orgChart1"/>
    <dgm:cxn modelId="{E3423C06-D3B3-423D-A840-545C667477E3}" type="presParOf" srcId="{53A7B384-10F7-4C6C-8757-AF28F972BD97}" destId="{624BDBF1-7B47-4C19-94C9-F41B5B06EF69}" srcOrd="1" destOrd="0" presId="urn:microsoft.com/office/officeart/2005/8/layout/orgChart1"/>
    <dgm:cxn modelId="{B7123A8D-AEF1-4590-8A86-0B16DBC57BCE}" type="presParOf" srcId="{4C37AF32-6B07-42C8-AC52-CBBF9E73A9BD}" destId="{D600C482-55EE-40B8-8321-7A7EC70FDCA6}" srcOrd="1" destOrd="0" presId="urn:microsoft.com/office/officeart/2005/8/layout/orgChart1"/>
    <dgm:cxn modelId="{D1A913AF-CB90-4C94-B3DB-19EC184ED79C}" type="presParOf" srcId="{4C37AF32-6B07-42C8-AC52-CBBF9E73A9BD}" destId="{190FF12E-6FDE-49EC-8D77-8761B34ABC0A}" srcOrd="2" destOrd="0" presId="urn:microsoft.com/office/officeart/2005/8/layout/orgChart1"/>
    <dgm:cxn modelId="{3C91966A-7BC1-4585-AA13-4BE8060F12E2}" type="presParOf" srcId="{B1E6E89B-7AB1-46A5-8268-4EBAEE4027AA}" destId="{BE7BE7B4-AB91-4344-AEE0-B9A3DB009831}" srcOrd="4" destOrd="0" presId="urn:microsoft.com/office/officeart/2005/8/layout/orgChart1"/>
    <dgm:cxn modelId="{75B8B6F2-4FB5-4176-ADC2-87378D803E56}" type="presParOf" srcId="{B1E6E89B-7AB1-46A5-8268-4EBAEE4027AA}" destId="{50F6A143-EEAE-4324-B54C-58AE5AB56B00}" srcOrd="5" destOrd="0" presId="urn:microsoft.com/office/officeart/2005/8/layout/orgChart1"/>
    <dgm:cxn modelId="{8C025443-4234-4A21-AC2A-B7B2BA85993D}" type="presParOf" srcId="{50F6A143-EEAE-4324-B54C-58AE5AB56B00}" destId="{C365D742-10A4-41C0-B27E-5229A93458D0}" srcOrd="0" destOrd="0" presId="urn:microsoft.com/office/officeart/2005/8/layout/orgChart1"/>
    <dgm:cxn modelId="{2FC328DA-91F6-40BA-8C59-C734E57AAF44}" type="presParOf" srcId="{C365D742-10A4-41C0-B27E-5229A93458D0}" destId="{50CEC154-A591-48A0-8868-FF7EFED57F38}" srcOrd="0" destOrd="0" presId="urn:microsoft.com/office/officeart/2005/8/layout/orgChart1"/>
    <dgm:cxn modelId="{3CE4DC3B-7A7F-4290-83D2-657F9B838348}" type="presParOf" srcId="{C365D742-10A4-41C0-B27E-5229A93458D0}" destId="{A1F4ACD3-688F-481F-8F92-C09B71DE102D}" srcOrd="1" destOrd="0" presId="urn:microsoft.com/office/officeart/2005/8/layout/orgChart1"/>
    <dgm:cxn modelId="{87DFCC7F-60DF-43DC-B88B-D350FCD0D4E2}" type="presParOf" srcId="{50F6A143-EEAE-4324-B54C-58AE5AB56B00}" destId="{E7E16573-FFB9-4EC7-A0F2-1E50693C875C}" srcOrd="1" destOrd="0" presId="urn:microsoft.com/office/officeart/2005/8/layout/orgChart1"/>
    <dgm:cxn modelId="{5F341AAA-6BE7-4011-9824-364DD6EC87C4}" type="presParOf" srcId="{50F6A143-EEAE-4324-B54C-58AE5AB56B00}" destId="{9FE49905-BBCC-4CB0-8C8B-E2BC6BCD3CA0}" srcOrd="2" destOrd="0" presId="urn:microsoft.com/office/officeart/2005/8/layout/orgChart1"/>
    <dgm:cxn modelId="{AE674FED-F5E6-491A-9FA0-6201E14B26B1}" type="presParOf" srcId="{B1E6E89B-7AB1-46A5-8268-4EBAEE4027AA}" destId="{D26AE1E3-7F75-4433-91CF-83C569FCB3AF}" srcOrd="6" destOrd="0" presId="urn:microsoft.com/office/officeart/2005/8/layout/orgChart1"/>
    <dgm:cxn modelId="{2C7D78B1-9DD7-4618-8925-5039B65C1125}" type="presParOf" srcId="{B1E6E89B-7AB1-46A5-8268-4EBAEE4027AA}" destId="{B20C29A5-ABFA-4EB7-AF4A-D814D7425535}" srcOrd="7" destOrd="0" presId="urn:microsoft.com/office/officeart/2005/8/layout/orgChart1"/>
    <dgm:cxn modelId="{2D98C9F8-F860-453C-8AFD-091B50BA92DB}" type="presParOf" srcId="{B20C29A5-ABFA-4EB7-AF4A-D814D7425535}" destId="{36ED8258-D5CD-467D-97C4-0630BC735F64}" srcOrd="0" destOrd="0" presId="urn:microsoft.com/office/officeart/2005/8/layout/orgChart1"/>
    <dgm:cxn modelId="{F6061567-B7B4-4317-9FD6-43C882EC1E8B}" type="presParOf" srcId="{36ED8258-D5CD-467D-97C4-0630BC735F64}" destId="{7F9ED5A8-F11F-451B-98F3-44AF33007E92}" srcOrd="0" destOrd="0" presId="urn:microsoft.com/office/officeart/2005/8/layout/orgChart1"/>
    <dgm:cxn modelId="{819344ED-72E6-469E-A66E-BB2EAE0BF587}" type="presParOf" srcId="{36ED8258-D5CD-467D-97C4-0630BC735F64}" destId="{FC80C5EF-A31F-4FED-BE14-FD656A622168}" srcOrd="1" destOrd="0" presId="urn:microsoft.com/office/officeart/2005/8/layout/orgChart1"/>
    <dgm:cxn modelId="{87BB5191-165D-4A3A-9D7C-576E048D65B5}" type="presParOf" srcId="{B20C29A5-ABFA-4EB7-AF4A-D814D7425535}" destId="{E1EF29E3-8795-491A-986E-486144410311}" srcOrd="1" destOrd="0" presId="urn:microsoft.com/office/officeart/2005/8/layout/orgChart1"/>
    <dgm:cxn modelId="{C0F3AF37-4360-4950-94A8-4AC8B0D346E6}" type="presParOf" srcId="{B20C29A5-ABFA-4EB7-AF4A-D814D7425535}" destId="{BEEFFFF9-3ED2-44ED-BE55-350716530D97}" srcOrd="2" destOrd="0" presId="urn:microsoft.com/office/officeart/2005/8/layout/orgChart1"/>
    <dgm:cxn modelId="{FB87D665-4CE5-4401-856E-A9F89F47D637}" type="presParOf" srcId="{93943330-9AC6-4175-9F97-232131F7C64C}" destId="{C2679A3E-1F47-4DB3-9B8E-05D9D510FA71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AE1E3-7F75-4433-91CF-83C569FCB3AF}">
      <dsp:nvSpPr>
        <dsp:cNvPr id="0" name=""/>
        <dsp:cNvSpPr/>
      </dsp:nvSpPr>
      <dsp:spPr>
        <a:xfrm>
          <a:off x="5486619" y="2422257"/>
          <a:ext cx="1470327" cy="2546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5070"/>
              </a:lnTo>
              <a:lnTo>
                <a:pt x="1470327" y="2295070"/>
              </a:lnTo>
              <a:lnTo>
                <a:pt x="1470327" y="2546293"/>
              </a:lnTo>
            </a:path>
          </a:pathLst>
        </a:custGeom>
        <a:noFill/>
        <a:ln w="381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BE7B4-AB91-4344-AEE0-B9A3DB009831}">
      <dsp:nvSpPr>
        <dsp:cNvPr id="0" name=""/>
        <dsp:cNvSpPr/>
      </dsp:nvSpPr>
      <dsp:spPr>
        <a:xfrm>
          <a:off x="3932598" y="2422257"/>
          <a:ext cx="1554020" cy="2546293"/>
        </a:xfrm>
        <a:custGeom>
          <a:avLst/>
          <a:gdLst/>
          <a:ahLst/>
          <a:cxnLst/>
          <a:rect l="0" t="0" r="0" b="0"/>
          <a:pathLst>
            <a:path>
              <a:moveTo>
                <a:pt x="1554020" y="0"/>
              </a:moveTo>
              <a:lnTo>
                <a:pt x="1554020" y="2295070"/>
              </a:lnTo>
              <a:lnTo>
                <a:pt x="0" y="2295070"/>
              </a:lnTo>
              <a:lnTo>
                <a:pt x="0" y="2546293"/>
              </a:lnTo>
            </a:path>
          </a:pathLst>
        </a:custGeom>
        <a:noFill/>
        <a:ln w="381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A64A40-4357-4870-B83F-C93EEE3B6499}">
      <dsp:nvSpPr>
        <dsp:cNvPr id="0" name=""/>
        <dsp:cNvSpPr/>
      </dsp:nvSpPr>
      <dsp:spPr>
        <a:xfrm>
          <a:off x="5486619" y="2422257"/>
          <a:ext cx="2838466" cy="602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51"/>
              </a:lnTo>
              <a:lnTo>
                <a:pt x="2838466" y="350851"/>
              </a:lnTo>
              <a:lnTo>
                <a:pt x="2838466" y="602075"/>
              </a:lnTo>
            </a:path>
          </a:pathLst>
        </a:custGeom>
        <a:noFill/>
        <a:ln w="381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69B5F3-BC9B-4837-AAB7-6E6EBE6D16BA}">
      <dsp:nvSpPr>
        <dsp:cNvPr id="0" name=""/>
        <dsp:cNvSpPr/>
      </dsp:nvSpPr>
      <dsp:spPr>
        <a:xfrm>
          <a:off x="2276413" y="2422257"/>
          <a:ext cx="3210205" cy="602075"/>
        </a:xfrm>
        <a:custGeom>
          <a:avLst/>
          <a:gdLst/>
          <a:ahLst/>
          <a:cxnLst/>
          <a:rect l="0" t="0" r="0" b="0"/>
          <a:pathLst>
            <a:path>
              <a:moveTo>
                <a:pt x="3210205" y="0"/>
              </a:moveTo>
              <a:lnTo>
                <a:pt x="3210205" y="350851"/>
              </a:lnTo>
              <a:lnTo>
                <a:pt x="0" y="350851"/>
              </a:lnTo>
              <a:lnTo>
                <a:pt x="0" y="602075"/>
              </a:lnTo>
            </a:path>
          </a:pathLst>
        </a:custGeom>
        <a:noFill/>
        <a:ln w="381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85C1D-01E5-4D54-8EC2-4F27AD1091CC}">
      <dsp:nvSpPr>
        <dsp:cNvPr id="0" name=""/>
        <dsp:cNvSpPr/>
      </dsp:nvSpPr>
      <dsp:spPr>
        <a:xfrm>
          <a:off x="2736308" y="1008108"/>
          <a:ext cx="5500622" cy="1414148"/>
        </a:xfrm>
        <a:prstGeom prst="rect">
          <a:avLst/>
        </a:prstGeom>
        <a:solidFill>
          <a:schemeClr val="lt1"/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0" kern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Замещающая семья </a:t>
          </a:r>
        </a:p>
      </dsp:txBody>
      <dsp:txXfrm>
        <a:off x="2736308" y="1008108"/>
        <a:ext cx="5500622" cy="1414148"/>
      </dsp:txXfrm>
    </dsp:sp>
    <dsp:sp modelId="{D72F6646-0EA8-4A36-BDAB-4D750E7507A2}">
      <dsp:nvSpPr>
        <dsp:cNvPr id="0" name=""/>
        <dsp:cNvSpPr/>
      </dsp:nvSpPr>
      <dsp:spPr>
        <a:xfrm>
          <a:off x="1080111" y="3024332"/>
          <a:ext cx="2392604" cy="1196302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accent1">
                  <a:lumMod val="50000"/>
                </a:schemeClr>
              </a:solidFill>
            </a:rPr>
            <a:t>ОПЕКУНСКАЯ СЕМЬЯ</a:t>
          </a:r>
        </a:p>
      </dsp:txBody>
      <dsp:txXfrm>
        <a:off x="1080111" y="3024332"/>
        <a:ext cx="2392604" cy="1196302"/>
      </dsp:txXfrm>
    </dsp:sp>
    <dsp:sp modelId="{0A39C6AD-D780-4B20-9919-63751F6629E5}">
      <dsp:nvSpPr>
        <dsp:cNvPr id="0" name=""/>
        <dsp:cNvSpPr/>
      </dsp:nvSpPr>
      <dsp:spPr>
        <a:xfrm>
          <a:off x="7128783" y="3024332"/>
          <a:ext cx="2392604" cy="1196302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accent1">
                  <a:lumMod val="50000"/>
                </a:schemeClr>
              </a:solidFill>
            </a:rPr>
            <a:t>ПРИЁМНАЯ СЕМЬЯ</a:t>
          </a:r>
        </a:p>
      </dsp:txBody>
      <dsp:txXfrm>
        <a:off x="7128783" y="3024332"/>
        <a:ext cx="2392604" cy="1196302"/>
      </dsp:txXfrm>
    </dsp:sp>
    <dsp:sp modelId="{50CEC154-A591-48A0-8868-FF7EFED57F38}">
      <dsp:nvSpPr>
        <dsp:cNvPr id="0" name=""/>
        <dsp:cNvSpPr/>
      </dsp:nvSpPr>
      <dsp:spPr>
        <a:xfrm>
          <a:off x="2736296" y="4968550"/>
          <a:ext cx="2392604" cy="1196302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accent1">
                  <a:lumMod val="50000"/>
                </a:schemeClr>
              </a:solidFill>
            </a:rPr>
            <a:t>ДОМ СЕМЕЙНОГО ТИПА</a:t>
          </a:r>
        </a:p>
      </dsp:txBody>
      <dsp:txXfrm>
        <a:off x="2736296" y="4968550"/>
        <a:ext cx="2392604" cy="1196302"/>
      </dsp:txXfrm>
    </dsp:sp>
    <dsp:sp modelId="{7F9ED5A8-F11F-451B-98F3-44AF33007E92}">
      <dsp:nvSpPr>
        <dsp:cNvPr id="0" name=""/>
        <dsp:cNvSpPr/>
      </dsp:nvSpPr>
      <dsp:spPr>
        <a:xfrm>
          <a:off x="5760644" y="4968550"/>
          <a:ext cx="2392604" cy="1196302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accent1">
                  <a:lumMod val="50000"/>
                </a:schemeClr>
              </a:solidFill>
            </a:rPr>
            <a:t>ПАТРОНАТНАЯ СЕМЬЯ</a:t>
          </a:r>
        </a:p>
      </dsp:txBody>
      <dsp:txXfrm>
        <a:off x="5760644" y="4968550"/>
        <a:ext cx="2392604" cy="1196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188640"/>
            <a:ext cx="8305800" cy="1143000"/>
          </a:xfrm>
        </p:spPr>
        <p:txBody>
          <a:bodyPr/>
          <a:lstStyle/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Отдел по образованию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администрации Октябрьского района 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г.Витебска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Государственное учреждение образования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«Детский сад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№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86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г.Витебска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«Парус»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ЗАМЕЩАЮЩАЯ СЕМЬЯ</a:t>
            </a:r>
          </a:p>
        </p:txBody>
      </p:sp>
      <p:pic>
        <p:nvPicPr>
          <p:cNvPr id="1026" name="Picture 2" descr="C:\Documents and Settings\User\Рабочий стол\i.jpe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61048"/>
            <a:ext cx="45720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621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240360"/>
          </a:xfrm>
          <a:solidFill>
            <a:srgbClr val="FFFFFF"/>
          </a:solidFill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Куда должны обращаться лица, желающие взять на воспитание приёмного ребёнка ?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Лица, желающие взять ребёнка (детей) на воспитание в свою се­мью, должны обращаться в районный (городской) отдел образования по месту проживания.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432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92688"/>
          </a:xfrm>
          <a:solidFill>
            <a:srgbClr val="FFFFFF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документы должны представить лица, желающие взять на воспитание ребёнка?</a:t>
            </a:r>
            <a:br>
              <a:rPr lang="ru-RU" sz="3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Лица, желающие взять на воспитание детей, подают в орган опе­ки и попечительства по месту жительства заявление с просьбой об этом. Для каждой формы устройства существует определенная форма заявления, с которой специалист отдела образования. ознакомит кан­дидатов.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3100" u="sng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заявлению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должны быть приложены:</a:t>
            </a:r>
          </a:p>
          <a:p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справка с места работы с указанием занимаемой должности или выполняемой работы и размера заработной платы либо копия декла­рации о доходах, заверенная в установленном порядке;</a:t>
            </a:r>
          </a:p>
          <a:p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документ, подтверждающий наличие жилья у лица (лиц), жела­ющего взять ребёнка (детей) в семью;</a:t>
            </a:r>
          </a:p>
          <a:p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копия свидетельства о заключении брака (если состоят в браке);</a:t>
            </a:r>
          </a:p>
          <a:p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медицинская справка установленной формы о состоянии здо­ровья лица (лиц), желающего взять ребёнка на воспитание в семью;</a:t>
            </a:r>
          </a:p>
          <a:p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согласие других совершеннолетних членов семьи лица (лиц), обратившегося с заявлением об образовании замещающей семьи.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612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672408"/>
          </a:xfrm>
          <a:solidFill>
            <a:srgbClr val="FFFFFF"/>
          </a:solidFill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можно познакомиться с ребёнком?</a:t>
            </a:r>
          </a:p>
          <a:p>
            <a:pPr marL="0" indent="0">
              <a:buNone/>
            </a:pP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Лица, получившие от органов опеки и попечительства разреше­ние на подбор ребёнка, могут познакомиться с ребёнком, находящим­ся в детском социальном приюте, доме ребёнка, детском доме, шко­ле-интернате. При посещении этих учреждений они должны иметь разрешение отдела образования на знакомство с ребёнком.</a:t>
            </a:r>
          </a:p>
        </p:txBody>
      </p:sp>
    </p:spTree>
    <p:extLst>
      <p:ext uri="{BB962C8B-B14F-4D97-AF65-F5344CB8AC3E}">
        <p14:creationId xmlns:p14="http://schemas.microsoft.com/office/powerpoint/2010/main" val="3763558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240360"/>
          </a:xfrm>
          <a:solidFill>
            <a:srgbClr val="FFFFFF"/>
          </a:solidFill>
          <a:effectLst>
            <a:glow rad="1397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Учитывается ли мнение ребёнка при передаче его в новую семью?</a:t>
            </a:r>
          </a:p>
          <a:p>
            <a:pPr marL="0" indent="0">
              <a:buNone/>
            </a:pPr>
            <a:r>
              <a:rPr lang="ru-RU" sz="32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Передача ребёнка (детей) в замещающую семью осуществляется с учётом его мнения. Передача в семью ребёнка, достигшего возрас­та 10 лет, осуществляется с его согласия.</a:t>
            </a:r>
            <a:endParaRPr lang="ru-RU" sz="28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3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8"/>
            <a:ext cx="8507288" cy="6336704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3100" b="1" i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 долго дети могут находиться в замещающей семье?</a:t>
            </a:r>
            <a:endParaRPr lang="ru-RU" sz="3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Это зависит от формы устройства ребёнка.</a:t>
            </a:r>
          </a:p>
          <a:p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Дети, определённые в детский дом семейного типа, находят­ся там до достижения совершеннолетия либо до окончания учебы и тру­доустройства. При желании родителей-воспитателей — и дольше, одна­ко отношения уже не будут носить правового характера. При желании родителей-воспитателей, воспитанник может быть ими усыновлён.</a:t>
            </a:r>
          </a:p>
          <a:p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Продолжительность нахождения детей в приёмной семье зави­сит от сроков, на которые заключается трудовой договор с приёмны­ми родителями. Обычно в приёмной семье воспитанник живёт до окончания школы. После поступления в ПТУ или ССУЗ он переходит на полное государственное обеспечение в том учреждении, где будет учиться. </a:t>
            </a:r>
          </a:p>
          <a:p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Опека устанавливается до достижения ребёнком возраста 14 лет или до возвращения детей на воспитание родителям. С 14 лет опека пе­реходит в попечительство. В случае если ребёнку дается в установлен­ном законом порядке разрешение на брак до достижения совершенно­летия либо он решением местного исполнительного и распорядительно­го органа признается эмансипированным, попечительство прекращает­ся, и ребёнок приобретает полную дееспособность.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041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Рабочий стол\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01008"/>
            <a:ext cx="469303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332656"/>
            <a:ext cx="6959471" cy="3024336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Помогите детям, нуждающимся в этом, </a:t>
            </a:r>
          </a:p>
          <a:p>
            <a:pPr marL="0" indent="0" algn="ctr">
              <a:buNone/>
            </a:pPr>
            <a:r>
              <a:rPr lang="ru-RU" sz="4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обрести настоящую семью!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58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Рабочий стол\semy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3501008"/>
            <a:ext cx="3502401" cy="281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74528" y="404664"/>
            <a:ext cx="8640960" cy="273630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Замещающая семья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это форма семейного устройства детей вне кровной семьи.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8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467877"/>
              </p:ext>
            </p:extLst>
          </p:nvPr>
        </p:nvGraphicFramePr>
        <p:xfrm>
          <a:off x="-756592" y="-387424"/>
          <a:ext cx="11089232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ser\Рабочий стол\Risunok2_1024x61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263662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61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5272"/>
          </a:xfrm>
          <a:ln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воспитание в замещающие семьи передаются: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8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дети, родители которых умерли;</a:t>
            </a:r>
          </a:p>
          <a:p>
            <a:pPr marL="0" indent="0">
              <a:buNone/>
            </a:pPr>
            <a:r>
              <a:rPr lang="ru-RU" sz="28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дети, родители которых лишены родительских прав, ограничены в родительских правах;</a:t>
            </a:r>
          </a:p>
          <a:p>
            <a:pPr marL="0" indent="0">
              <a:buNone/>
            </a:pPr>
            <a:r>
              <a:rPr lang="ru-RU" sz="28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дети, родители которых по состоянию здоровья не могут осуществлять их воспитание и содержание;</a:t>
            </a:r>
          </a:p>
          <a:p>
            <a:pPr marL="0" indent="0">
              <a:buNone/>
            </a:pPr>
            <a:r>
              <a:rPr lang="ru-RU" sz="28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дети, родители которых отбывают наказание в местах лишения свободы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68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760640"/>
          </a:xfr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Опека (попечительство)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 – принятие ребенка в семью на правах подопечного близкими родственниками.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Опекун выполняет обязанности по уходу, воспитанию и обучению ребенка на безвозмездной основе.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 содержание ребенка выплачивается пособие, размер ежемесячных выплат определяется государством и пересчитывается с учетом изменения цен на товары и услуги.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Устанавливается опека по решению органа опеки и попечительства отдела по образованию администрации района по месту жительства.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Опека устанавливается над детьми в возрасте до 14 лет, попечительство – от 14 до 18 лет.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54144" y="260648"/>
            <a:ext cx="47788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Опека (попечительство)</a:t>
            </a:r>
            <a:r>
              <a:rPr lang="ru-RU" sz="2600" dirty="0">
                <a:solidFill>
                  <a:schemeClr val="accent1"/>
                </a:solidFill>
              </a:rPr>
              <a:t> 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741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544616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Приемная семья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 временная форма устройства детей-сирот и детей, оставшихся без попечения родителей,  на воспитание в семью, которая образуется на основании договора о передаче ребенка на воспитание в семью и трудового договора. </a:t>
            </a:r>
          </a:p>
          <a:p>
            <a:pPr marL="0" indent="0">
              <a:buNone/>
            </a:pPr>
            <a:r>
              <a:rPr lang="ru-RU" sz="2800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Приемный родитель получает заработную плату  и пособие на содержание ребенка, время работы зачисляется в трудовой стаж, имеет право на оплачиваемый отпуск, премии, обязан ездить на курсы повышения квалификации. </a:t>
            </a:r>
          </a:p>
          <a:p>
            <a:pPr marL="0" indent="0">
              <a:buNone/>
            </a:pPr>
            <a:r>
              <a:rPr lang="ru-RU" sz="2800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Приёмная семья не может быть создана, если принимаемый на воспитание ребёнок является близким родственником приёмных родителей. В этом случае возможны только опека или усыновление.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219200"/>
          </a:xfrm>
        </p:spPr>
        <p:txBody>
          <a:bodyPr/>
          <a:lstStyle/>
          <a:p>
            <a:pPr algn="ctr"/>
            <a:r>
              <a:rPr lang="ru-RU" sz="4000" b="1" spc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Приемная семья</a:t>
            </a:r>
            <a:r>
              <a:rPr lang="ru-RU" sz="2800" spc="0" dirty="0">
                <a:ln>
                  <a:noFill/>
                </a:ln>
                <a:solidFill>
                  <a:srgbClr val="D092A7">
                    <a:lumMod val="50000"/>
                  </a:srgb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159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80528" y="-387424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4000" b="1" spc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Детский дом семейного типа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836712"/>
            <a:ext cx="8751427" cy="5832648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Детский дом семейного типа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(ДДСТ) –  семья, принявшая на воспитание от пяти до десяти детей-сирот и (или) детей, оставшихся без попечения родителей, в рамках которой супруги или отдельные граждане выполняют обязанности по воспитанию детей на основании договора об условиях воспитания и содержания детей и трудового договора. </a:t>
            </a:r>
          </a:p>
          <a:p>
            <a:pPr marL="0" lvl="0" indent="0">
              <a:buNone/>
            </a:pPr>
            <a:r>
              <a:rPr lang="ru-RU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Супруги зачисляются на работу в должности родителя-воспитателя, которая оплачивается согласно существующим нормам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Родителю-воспитателю время работы в ДДСТ зачисляется в трудовой стаж, он имеет право на трудовой отпуск, премии и т.д.</a:t>
            </a:r>
          </a:p>
          <a:p>
            <a:pPr marL="0" indent="0">
              <a:buNone/>
            </a:pP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User\Рабочий стол\милая-дом-139357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981" y="3356992"/>
            <a:ext cx="1291088" cy="119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05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77408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Патронатное воспитание,</a:t>
            </a:r>
            <a:r>
              <a:rPr lang="ru-RU" sz="3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форма участия граждан в воспитании детей-сирот и детей, оставшихся без попечения родителей, находящихся в детских </a:t>
            </a:r>
            <a:r>
              <a:rPr lang="ru-RU" sz="37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интернатных</a:t>
            </a:r>
            <a:r>
              <a:rPr lang="ru-RU" sz="3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учреждениях, учреждениях профессионально-технического, среднего специального, высшего образования.</a:t>
            </a:r>
          </a:p>
          <a:p>
            <a:pPr marL="0" indent="0">
              <a:buNone/>
            </a:pPr>
            <a:r>
              <a:rPr lang="ru-RU" sz="37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Дети могут передаваться патронатным воспитателям в период каникул, выходных дней, государственных праздников и праздничных дней</a:t>
            </a:r>
            <a:r>
              <a:rPr lang="ru-RU" sz="3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установленных и объявленных Президентом Республики Беларусь нерабочими, а также в период их заболевания, в том числе при нахождении на лечении в стационарных условиях в организациях здравоохранения, прохождения вступительных испытаний при поступлении </a:t>
            </a:r>
          </a:p>
          <a:p>
            <a:pPr marL="0" indent="0">
              <a:buNone/>
            </a:pPr>
            <a:r>
              <a:rPr lang="ru-RU" sz="3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учреждения образования.</a:t>
            </a:r>
          </a:p>
          <a:p>
            <a:pPr marL="0" indent="0">
              <a:buNone/>
            </a:pPr>
            <a:r>
              <a:rPr lang="ru-RU" sz="3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Патронатное воспитание осуществляется </a:t>
            </a:r>
          </a:p>
          <a:p>
            <a:pPr marL="0" indent="0">
              <a:buNone/>
            </a:pPr>
            <a:r>
              <a:rPr lang="ru-RU" sz="3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безвозмездной основе.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387424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3600" b="1" spc="0" dirty="0">
                <a:ln>
                  <a:noFill/>
                </a:ln>
                <a:solidFill>
                  <a:srgbClr val="0070C0"/>
                </a:solidFill>
                <a:effectLst/>
                <a:ea typeface="+mn-ea"/>
                <a:cs typeface="+mn-cs"/>
              </a:rPr>
              <a:t>Патронатное воспитание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Documents and Settings\User\Рабочий стол\1614580036_82-p-papa-na-belom-fone-11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2" t="12198" r="15288" b="18736"/>
          <a:stretch/>
        </p:blipFill>
        <p:spPr bwMode="auto">
          <a:xfrm>
            <a:off x="7092280" y="4696705"/>
            <a:ext cx="1851810" cy="200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792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Замещающими родителями могут быть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совершеннолетние лица обоего пола, </a:t>
            </a:r>
            <a:r>
              <a:rPr lang="ru-RU" u="sng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исключением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лиц, признанных судом недееспособными или ограниченно дееспособными;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лиц, в судебном порядке лишенных родительских прав или ограниченных в родительских правах;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лиц, отстраненных от обязанностей опекуна за ненадлежащее выполнение обязанностей, возложенных на них законом;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бывших усыновителей, если усыновление отменено судом по их вине;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лиц, которые по состоянию здоровья не могут осуществлять права и обязанности по воспитанию ребенка;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лиц, имеющих судимость.</a:t>
            </a:r>
          </a:p>
          <a:p>
            <a:endParaRPr lang="ru-RU" dirty="0"/>
          </a:p>
        </p:txBody>
      </p:sp>
      <p:pic>
        <p:nvPicPr>
          <p:cNvPr id="4098" name="Picture 2" descr="C:\Documents and Settings\User\Рабочий стол\3063149321082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977680"/>
            <a:ext cx="219753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301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0">
      <a:dk1>
        <a:sysClr val="windowText" lastClr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144</TotalTime>
  <Words>622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ЗАМЕЩАЮЩАЯ СЕМЬЯ</vt:lpstr>
      <vt:lpstr>Презентация PowerPoint</vt:lpstr>
      <vt:lpstr>Презентация PowerPoint</vt:lpstr>
      <vt:lpstr>Презентация PowerPoint</vt:lpstr>
      <vt:lpstr>Презентация PowerPoint</vt:lpstr>
      <vt:lpstr>Приемная семья </vt:lpstr>
      <vt:lpstr>Детский дом семейного типа</vt:lpstr>
      <vt:lpstr>Патронатное воспитание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ЗАМЕЩАЮЩАЯ СЕМЬЯ</dc:title>
  <cp:lastModifiedBy>BEST</cp:lastModifiedBy>
  <cp:revision>16</cp:revision>
  <cp:lastPrinted>2021-12-02T10:38:16Z</cp:lastPrinted>
  <dcterms:modified xsi:type="dcterms:W3CDTF">2023-01-04T07:05:09Z</dcterms:modified>
</cp:coreProperties>
</file>