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2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04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Литература </a:t>
            </a:r>
            <a:br>
              <a:rPr lang="ru-RU" b="1" dirty="0" smtClean="0"/>
            </a:br>
            <a:r>
              <a:rPr lang="ru-RU" b="1" dirty="0" smtClean="0"/>
              <a:t>в помощь для планирования образовательного процесса </a:t>
            </a:r>
            <a:br>
              <a:rPr lang="ru-RU" b="1" dirty="0" smtClean="0"/>
            </a:br>
            <a:r>
              <a:rPr lang="ru-RU" b="1" dirty="0" smtClean="0"/>
              <a:t>в летний оздоровительный период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3645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8098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991" y="229479"/>
            <a:ext cx="28289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908" y="2564904"/>
            <a:ext cx="2667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59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29000"/>
            <a:ext cx="2304256" cy="314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180" y="397722"/>
            <a:ext cx="2294783" cy="315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7" y="404664"/>
            <a:ext cx="2187443" cy="314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2241481" cy="315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1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27146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23007"/>
            <a:ext cx="5936729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154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44" y="476672"/>
            <a:ext cx="27051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778" y="2034218"/>
            <a:ext cx="5922219" cy="427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675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762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2132856"/>
            <a:ext cx="5894236" cy="399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456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  Литература  в помощь для планирования образовательного процесса  в летний оздоровительный период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2022-05-25T06:21:57Z</dcterms:created>
  <dcterms:modified xsi:type="dcterms:W3CDTF">2022-05-26T13:00:04Z</dcterms:modified>
</cp:coreProperties>
</file>