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99"/>
    <a:srgbClr val="AF5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E32-5E41-4F24-952A-FBB2A587188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AD5B-9C3B-424E-9587-EF8F6D9FC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E32-5E41-4F24-952A-FBB2A587188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AD5B-9C3B-424E-9587-EF8F6D9FC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E32-5E41-4F24-952A-FBB2A587188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AD5B-9C3B-424E-9587-EF8F6D9FC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E32-5E41-4F24-952A-FBB2A587188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AD5B-9C3B-424E-9587-EF8F6D9FC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E32-5E41-4F24-952A-FBB2A587188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AD5B-9C3B-424E-9587-EF8F6D9FC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E32-5E41-4F24-952A-FBB2A587188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AD5B-9C3B-424E-9587-EF8F6D9FC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E32-5E41-4F24-952A-FBB2A587188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AD5B-9C3B-424E-9587-EF8F6D9FC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E32-5E41-4F24-952A-FBB2A587188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AD5B-9C3B-424E-9587-EF8F6D9FC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E32-5E41-4F24-952A-FBB2A587188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AD5B-9C3B-424E-9587-EF8F6D9FC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E32-5E41-4F24-952A-FBB2A587188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AD5B-9C3B-424E-9587-EF8F6D9FC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E32-5E41-4F24-952A-FBB2A587188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AD5B-9C3B-424E-9587-EF8F6D9FC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7E32-5E41-4F24-952A-FBB2A587188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AD5B-9C3B-424E-9587-EF8F6D9FC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88032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0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86916"/>
            <a:ext cx="8964488" cy="50475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Государственное учреждение образования       </a:t>
            </a:r>
          </a:p>
          <a:p>
            <a:pPr algn="ctr"/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 «Детский –сад № 6 г.п. Корма»</a:t>
            </a:r>
            <a:endParaRPr lang="ru-RU" sz="1000" b="1" dirty="0" smtClean="0">
              <a:ln w="18000">
                <a:noFill/>
                <a:prstDash val="solid"/>
                <a:miter lim="800000"/>
              </a:ln>
              <a:solidFill>
                <a:srgbClr val="C00000"/>
              </a:solidFill>
            </a:endParaRPr>
          </a:p>
          <a:p>
            <a:pPr algn="ctr"/>
            <a:endParaRPr lang="ru-RU" sz="2000" b="1" dirty="0" smtClean="0">
              <a:ln w="18000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280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                                                            </a:t>
            </a:r>
          </a:p>
          <a:p>
            <a:pPr algn="ctr"/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                                                                                       </a:t>
            </a:r>
            <a:endParaRPr lang="ru-RU" sz="2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t="16949" b="8901"/>
          <a:stretch>
            <a:fillRect/>
          </a:stretch>
        </p:blipFill>
        <p:spPr bwMode="auto">
          <a:xfrm>
            <a:off x="1403648" y="1988840"/>
            <a:ext cx="6624736" cy="387916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3" name="Рисунок 12" descr="https://forum.materinstvo.ru/uploads/1309687761/post-373610-13097164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293096"/>
            <a:ext cx="2376264" cy="211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WordArt 1"/>
          <p:cNvSpPr>
            <a:spLocks noChangeArrowheads="1" noChangeShapeType="1" noTextEdit="1"/>
          </p:cNvSpPr>
          <p:nvPr/>
        </p:nvSpPr>
        <p:spPr bwMode="auto">
          <a:xfrm>
            <a:off x="179512" y="980728"/>
            <a:ext cx="8712968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4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«Автомобиль безопасных  игр»</a:t>
            </a:r>
            <a:endParaRPr lang="ru-RU" sz="3600" kern="10" spc="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3857620" y="5472808"/>
            <a:ext cx="4857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Авторы: Король Елена Станиславовна</a:t>
            </a:r>
          </a:p>
          <a:p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Жукова Ольга Григорьевна</a:t>
            </a:r>
          </a:p>
          <a:p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Воспитатели дошкольного образования</a:t>
            </a:r>
          </a:p>
          <a:p>
            <a:endParaRPr lang="ru-RU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073" y="0"/>
            <a:ext cx="9323073" cy="682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Ольга\Desktop\фото ОБЖ\IMG-6db837658095ceecf2348a38ac5867e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3360373" cy="252028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Рисунок 6" descr="https://i.mycdn.me/image?id=930009062601&amp;t=3&amp;plc=API&amp;viewToken=ncQ6iFy0evQhEPJTDZS4YQ&amp;tkn=*NV1JHIjFXi9P4ZIxNls0BtkoKu0"/>
          <p:cNvPicPr/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10800000">
            <a:off x="3491880" y="2132856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Рисунок 7" descr="C:\Users\Ольга\Desktop\фото ОБЖ\IMG-8f6d7f5707892b14cc4149ed4eda799b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93096"/>
            <a:ext cx="33123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3108" y="611914"/>
            <a:ext cx="657229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«Правила </a:t>
            </a:r>
            <a:r>
              <a:rPr lang="ru-RU" b="1" dirty="0" smtClean="0">
                <a:latin typeface="Calibri"/>
                <a:ea typeface="Calibri" pitchFamily="34" charset="0"/>
                <a:cs typeface="Times New Roman" pitchFamily="18" charset="0"/>
              </a:rPr>
              <a:t>пожарной безопасности в стихах и загадках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формирование основ безопасного поведения в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быту, социуме, природе посредством  использования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художественной литературы.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4160273"/>
            <a:ext cx="52200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i="1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«Знаки эвакуации и пожарной безопасности».</a:t>
            </a: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Цель: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посредством ознакомления детей со знаками  эвакуации и пожарной безопасности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формировать готовность применять сознательные действия при выходе из чрезвычайных ситуаций.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059832" y="154713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Книжки-малышки</a:t>
            </a:r>
            <a:endParaRPr kumimoji="0" lang="ru-RU" sz="3200" b="1" i="0" u="none" strike="noStrike" cap="none" normalizeH="0" baseline="0" dirty="0" smtClean="0">
              <a:ln>
                <a:solidFill>
                  <a:srgbClr val="C00000"/>
                </a:solidFill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https://forum.materinstvo.ru/uploads/1309687761/post-373610-1309716464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988840"/>
            <a:ext cx="19018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3" y="0"/>
            <a:ext cx="9065265" cy="682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1560" y="357166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Дидактическая игра</a:t>
            </a:r>
            <a:r>
              <a:rPr lang="ru-RU" dirty="0" smtClean="0"/>
              <a:t>: </a:t>
            </a:r>
            <a:r>
              <a:rPr lang="ru-RU" b="1" dirty="0" smtClean="0"/>
              <a:t>«Как вести себя при пожаре»</a:t>
            </a:r>
          </a:p>
          <a:p>
            <a:endParaRPr lang="ru-RU" b="1" dirty="0" smtClean="0"/>
          </a:p>
          <a:p>
            <a:pPr algn="just"/>
            <a:r>
              <a:rPr lang="ru-RU" b="1" dirty="0" smtClean="0"/>
              <a:t>Цель:  </a:t>
            </a:r>
            <a:r>
              <a:rPr lang="ru-RU" dirty="0" smtClean="0"/>
              <a:t>систематизация представлений детей о том, как вести себя в случае возникновения пожара; развитие логического мышления, связную речь. </a:t>
            </a:r>
          </a:p>
          <a:p>
            <a:pPr algn="just"/>
            <a:r>
              <a:rPr lang="ru-RU" b="1" dirty="0" smtClean="0"/>
              <a:t>Материал: </a:t>
            </a:r>
            <a:r>
              <a:rPr lang="ru-RU" dirty="0" smtClean="0"/>
              <a:t>карточки  с  соответствующими изображениями . </a:t>
            </a:r>
          </a:p>
          <a:p>
            <a:pPr algn="just"/>
            <a:r>
              <a:rPr lang="ru-RU" b="1" dirty="0" smtClean="0"/>
              <a:t>Ход игры:</a:t>
            </a:r>
            <a:r>
              <a:rPr lang="ru-RU" dirty="0" smtClean="0"/>
              <a:t> взрослый показывает детям сюжетную картинку с изображением ситуации при пожаре. Ребенок объясняет действия в сложившейся ситуации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" name="Рисунок 5" descr="C:\Users\Ольга\Desktop\фото ОБЖ\IMG-9a99ad08a3f886ec06d07eb83d82388e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429000"/>
            <a:ext cx="37444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Рисунок 6" descr="C:\Users\Ольга\Desktop\фото ОБЖ\IMG-b148c0bcd95844ed6580d5634ba9d8f9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12976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Рисунок 8" descr="https://forum.materinstvo.ru/uploads/1309687761/post-373610-130971646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80528" y="4725144"/>
            <a:ext cx="19018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3" y="0"/>
            <a:ext cx="9065265" cy="682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Серия дидактических игр по пожарной безопасности </a:t>
            </a:r>
          </a:p>
          <a:p>
            <a:pPr algn="ctr"/>
            <a:r>
              <a:rPr lang="ru-RU" sz="2000" b="1" dirty="0" smtClean="0">
                <a:latin typeface="+mj-lt"/>
              </a:rPr>
              <a:t> «Для самых любознательных»</a:t>
            </a:r>
            <a:endParaRPr lang="ru-RU" sz="2000" b="1" dirty="0">
              <a:latin typeface="+mj-lt"/>
            </a:endParaRPr>
          </a:p>
        </p:txBody>
      </p:sp>
      <p:pic>
        <p:nvPicPr>
          <p:cNvPr id="6146" name="Picture 2" descr="C:\Users\Ольга\Desktop\фото ОБЖ\IMG-2e9ba4f530498ab26662bc5a1e9a42b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491" y="1124744"/>
            <a:ext cx="3487501" cy="236060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7" name="Picture 3" descr="C:\Users\Ольга\Desktop\фото ОБЖ\IMG-2950571f3fd83b9d896014d0652f51d6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052736"/>
            <a:ext cx="3101818" cy="205495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8" name="Picture 4" descr="C:\Users\Ольга\Desktop\фото ОБЖ\IMG-9dc55649ced2b95913d7f1481d0f7d89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861048"/>
            <a:ext cx="3279800" cy="24598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9" name="Picture 5" descr="C:\Users\Ольга\Desktop\фото ОБЖ\IMG-06919e80b0811c587ed9dfb40aed7229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284984"/>
            <a:ext cx="3279800" cy="225281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Рисунок 9" descr="https://forum.materinstvo.ru/uploads/1309687761/post-373610-1309716464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365104"/>
            <a:ext cx="2123728" cy="218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5265" cy="682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Дидактическая игра</a:t>
            </a:r>
            <a:r>
              <a:rPr lang="ru-RU" dirty="0" smtClean="0"/>
              <a:t>: </a:t>
            </a:r>
            <a:r>
              <a:rPr lang="ru-RU" b="1" dirty="0" smtClean="0"/>
              <a:t>«Снаряди пожарного»</a:t>
            </a:r>
          </a:p>
          <a:p>
            <a:pPr algn="ctr"/>
            <a:endParaRPr lang="ru-RU" dirty="0" smtClean="0"/>
          </a:p>
          <a:p>
            <a:pPr algn="just"/>
            <a:r>
              <a:rPr lang="ru-RU" sz="1600" b="1" dirty="0" smtClean="0"/>
              <a:t>Цель:</a:t>
            </a:r>
            <a:r>
              <a:rPr lang="ru-RU" sz="1600" dirty="0" smtClean="0"/>
              <a:t> формирование представлений  детей о предметах, необходимых при тушении пожара пожарному, правилах их использования; развитие логического мышления.</a:t>
            </a:r>
          </a:p>
          <a:p>
            <a:pPr algn="just"/>
            <a:r>
              <a:rPr lang="ru-RU" sz="1600" b="1" dirty="0" smtClean="0"/>
              <a:t>Материал:  </a:t>
            </a:r>
            <a:r>
              <a:rPr lang="ru-RU" sz="1600" dirty="0" smtClean="0"/>
              <a:t>игровое поле с изображением пожарного и пустыми клетками; картинки с изображением предметов, необходимых пожарному</a:t>
            </a:r>
          </a:p>
          <a:p>
            <a:pPr algn="just"/>
            <a:r>
              <a:rPr lang="ru-RU" sz="1600" b="1" dirty="0" smtClean="0"/>
              <a:t>Ход игры: </a:t>
            </a:r>
            <a:r>
              <a:rPr lang="ru-RU" sz="1600" dirty="0" smtClean="0"/>
              <a:t>дети рассматривают предметы на картинках , называют их   и заполняют игровое поле, объясняют свой выбор</a:t>
            </a:r>
            <a:r>
              <a:rPr lang="ru-RU" dirty="0" smtClean="0"/>
              <a:t>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7170" name="Picture 2" descr="C:\Users\Ольга\Desktop\фото ОБЖ\IMG-7e78f51b99c368bc5cd91f3d020cdaa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486211" y="2300211"/>
            <a:ext cx="3637958" cy="47525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4429124" y="3143248"/>
            <a:ext cx="1656184" cy="214314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txBody>
          <a:bodyPr wrap="none" fromWordArt="1">
            <a:prstTxWarp prst="textPlain">
              <a:avLst>
                <a:gd name="adj" fmla="val 53318"/>
              </a:avLst>
            </a:prstTxWarp>
          </a:bodyPr>
          <a:lstStyle/>
          <a:p>
            <a:pPr algn="ctr" rtl="0"/>
            <a:r>
              <a:rPr lang="ru-RU" sz="2000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Снаряди пожарного</a:t>
            </a:r>
            <a:endParaRPr lang="ru-RU" sz="2000" i="1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" name="Рисунок 7" descr="https://forum.materinstvo.ru/uploads/1309687761/post-373610-13097164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9512" y="3140968"/>
            <a:ext cx="2664296" cy="247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6" name="Рисунок 5" descr="C:\Users\Ольга\Desktop\фото ОБЖ\IMG-62bcf4104460de367802024fdd3970cc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256820" y="1529338"/>
            <a:ext cx="40324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99592" y="214290"/>
            <a:ext cx="75608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Дидактическая игра «Собери автомобиль»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формирование умения собирать из частей целое; закрепление представлений детей об устройстве пожарного  автомобиля; развитие умения доводить начатое дело до конца.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+mj-lt"/>
                <a:cs typeface="Times New Roman" pitchFamily="18" charset="0"/>
              </a:rPr>
              <a:t>Материал: </a:t>
            </a:r>
            <a:r>
              <a:rPr lang="ru-RU" dirty="0" smtClean="0">
                <a:latin typeface="+mj-lt"/>
                <a:cs typeface="Times New Roman" pitchFamily="18" charset="0"/>
              </a:rPr>
              <a:t>элементы пожарной машины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Ход игры: 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ебёнок собирает целое изображение  из разрезных картинок.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s://forum.materinstvo.ru/uploads/1309687761/post-373610-13097164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708920"/>
            <a:ext cx="2411760" cy="276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55576" y="260648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+mj-lt"/>
            </a:endParaRPr>
          </a:p>
          <a:p>
            <a:pPr algn="ctr"/>
            <a:r>
              <a:rPr lang="ru-RU" b="1" dirty="0" smtClean="0">
                <a:latin typeface="+mj-lt"/>
              </a:rPr>
              <a:t>Дидактическая игра «Назови огнеопасные предметы»</a:t>
            </a:r>
            <a:endParaRPr lang="ru-RU" dirty="0" smtClean="0">
              <a:latin typeface="+mj-lt"/>
            </a:endParaRPr>
          </a:p>
          <a:p>
            <a:pPr algn="just"/>
            <a:r>
              <a:rPr lang="ru-RU" b="1" dirty="0" smtClean="0">
                <a:latin typeface="+mj-lt"/>
              </a:rPr>
              <a:t>Цель:</a:t>
            </a:r>
            <a:r>
              <a:rPr lang="ru-RU" dirty="0" smtClean="0">
                <a:latin typeface="+mj-lt"/>
              </a:rPr>
              <a:t>  формирование умений  детей среди опасных предметов находить те, которые являются причиной пожара; развитие логического мышления.</a:t>
            </a:r>
            <a:br>
              <a:rPr lang="ru-RU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Материал: </a:t>
            </a:r>
            <a:r>
              <a:rPr lang="ru-RU" dirty="0" smtClean="0">
                <a:latin typeface="+mj-lt"/>
              </a:rPr>
              <a:t>набор карточек с изображением опасных и огнеопасных предметов.</a:t>
            </a:r>
          </a:p>
          <a:p>
            <a:pPr algn="just"/>
            <a:r>
              <a:rPr lang="ru-RU" b="1" dirty="0" smtClean="0">
                <a:latin typeface="+mj-lt"/>
              </a:rPr>
              <a:t>Ход игры: </a:t>
            </a:r>
            <a:r>
              <a:rPr lang="ru-RU" dirty="0" smtClean="0">
                <a:latin typeface="+mj-lt"/>
              </a:rPr>
              <a:t>дети рассматривают картинки, на которых изображены огнеопасные и опасные предметы. Выбрать картинки с изображением огнеопасных предметов.</a:t>
            </a:r>
          </a:p>
          <a:p>
            <a:endParaRPr lang="ru-RU" dirty="0"/>
          </a:p>
        </p:txBody>
      </p:sp>
      <p:pic>
        <p:nvPicPr>
          <p:cNvPr id="8194" name="Picture 2" descr="C:\Users\Ольга\Desktop\фото ОБЖ\IMG-98fec3ba6fe005bf2d6d6396c193e0a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265282" y="2163818"/>
            <a:ext cx="3541866" cy="492922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Рисунок 6" descr="https://forum.materinstvo.ru/uploads/1309687761/post-373610-13097164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140968"/>
            <a:ext cx="2520280" cy="254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3545" cy="6974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85786" y="1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latin typeface="+mj-lt"/>
              </a:rPr>
              <a:t>Дидактическая игра «Собери </a:t>
            </a:r>
            <a:r>
              <a:rPr lang="ru-RU" b="1" dirty="0" err="1" smtClean="0">
                <a:latin typeface="+mj-lt"/>
              </a:rPr>
              <a:t>пазлы</a:t>
            </a:r>
            <a:r>
              <a:rPr lang="ru-RU" b="1" dirty="0" smtClean="0">
                <a:latin typeface="+mj-lt"/>
              </a:rPr>
              <a:t>» </a:t>
            </a:r>
          </a:p>
          <a:p>
            <a:pPr algn="ctr"/>
            <a:endParaRPr lang="ru-RU" dirty="0" smtClean="0">
              <a:latin typeface="+mj-lt"/>
            </a:endParaRPr>
          </a:p>
          <a:p>
            <a:pPr algn="just"/>
            <a:r>
              <a:rPr lang="ru-RU" b="1" dirty="0" smtClean="0">
                <a:latin typeface="+mj-lt"/>
              </a:rPr>
              <a:t>Цель: </a:t>
            </a:r>
            <a:r>
              <a:rPr lang="ru-RU" dirty="0" smtClean="0">
                <a:latin typeface="+mj-lt"/>
              </a:rPr>
              <a:t>закрепление представлений о пожарной технике; развитие воображения, логического мышления, мелкой моторики рук; воспитание зрительного восприятия.</a:t>
            </a:r>
            <a:endParaRPr lang="ru-RU" b="1" dirty="0" smtClean="0">
              <a:latin typeface="+mj-lt"/>
            </a:endParaRPr>
          </a:p>
          <a:p>
            <a:pPr algn="just"/>
            <a:r>
              <a:rPr lang="ru-RU" b="1" dirty="0" smtClean="0">
                <a:latin typeface="+mj-lt"/>
              </a:rPr>
              <a:t>Материал: </a:t>
            </a:r>
            <a:r>
              <a:rPr lang="ru-RU" dirty="0" err="1" smtClean="0">
                <a:latin typeface="+mj-lt"/>
              </a:rPr>
              <a:t>пазлы</a:t>
            </a:r>
            <a:r>
              <a:rPr lang="ru-RU" dirty="0" smtClean="0">
                <a:latin typeface="+mj-lt"/>
              </a:rPr>
              <a:t> с изображением элементов пожарной машины.</a:t>
            </a:r>
          </a:p>
          <a:p>
            <a:pPr algn="just"/>
            <a:r>
              <a:rPr lang="ru-RU" b="1" dirty="0" smtClean="0">
                <a:latin typeface="+mj-lt"/>
              </a:rPr>
              <a:t>Ход игры: </a:t>
            </a:r>
            <a:r>
              <a:rPr lang="ru-RU" dirty="0" smtClean="0">
                <a:latin typeface="+mj-lt"/>
              </a:rPr>
              <a:t>ребёнок должен сложить </a:t>
            </a:r>
            <a:r>
              <a:rPr lang="ru-RU" dirty="0" err="1" smtClean="0">
                <a:latin typeface="+mj-lt"/>
              </a:rPr>
              <a:t>пазлы</a:t>
            </a:r>
            <a:r>
              <a:rPr lang="ru-RU" dirty="0" smtClean="0">
                <a:latin typeface="+mj-lt"/>
              </a:rPr>
              <a:t>  с изображением пожарной машины.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Ольга\Desktop\фото ОБЖ\IMG-b6887786f725fb0a2efe6d2b3496749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779614" y="1935238"/>
            <a:ext cx="4055581" cy="532859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Рисунок 6" descr="https://forum.materinstvo.ru/uploads/1309687761/post-373610-13097164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4149080"/>
            <a:ext cx="2627784" cy="240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480"/>
            <a:ext cx="9175134" cy="6785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C:\Users\Ольга\Desktop\фото ОБЖ\IMG-d8e54e9c62b6f42073b1e8e3ea49a36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564904"/>
            <a:ext cx="5472608" cy="410445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71600" y="214290"/>
            <a:ext cx="7416824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effectLst/>
                <a:latin typeface="+mj-lt"/>
                <a:ea typeface="Calibri" pitchFamily="34" charset="0"/>
                <a:cs typeface="Times New Roman" pitchFamily="18" charset="0"/>
              </a:rPr>
              <a:t>Дидактическая игра «Найди тень»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effectLst/>
                <a:latin typeface="+mj-lt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effectLst/>
                <a:latin typeface="+mj-lt"/>
                <a:ea typeface="Times New Roman" pitchFamily="18" charset="0"/>
                <a:cs typeface="Arial" pitchFamily="34" charset="0"/>
              </a:rPr>
              <a:t> формирование умения находить заданные силуэты; развитие внимания, логического мышления.</a:t>
            </a:r>
            <a:endParaRPr kumimoji="0" lang="ru-RU" sz="1600" b="1" i="0" u="none" strike="noStrike" cap="none" normalizeH="0" baseline="0" dirty="0" smtClean="0"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Материал: </a:t>
            </a:r>
            <a:r>
              <a:rPr kumimoji="0" lang="ru-RU" sz="1600" i="0" u="none" strike="noStrike" cap="none" normalizeH="0" baseline="0" dirty="0" smtClean="0"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игровое поле с силуэтами предметов, картинки с изображением  цветных предметов .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Ход игры:</a:t>
            </a:r>
            <a:r>
              <a:rPr kumimoji="0" lang="ru-RU" sz="1600" b="0" i="0" u="none" strike="noStrike" cap="none" normalizeH="0" baseline="0" dirty="0" smtClean="0"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взрослый</a:t>
            </a:r>
            <a:r>
              <a:rPr lang="ru-RU" sz="1600" dirty="0" smtClean="0">
                <a:latin typeface="+mj-lt"/>
              </a:rPr>
              <a:t> раздает детям цветные карточки с изображением различных предметов. Предлагает детям рассмотреть их и найти на игровом поле соответствующую тень.</a:t>
            </a:r>
            <a:endParaRPr kumimoji="0" lang="ru-RU" sz="1600" b="0" i="0" u="none" strike="noStrike" cap="none" normalizeH="0" baseline="0" dirty="0" smtClean="0"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Рисунок 7" descr="https://forum.materinstvo.ru/uploads/1309687761/post-373610-13097164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149080"/>
            <a:ext cx="2376265" cy="226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C:\Users\Ольга\Desktop\фото ОБЖ\IMG-f6aab0a229445dc7c1916f163cecb32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049929" y="2236427"/>
            <a:ext cx="3726415" cy="496855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214290"/>
            <a:ext cx="7143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Дидактическая игра «Лабиринты по пожарной безопасности»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закрепление представлений о пожарной безопасности; развитие наглядно-образного (наглядно-схематического) мышления; воспитание активности, способности к сотрудничеству.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+mj-lt"/>
                <a:cs typeface="Times New Roman" pitchFamily="18" charset="0"/>
              </a:rPr>
              <a:t>Материал: 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карточки с изображением различных видов лабиринтов.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Ход игры: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 в игре принимают участие ведущий и два игрока. Ведущий предлагает взять фишку и провести её  по лабиринту до конечной цели. В игре выигрывает тот участник, который приходит до цели первым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s://forum.materinstvo.ru/uploads/1309687761/post-373610-13097164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4149080"/>
            <a:ext cx="2483768" cy="240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07" y="0"/>
            <a:ext cx="911479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https://i.mycdn.me/image?id=930010523081&amp;t=3&amp;plc=API&amp;viewToken=fkzHcq3Hx0Aqg0RNeDNKOQ&amp;tkn=*T2W7de2R8WeLEDZHcVWa_mgB3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361398" y="2210710"/>
            <a:ext cx="3391507" cy="525658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27584" y="337014"/>
            <a:ext cx="76328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Дидактическая игра «Лото: огонь -друг, огонь- враг»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Цель: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формирование представлений о пользе и вреде огня; развитие  логического мышления, памяти, внимания; воспитание ответственности за свою жизнь и жизнь окружающих людей.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ru-RU" sz="16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Материал:  </a:t>
            </a: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2 поля («добрый» и «злой» огонь), 16 маленьких карточек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Ход игры: </a:t>
            </a:r>
            <a:r>
              <a:rPr lang="ru-RU" sz="1600" dirty="0" smtClean="0">
                <a:latin typeface="+mj-lt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етям раздаются поля, разделенные на квадраты. В центре поля изображена большая картинка доброго или злого огня. Ведущий показывает маленькие карточки. Ребенку необходимо выбрать нужные ему карточки, сопровождая свои действия объяснениями. Например, с помощью огня можно приготовить пищу на природе, значит огонь - добрый; не потушенный огонь в лесу может причинить много бед, значит огонь - злой.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s://forum.materinstvo.ru/uploads/1309687761/post-373610-13097164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5536" y="3789040"/>
            <a:ext cx="2483768" cy="240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07" y="0"/>
            <a:ext cx="911479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00100" y="785794"/>
            <a:ext cx="7200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Аннотация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Дидактическое игровое  пособие «Автомобиль безопасных игр» предназначено для детей средней и старшей группы. Направлено на воспитание культуры безопасности жизнедеятельности воспитанников, профилактику травматизма и предупреждение пожаров по причине детской шалости с огнем.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Игровое пособие создано в виде макета пожарной машины, на котором размещены дидактические игры, способствующие решению задач учебной программы дошкольного образования по образовательной области «Ребёнок и общество» (безопасность жизнедеятельности).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Адресуется педагогам учреждений дошкольного образования, законным представителям воспитанников.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Рисунок 6" descr="https://forum.materinstvo.ru/uploads/1309687761/post-373610-130971646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128"/>
            <a:ext cx="2376264" cy="204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954c496ef2f291c86005d3840c4b854f-5904614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304" y="0"/>
            <a:ext cx="921702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https://i.mycdn.me/image?id=930024152265&amp;t=3&amp;plc=API&amp;viewToken=Pd1vQeS1x6Nfre5xIME0eQ&amp;tkn=*Q720FtyKrovrCA7Jbj6dfaN1V_c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14282" y="3000372"/>
            <a:ext cx="4800533" cy="36004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Рисунок 5" descr="https://forum.materinstvo.ru/uploads/1309687761/post-373610-13097164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429132"/>
            <a:ext cx="2376265" cy="226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864399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ea typeface="Times New Roman" pitchFamily="18" charset="0"/>
              <a:cs typeface="Times New Roman" pitchFamily="18" charset="0"/>
            </a:endParaRP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Дидактическая игра «Собери пожарный щит»</a:t>
            </a:r>
            <a:endParaRPr lang="ru-RU" b="1" dirty="0" smtClean="0">
              <a:ea typeface="Times New Roman" pitchFamily="18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Цель: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формирование представлений о  назначении орудий пожарного щита; закрепление правил пожарной безопасности.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Материал: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картинка пожарного щита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, </a:t>
            </a:r>
            <a:r>
              <a:rPr lang="ru-RU" sz="1600" dirty="0" smtClean="0"/>
              <a:t>силуэты предметов, находящихся на пожарном щите, другие силуэты предметов.</a:t>
            </a:r>
            <a:endParaRPr lang="ru-RU" sz="1600" b="1" dirty="0" smtClean="0"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cs typeface="Arial" pitchFamily="34" charset="0"/>
              </a:rPr>
              <a:t>      Ход игры: </a:t>
            </a:r>
            <a:r>
              <a:rPr lang="ru-RU" sz="1600" b="1" dirty="0" smtClean="0"/>
              <a:t>Вариант 1. </a:t>
            </a:r>
            <a:r>
              <a:rPr lang="ru-RU" sz="1600" dirty="0" smtClean="0"/>
              <a:t>Играют от 2 до 5 человек</a:t>
            </a:r>
            <a:r>
              <a:rPr lang="ru-RU" sz="1600" b="1" dirty="0" smtClean="0"/>
              <a:t>.</a:t>
            </a:r>
            <a:r>
              <a:rPr lang="ru-RU" sz="1600" dirty="0" smtClean="0"/>
              <a:t> Взрослый предлагает игрокам выбрать орудие, назвать его, рассказать о назначении и правилах пользования данными предметами, о действиях с этим предметом во время пожара. Если игрок выполняет задание, он помещает предмет на картинку пожарного щита.</a:t>
            </a:r>
          </a:p>
          <a:p>
            <a:pPr algn="just"/>
            <a:r>
              <a:rPr lang="ru-RU" sz="1600" b="1" dirty="0" smtClean="0"/>
              <a:t>Вариант 2. </a:t>
            </a:r>
            <a:r>
              <a:rPr lang="ru-RU" sz="1600" dirty="0" smtClean="0"/>
              <a:t>На картинке пожарного щита размещены силуэты разных  предметов. Взрослый предлагает игрокам оставить только те предметы, которые входят в            </a:t>
            </a:r>
          </a:p>
          <a:p>
            <a:pPr algn="just"/>
            <a:r>
              <a:rPr lang="ru-RU" sz="1600" dirty="0" smtClean="0"/>
              <a:t>                                                                                                           наполняемость пожарного щита и                      </a:t>
            </a:r>
          </a:p>
          <a:p>
            <a:pPr algn="just"/>
            <a:r>
              <a:rPr lang="ru-RU" sz="1600" dirty="0" smtClean="0"/>
              <a:t>                                                                                                           объяснить свой выбор.</a:t>
            </a:r>
          </a:p>
          <a:p>
            <a:pPr algn="just"/>
            <a:r>
              <a:rPr lang="ru-RU" sz="1600" dirty="0" smtClean="0"/>
              <a:t>                                                                                                           </a:t>
            </a:r>
            <a:r>
              <a:rPr lang="ru-RU" sz="1600" b="1" dirty="0" smtClean="0"/>
              <a:t>Вариант 3.</a:t>
            </a:r>
          </a:p>
          <a:p>
            <a:pPr algn="just"/>
            <a:r>
              <a:rPr lang="ru-RU" sz="1600" dirty="0" smtClean="0"/>
              <a:t>                                                                                                           Взрослый загадывает загадки о        </a:t>
            </a:r>
          </a:p>
          <a:p>
            <a:pPr algn="just"/>
            <a:r>
              <a:rPr lang="ru-RU" sz="1600" dirty="0" smtClean="0"/>
              <a:t>                                                                                                           предметах, которые размещаются на           </a:t>
            </a:r>
          </a:p>
          <a:p>
            <a:pPr algn="just"/>
            <a:r>
              <a:rPr lang="ru-RU" sz="1600" dirty="0" smtClean="0"/>
              <a:t>                                                                                                           пожарном щите. Игроки находят                </a:t>
            </a:r>
          </a:p>
          <a:p>
            <a:pPr algn="just"/>
            <a:r>
              <a:rPr lang="ru-RU" sz="1600" dirty="0" smtClean="0"/>
              <a:t>                                                                                                           отгадки и размещают предметы на           </a:t>
            </a:r>
          </a:p>
          <a:p>
            <a:pPr algn="just"/>
            <a:r>
              <a:rPr lang="ru-RU" sz="1600" dirty="0" smtClean="0"/>
              <a:t>                                                                                                            на пожарном щите.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480"/>
            <a:ext cx="9175134" cy="6785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83568" y="285728"/>
            <a:ext cx="78488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Дидактическая игра с кубиками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«Собери автомобиль специального назначения»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закрепление и систематизация представлений у детей о транспорте специального назначения ; развитие умения подбирать подходящие  по фрагменту рисунка автомобиля и складывать их в целое изображение; развитие пространственной ориентировки, мелкой моторики рук; воспитание познавательного интереса.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Материал: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кубики с фрагментами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транспорта специального назначения (пожарная машина, скорая помощь, подъемный кран, машина ГАИ, экскаватор)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Ход игры: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взрослый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предлагает ребёнку сложить кубики с изображением автомобиля специального назначения в одно целое, побуждает детей  назвать данный транспорт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Ольга\Desktop\фото ОБЖ\IMG-ac3215708a1349f4bf63e175c40c87a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3888432" cy="275402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2" descr="C:\Users\Ольга\Desktop\фото ОБЖ\IMG-fed87b49d0613ca8a93bcf58faff0f5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143248"/>
            <a:ext cx="3624403" cy="271830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Рисунок 7" descr="https://forum.materinstvo.ru/uploads/1309687761/post-373610-130971646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7735" y="4429132"/>
            <a:ext cx="2376265" cy="226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3244334"/>
            <a:ext cx="916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5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07" y="0"/>
            <a:ext cx="911479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8662" y="1251077"/>
            <a:ext cx="750099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Цель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дидактического игрового пособия: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формирование у воспитанников 4-6 лет  элементарных правил пожарной безопасности, развитие у них чувства самосохранения.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Задачи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дидактического игрового пособия:</a:t>
            </a:r>
            <a:endParaRPr kumimoji="0" lang="ru-RU" b="1" i="0" u="sng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расширить и систематизировать  представления детей о профессии пожарного, средствах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пожаротушения, правилах пожарной безопасности;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 развивать умение безопасного поведении в случае возникновения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пожара (умении ориентироваться в квартире, группе и в других помещениях, уметь позвонить на «101», «112);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 воспитывать осознанное отношение к своему здоровью, внимательность,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собранность, ответственность, осторожность, уверенность в себе.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17" name="Рисунок 16" descr="https://forum.materinstvo.ru/uploads/1309687761/post-373610-130971646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6482" y="4286256"/>
            <a:ext cx="2557518" cy="219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954c496ef2f291c86005d3840c4b854f-5904614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199" y="1484784"/>
            <a:ext cx="6057061" cy="3407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07" y="0"/>
            <a:ext cx="911479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Ольга\Desktop\фото ОБЖ\IMG-2647057d6ccd99a091b94371678885a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2880320" cy="19442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Рисунок 6" descr="C:\Users\Ольга\Desktop\фото ОБЖ\IMG-e918d0f0a03a258dc56dfbb6072e83d9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09120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Рисунок 9" descr="https://forum.materinstvo.ru/uploads/1309687761/post-373610-130971646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12160" y="2276872"/>
            <a:ext cx="2520280" cy="218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99592" y="214290"/>
            <a:ext cx="6244176" cy="81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Дидактическое игровое пособие</a:t>
            </a:r>
            <a:r>
              <a:rPr kumimoji="0" lang="ru-RU" b="1" i="0" u="sng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sng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включает  серию дидактических игр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/>
              <a:t> «Назови причины пожара»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/>
              <a:t> «Помоги пожарному 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«Назови транспорт»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«Собери пламя огня»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«101»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/>
              <a:t>«Чем потушить огонь»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/>
              <a:t> «Разрезные картинки»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latin typeface="Calibri"/>
                <a:ea typeface="Calibri" pitchFamily="34" charset="0"/>
                <a:cs typeface="Times New Roman" pitchFamily="18" charset="0"/>
              </a:rPr>
              <a:t> «Правила пожарной безопасности в стихах и загадках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b="1" dirty="0" smtClean="0"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ea typeface="Times New Roman" pitchFamily="18" charset="0"/>
                <a:cs typeface="Arial" pitchFamily="34" charset="0"/>
              </a:rPr>
              <a:t>«Знаки эвакуации и пожарной безопасности».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/>
              <a:t> «Как вести себя при пожаре»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/>
              <a:t> «Снаряди пожарного»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«Собери автомобиль»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/>
              <a:t> «Назови огнеопасные предметы»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/>
              <a:t> «Собери </a:t>
            </a:r>
            <a:r>
              <a:rPr lang="ru-RU" b="1" dirty="0" err="1" smtClean="0"/>
              <a:t>пазлы</a:t>
            </a:r>
            <a:r>
              <a:rPr lang="ru-RU" b="1" dirty="0" smtClean="0"/>
              <a:t>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«Найди тень»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«Лабиринты по пожарной безопасности»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 «Лото: огонь -друг, огонь- враг»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 «Собери пожарный щит»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«Собери автомобиль специального назначения»</a:t>
            </a:r>
            <a:endParaRPr lang="ru-RU" dirty="0" smtClean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Ольга\Desktop\фото ОБЖ\IMG-2c6547e5295e34cb58737e9db6800278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3744416" cy="314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Рисунок 7" descr="C:\Users\Ольга\Desktop\фото ОБЖ\IMG-779bd9c233e4fd7897dc7c73a00608ac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143116"/>
            <a:ext cx="41764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14348" y="214290"/>
            <a:ext cx="73581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+mj-lt"/>
            </a:endParaRPr>
          </a:p>
          <a:p>
            <a:pPr algn="ctr"/>
            <a:r>
              <a:rPr lang="ru-RU" b="1" dirty="0" smtClean="0">
                <a:latin typeface="+mj-lt"/>
              </a:rPr>
              <a:t>Дидактическая игра:  «Назови причины пожара»</a:t>
            </a:r>
          </a:p>
          <a:p>
            <a:pPr algn="ctr"/>
            <a:endParaRPr lang="ru-RU" dirty="0" smtClean="0">
              <a:latin typeface="+mj-lt"/>
            </a:endParaRPr>
          </a:p>
          <a:p>
            <a:pPr algn="just"/>
            <a:r>
              <a:rPr lang="ru-RU" b="1" dirty="0" smtClean="0">
                <a:latin typeface="+mj-lt"/>
              </a:rPr>
              <a:t>Цель: </a:t>
            </a:r>
            <a:r>
              <a:rPr lang="ru-RU" dirty="0" smtClean="0">
                <a:latin typeface="+mj-lt"/>
              </a:rPr>
              <a:t>формирование представлений о причинах пожара; развитие внимание, памяти, речи; воспитание ответственности.</a:t>
            </a:r>
          </a:p>
          <a:p>
            <a:pPr algn="just"/>
            <a:r>
              <a:rPr lang="ru-RU" b="1" dirty="0" smtClean="0">
                <a:latin typeface="+mj-lt"/>
              </a:rPr>
              <a:t>Игровое действие: </a:t>
            </a:r>
            <a:r>
              <a:rPr lang="ru-RU" dirty="0" smtClean="0">
                <a:latin typeface="+mj-lt"/>
              </a:rPr>
              <a:t>д</a:t>
            </a:r>
            <a:r>
              <a:rPr lang="ru-RU" dirty="0" smtClean="0"/>
              <a:t>ети по очереди открывают каждый лепесток цветка и    объясняют почему  этот предмет является причиной пожара.</a:t>
            </a:r>
          </a:p>
          <a:p>
            <a:endParaRPr lang="ru-RU" dirty="0" smtClean="0">
              <a:solidFill>
                <a:srgbClr val="FF0000"/>
              </a:solidFill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12" name="Рисунок 11" descr="https://forum.materinstvo.ru/uploads/1309687761/post-373610-130971646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956175"/>
            <a:ext cx="19018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71538" y="285728"/>
            <a:ext cx="69568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+mj-lt"/>
            </a:endParaRPr>
          </a:p>
          <a:p>
            <a:pPr algn="ctr"/>
            <a:r>
              <a:rPr lang="ru-RU" b="1" dirty="0" smtClean="0">
                <a:latin typeface="+mj-lt"/>
              </a:rPr>
              <a:t>Дидактическая игра:  «Помоги пожарному»</a:t>
            </a:r>
          </a:p>
          <a:p>
            <a:pPr algn="ctr"/>
            <a:endParaRPr lang="ru-RU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Цель: </a:t>
            </a:r>
            <a:r>
              <a:rPr lang="ru-RU" dirty="0" smtClean="0">
                <a:latin typeface="+mj-lt"/>
              </a:rPr>
              <a:t>развитие внимания, памяти, мелкой моторики пальцев рук.</a:t>
            </a:r>
          </a:p>
          <a:p>
            <a:r>
              <a:rPr lang="ru-RU" b="1" dirty="0" smtClean="0">
                <a:latin typeface="+mj-lt"/>
              </a:rPr>
              <a:t>Ход игры:</a:t>
            </a:r>
            <a:r>
              <a:rPr lang="ru-RU" dirty="0" smtClean="0">
                <a:latin typeface="+mj-lt"/>
              </a:rPr>
              <a:t> взрослый  предлагает  сплести канат  для пожарного по предложенному образцу;  скрутить на скорость пожарный шланг. </a:t>
            </a:r>
            <a:endParaRPr lang="ru-RU" dirty="0">
              <a:latin typeface="+mj-lt"/>
            </a:endParaRPr>
          </a:p>
        </p:txBody>
      </p:sp>
      <p:pic>
        <p:nvPicPr>
          <p:cNvPr id="7" name="Рисунок 6" descr="C:\Users\Ольга\Desktop\фото ОБЖ\IMG-0c8a6ac965bf4e0b7e47ac6c171b4891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71678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Рисунок 7" descr="C:\Users\Ольга\Desktop\фото ОБЖ\IMG-afd24cbba485a4275adfd0f82ba5ac3d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071678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Рисунок 8" descr="C:\Users\Ольга\Desktop\фото ОБЖ\IMG-8cb298558a7c488c0c46163e842aab74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221088"/>
            <a:ext cx="33123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Рисунок 9" descr="https://forum.materinstvo.ru/uploads/1309687761/post-373610-1309716464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83568" y="4293096"/>
            <a:ext cx="2520280" cy="218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Ольга\Desktop\фото ОБЖ\IMG-6f0b3aef727f294cf857dbd5d900d68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960440" cy="289578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C:\Users\Ольга\Desktop\фото ОБЖ\IMG-a5169714c6432b6cf587b0f56b4cb4b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2976"/>
            <a:ext cx="4032448" cy="298377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000364" y="0"/>
            <a:ext cx="635798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           </a:t>
            </a:r>
          </a:p>
          <a:p>
            <a:pPr algn="ctr"/>
            <a:r>
              <a:rPr lang="ru-RU" sz="1600" b="1" dirty="0" smtClean="0">
                <a:latin typeface="+mj-lt"/>
              </a:rPr>
              <a:t>Дидактическая игра:  «Назови транспорт»</a:t>
            </a:r>
          </a:p>
          <a:p>
            <a:pPr algn="just"/>
            <a:r>
              <a:rPr lang="ru-RU" sz="1600" b="1" dirty="0" smtClean="0">
                <a:latin typeface="+mj-lt"/>
              </a:rPr>
              <a:t>                           Цель: </a:t>
            </a:r>
            <a:r>
              <a:rPr lang="ru-RU" sz="1600" dirty="0" smtClean="0">
                <a:latin typeface="+mj-lt"/>
              </a:rPr>
              <a:t>закрепление представлений  о технике</a:t>
            </a:r>
          </a:p>
          <a:p>
            <a:pPr algn="just"/>
            <a:r>
              <a:rPr lang="ru-RU" sz="1600" dirty="0" smtClean="0">
                <a:latin typeface="+mj-lt"/>
              </a:rPr>
              <a:t>                           специального назначения, развитие памяти,</a:t>
            </a:r>
          </a:p>
          <a:p>
            <a:pPr algn="just"/>
            <a:r>
              <a:rPr lang="ru-RU" sz="1600" dirty="0" smtClean="0">
                <a:latin typeface="+mj-lt"/>
              </a:rPr>
              <a:t>                           мышления.</a:t>
            </a:r>
          </a:p>
          <a:p>
            <a:pPr algn="just"/>
            <a:r>
              <a:rPr lang="ru-RU" sz="1600" dirty="0" smtClean="0">
                <a:latin typeface="+mj-lt"/>
              </a:rPr>
              <a:t>                           </a:t>
            </a:r>
            <a:r>
              <a:rPr lang="ru-RU" sz="1600" b="1" dirty="0" smtClean="0">
                <a:latin typeface="+mj-lt"/>
              </a:rPr>
              <a:t>Материал: </a:t>
            </a:r>
            <a:r>
              <a:rPr lang="ru-RU" sz="1600" dirty="0" smtClean="0">
                <a:latin typeface="+mj-lt"/>
              </a:rPr>
              <a:t>картинки с изображением пожарной                 </a:t>
            </a:r>
          </a:p>
          <a:p>
            <a:pPr algn="just"/>
            <a:r>
              <a:rPr lang="ru-RU" sz="1600" dirty="0" smtClean="0">
                <a:latin typeface="+mj-lt"/>
              </a:rPr>
              <a:t>                           техники.</a:t>
            </a:r>
          </a:p>
          <a:p>
            <a:pPr algn="just"/>
            <a:r>
              <a:rPr lang="ru-RU" sz="1600" b="1" dirty="0" smtClean="0">
                <a:latin typeface="+mj-lt"/>
              </a:rPr>
              <a:t>                           Ход игры:</a:t>
            </a:r>
            <a:r>
              <a:rPr lang="ru-RU" sz="1600" dirty="0" smtClean="0">
                <a:latin typeface="+mj-lt"/>
              </a:rPr>
              <a:t> взрослый по очереди выкладывает</a:t>
            </a:r>
          </a:p>
          <a:p>
            <a:pPr algn="just"/>
            <a:r>
              <a:rPr lang="ru-RU" sz="1600" dirty="0" smtClean="0">
                <a:latin typeface="+mj-lt"/>
              </a:rPr>
              <a:t>                           изображение транспорта, ребенку нужно</a:t>
            </a:r>
          </a:p>
          <a:p>
            <a:pPr algn="just"/>
            <a:r>
              <a:rPr lang="ru-RU" sz="1600" dirty="0" smtClean="0">
                <a:latin typeface="+mj-lt"/>
              </a:rPr>
              <a:t>                           его назвать, рассказать для чего данный</a:t>
            </a:r>
          </a:p>
          <a:p>
            <a:pPr algn="just"/>
            <a:r>
              <a:rPr lang="ru-RU" sz="1600" dirty="0" smtClean="0">
                <a:latin typeface="+mj-lt"/>
              </a:rPr>
              <a:t>                           транспорт предназначен</a:t>
            </a:r>
            <a:r>
              <a:rPr lang="ru-RU" sz="1600" dirty="0" smtClean="0"/>
              <a:t>.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5536" y="3506349"/>
            <a:ext cx="39621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Дидактическая игра «Собери пламя огня»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формирование умения детей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составлять  пламя огня в определенной последовательности.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Материал: </a:t>
            </a:r>
            <a:r>
              <a:rPr 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изображение огня разной величины и цвета.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Игровое действие: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дети составляют  пламя огня из разных частей.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99" y="0"/>
            <a:ext cx="91075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Ольга\Desktop\фото ОБЖ\IMG-836dd524953dca7ad1a5e4d8ea4db235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286124"/>
            <a:ext cx="43924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Рисунок 6" descr="C:\Users\Ольга\Desktop\фото ОБЖ\IMG-e7998538e0b54875c74c4106dc088b22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928802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95536" y="285728"/>
            <a:ext cx="828092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Дидактическая игра «101»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ru-RU" sz="1000" b="1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закрепление представлений  детей о номере телефона пожарной        </a:t>
            </a: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службы;  развитие памяти.</a:t>
            </a: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ru-RU" b="1" dirty="0" smtClean="0">
                <a:latin typeface="+mj-lt"/>
                <a:ea typeface="Times New Roman" pitchFamily="18" charset="0"/>
                <a:cs typeface="Arial" pitchFamily="34" charset="0"/>
              </a:rPr>
              <a:t>Материал: </a:t>
            </a:r>
            <a:r>
              <a:rPr lang="ru-RU" dirty="0" smtClean="0">
                <a:latin typeface="+mj-lt"/>
                <a:ea typeface="Times New Roman" pitchFamily="18" charset="0"/>
                <a:cs typeface="Arial" pitchFamily="34" charset="0"/>
              </a:rPr>
              <a:t>цифры.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Игровое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действие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ребенок выкладывает на магнитном поле номера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МЧС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s://forum.materinstvo.ru/uploads/1309687761/post-373610-130971646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933056"/>
            <a:ext cx="3024336" cy="247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954c496ef2f291c86005d3840c4b854f-590461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Ольга\Desktop\фото ОБЖ\IMG-7ff18948c97d93602ba4fc29919b3f9a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Ольга\Desktop\фото ОБЖ\IMG-1ca3821e6d9762e7f66da748673a967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185073"/>
            <a:ext cx="3893639" cy="29688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11960" y="612845"/>
            <a:ext cx="4680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Дидактическая игра</a:t>
            </a:r>
            <a:r>
              <a:rPr lang="ru-RU" b="1" dirty="0" smtClean="0">
                <a:latin typeface="+mj-lt"/>
              </a:rPr>
              <a:t> «Чем потушить огонь»</a:t>
            </a:r>
            <a:endParaRPr lang="ru-RU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Цель:</a:t>
            </a:r>
            <a:r>
              <a:rPr lang="ru-RU" dirty="0" smtClean="0">
                <a:latin typeface="+mj-lt"/>
              </a:rPr>
              <a:t>  закрепление представлений о предметах  необходимых  при тушении огня.</a:t>
            </a:r>
          </a:p>
          <a:p>
            <a:r>
              <a:rPr lang="ru-RU" b="1" dirty="0" smtClean="0">
                <a:latin typeface="+mj-lt"/>
              </a:rPr>
              <a:t>Материал: </a:t>
            </a:r>
            <a:r>
              <a:rPr lang="ru-RU" dirty="0" smtClean="0">
                <a:latin typeface="+mj-lt"/>
              </a:rPr>
              <a:t>предметные картинки.</a:t>
            </a:r>
          </a:p>
          <a:p>
            <a:r>
              <a:rPr lang="ru-RU" b="1" dirty="0" smtClean="0">
                <a:latin typeface="+mj-lt"/>
              </a:rPr>
              <a:t>Ход игры</a:t>
            </a:r>
            <a:r>
              <a:rPr lang="ru-RU" dirty="0" smtClean="0">
                <a:latin typeface="+mj-lt"/>
              </a:rPr>
              <a:t>: ребёнку предлагается набор предметных картинок из которых он должен выбрать используемые при тушении огня.</a:t>
            </a:r>
            <a:endParaRPr lang="ru-RU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212976"/>
            <a:ext cx="45737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Дидактическая игра </a:t>
            </a:r>
            <a:r>
              <a:rPr lang="ru-RU" b="1" dirty="0" smtClean="0">
                <a:latin typeface="+mj-lt"/>
              </a:rPr>
              <a:t>«Разрезные картинки»</a:t>
            </a:r>
            <a:endParaRPr lang="ru-RU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Цель: </a:t>
            </a:r>
            <a:r>
              <a:rPr lang="ru-RU" dirty="0" smtClean="0">
                <a:latin typeface="+mj-lt"/>
              </a:rPr>
              <a:t>закрепление представления о пожарной атрибутике; развитие логического мышления, мелкой моторики рук. </a:t>
            </a:r>
          </a:p>
          <a:p>
            <a:r>
              <a:rPr lang="ru-RU" b="1" dirty="0" smtClean="0">
                <a:latin typeface="+mj-lt"/>
              </a:rPr>
              <a:t>Материал: </a:t>
            </a:r>
            <a:r>
              <a:rPr lang="ru-RU" dirty="0" smtClean="0">
                <a:latin typeface="+mj-lt"/>
              </a:rPr>
              <a:t> разрезные картинки</a:t>
            </a:r>
            <a:r>
              <a:rPr lang="ru-RU" b="1" dirty="0" smtClean="0">
                <a:latin typeface="+mj-lt"/>
              </a:rPr>
              <a:t> </a:t>
            </a:r>
          </a:p>
          <a:p>
            <a:r>
              <a:rPr lang="ru-RU" b="1" dirty="0" smtClean="0"/>
              <a:t>Игровое действие</a:t>
            </a:r>
            <a:r>
              <a:rPr lang="ru-RU" dirty="0" smtClean="0"/>
              <a:t>: собрать  из частей целое.  </a:t>
            </a:r>
            <a:endParaRPr lang="ru-RU" b="1" dirty="0" smtClean="0">
              <a:latin typeface="+mj-lt"/>
            </a:endParaRPr>
          </a:p>
          <a:p>
            <a:endParaRPr lang="ru-RU" b="1" dirty="0" smtClean="0">
              <a:solidFill>
                <a:srgbClr val="FF0000"/>
              </a:solidFill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13" name="Рисунок 12" descr="https://forum.materinstvo.ru/uploads/1309687761/post-373610-130971646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71538" y="4857760"/>
            <a:ext cx="244827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1078</Words>
  <Application>Microsoft Office PowerPoint</Application>
  <PresentationFormat>Экран (4:3)</PresentationFormat>
  <Paragraphs>176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92</cp:revision>
  <dcterms:created xsi:type="dcterms:W3CDTF">2022-03-28T07:38:48Z</dcterms:created>
  <dcterms:modified xsi:type="dcterms:W3CDTF">2024-02-24T12:43:29Z</dcterms:modified>
</cp:coreProperties>
</file>