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рья Аврицевич" userId="9ad2e7ad12546d2a" providerId="LiveId" clId="{7909C5F5-8687-4EE1-A8BF-54AD650D4545}"/>
    <pc:docChg chg="undo custSel addSld modSld">
      <pc:chgData name="Дарья Аврицевич" userId="9ad2e7ad12546d2a" providerId="LiveId" clId="{7909C5F5-8687-4EE1-A8BF-54AD650D4545}" dt="2021-11-09T10:59:43.268" v="39"/>
      <pc:docMkLst>
        <pc:docMk/>
      </pc:docMkLst>
      <pc:sldChg chg="addSp delSp modSp new mod setBg">
        <pc:chgData name="Дарья Аврицевич" userId="9ad2e7ad12546d2a" providerId="LiveId" clId="{7909C5F5-8687-4EE1-A8BF-54AD650D4545}" dt="2021-11-09T10:58:35.233" v="32" actId="403"/>
        <pc:sldMkLst>
          <pc:docMk/>
          <pc:sldMk cId="3460537031" sldId="256"/>
        </pc:sldMkLst>
        <pc:spChg chg="del mod">
          <ac:chgData name="Дарья Аврицевич" userId="9ad2e7ad12546d2a" providerId="LiveId" clId="{7909C5F5-8687-4EE1-A8BF-54AD650D4545}" dt="2021-11-09T10:57:34.825" v="20" actId="478"/>
          <ac:spMkLst>
            <pc:docMk/>
            <pc:sldMk cId="3460537031" sldId="256"/>
            <ac:spMk id="2" creationId="{B329037E-C1B6-4C73-B2EE-D98F0ECF89B9}"/>
          </ac:spMkLst>
        </pc:spChg>
        <pc:spChg chg="add del">
          <ac:chgData name="Дарья Аврицевич" userId="9ad2e7ad12546d2a" providerId="LiveId" clId="{7909C5F5-8687-4EE1-A8BF-54AD650D4545}" dt="2021-11-09T10:57:40.585" v="21" actId="478"/>
          <ac:spMkLst>
            <pc:docMk/>
            <pc:sldMk cId="3460537031" sldId="256"/>
            <ac:spMk id="3" creationId="{43FA7E56-1354-47D9-B4E9-EE79E1C7EE3F}"/>
          </ac:spMkLst>
        </pc:spChg>
        <pc:spChg chg="add mod">
          <ac:chgData name="Дарья Аврицевич" userId="9ad2e7ad12546d2a" providerId="LiveId" clId="{7909C5F5-8687-4EE1-A8BF-54AD650D4545}" dt="2021-11-09T10:58:35.233" v="32" actId="403"/>
          <ac:spMkLst>
            <pc:docMk/>
            <pc:sldMk cId="3460537031" sldId="256"/>
            <ac:spMk id="4" creationId="{139A3FBC-E982-4869-9AFD-BDF54D4E43A7}"/>
          </ac:spMkLst>
        </pc:spChg>
      </pc:sldChg>
      <pc:sldChg chg="addSp delSp modSp new mod setBg modAnim">
        <pc:chgData name="Дарья Аврицевич" userId="9ad2e7ad12546d2a" providerId="LiveId" clId="{7909C5F5-8687-4EE1-A8BF-54AD650D4545}" dt="2021-11-09T10:59:43.268" v="39"/>
        <pc:sldMkLst>
          <pc:docMk/>
          <pc:sldMk cId="4282507448" sldId="257"/>
        </pc:sldMkLst>
        <pc:spChg chg="del">
          <ac:chgData name="Дарья Аврицевич" userId="9ad2e7ad12546d2a" providerId="LiveId" clId="{7909C5F5-8687-4EE1-A8BF-54AD650D4545}" dt="2021-11-09T10:59:00.176" v="37" actId="478"/>
          <ac:spMkLst>
            <pc:docMk/>
            <pc:sldMk cId="4282507448" sldId="257"/>
            <ac:spMk id="2" creationId="{53B79E39-7469-4E71-B438-89331DE9F855}"/>
          </ac:spMkLst>
        </pc:spChg>
        <pc:spChg chg="del">
          <ac:chgData name="Дарья Аврицевич" userId="9ad2e7ad12546d2a" providerId="LiveId" clId="{7909C5F5-8687-4EE1-A8BF-54AD650D4545}" dt="2021-11-09T10:59:03.057" v="38" actId="478"/>
          <ac:spMkLst>
            <pc:docMk/>
            <pc:sldMk cId="4282507448" sldId="257"/>
            <ac:spMk id="3" creationId="{6D90974E-53E1-4ED5-B2BA-09174FE6945A}"/>
          </ac:spMkLst>
        </pc:sp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4" creationId="{30760C29-6515-4B01-B7BA-42192CB54524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5" creationId="{5818F6D7-6E77-465F-BBBA-04A52A7B70AB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6" creationId="{3137025F-47E5-4501-98E4-C27F0435CBC9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7" creationId="{500BCB1F-4F38-404E-AE8C-239B60BB9C79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8" creationId="{CF9FEEB8-EBB2-461F-826D-F6748754804B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9" creationId="{A0F9112F-0BF3-433D-8986-2B5135BFBEC9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0" creationId="{EA796E4A-C32A-459B-98EE-1D98C7D2150C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1" creationId="{F62407C5-F7BD-48B4-805D-31273698CC57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2" creationId="{9F49DFA4-53CD-4607-9A5A-28EDA20DF9AF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3" creationId="{76249D70-8C7B-47EC-BAAC-57521C4EAAB3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4" creationId="{B44D162E-6348-43F3-9861-B618C16ACCDF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5" creationId="{C8CB7E7A-BC7E-4613-B9F5-4B1231F70386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6" creationId="{EEB6C94A-4A2A-4191-8FE8-2057796FBE95}"/>
          </ac:picMkLst>
        </pc:picChg>
        <pc:picChg chg="add mod">
          <ac:chgData name="Дарья Аврицевич" userId="9ad2e7ad12546d2a" providerId="LiveId" clId="{7909C5F5-8687-4EE1-A8BF-54AD650D4545}" dt="2021-11-09T10:59:43.268" v="39"/>
          <ac:picMkLst>
            <pc:docMk/>
            <pc:sldMk cId="4282507448" sldId="257"/>
            <ac:picMk id="17" creationId="{2C755C4A-FB75-4EA6-95A9-CF3B91FD05A4}"/>
          </ac:picMkLst>
        </pc:picChg>
      </pc:sldChg>
      <pc:sldMasterChg chg="addSldLayout">
        <pc:chgData name="Дарья Аврицевич" userId="9ad2e7ad12546d2a" providerId="LiveId" clId="{7909C5F5-8687-4EE1-A8BF-54AD650D4545}" dt="2021-11-09T10:53:20.545" v="0" actId="680"/>
        <pc:sldMasterMkLst>
          <pc:docMk/>
          <pc:sldMasterMk cId="212247945" sldId="2147483648"/>
        </pc:sldMasterMkLst>
        <pc:sldLayoutChg chg="add">
          <pc:chgData name="Дарья Аврицевич" userId="9ad2e7ad12546d2a" providerId="LiveId" clId="{7909C5F5-8687-4EE1-A8BF-54AD650D4545}" dt="2021-11-09T10:53:20.545" v="0" actId="680"/>
          <pc:sldLayoutMkLst>
            <pc:docMk/>
            <pc:sldMasterMk cId="212247945" sldId="2147483648"/>
            <pc:sldLayoutMk cId="1239238617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58C04-DF12-49F3-B29E-BA198369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A33F5-3B31-465D-812D-C0BDB45CD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3923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4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9A3FBC-E982-4869-9AFD-BDF54D4E43A7}"/>
              </a:ext>
            </a:extLst>
          </p:cNvPr>
          <p:cNvSpPr txBox="1"/>
          <p:nvPr/>
        </p:nvSpPr>
        <p:spPr>
          <a:xfrm>
            <a:off x="2153920" y="1402080"/>
            <a:ext cx="8514080" cy="10515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младшая группа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Обогащать активный словарный запас детей глаголами, обозначающими некоторые действия (красит, пьёт, думает, бежит и т.д.)</a:t>
            </a:r>
          </a:p>
        </p:txBody>
      </p:sp>
    </p:spTree>
    <p:extLst>
      <p:ext uri="{BB962C8B-B14F-4D97-AF65-F5344CB8AC3E}">
        <p14:creationId xmlns:p14="http://schemas.microsoft.com/office/powerpoint/2010/main" val="346053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760C29-6515-4B01-B7BA-42192CB5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" t="2192" r="75301" b="69373"/>
          <a:stretch/>
        </p:blipFill>
        <p:spPr>
          <a:xfrm>
            <a:off x="653796" y="274319"/>
            <a:ext cx="1847088" cy="16642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8F6D7-6E77-465F-BBBA-04A52A7B7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" t="31408" r="75187" b="57343"/>
          <a:stretch/>
        </p:blipFill>
        <p:spPr>
          <a:xfrm>
            <a:off x="4736592" y="5184648"/>
            <a:ext cx="1847088" cy="658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37025F-47E5-4501-98E4-C27F0435C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7" t="2505" r="51780" b="69060"/>
          <a:stretch/>
        </p:blipFill>
        <p:spPr>
          <a:xfrm>
            <a:off x="5122164" y="274318"/>
            <a:ext cx="1847088" cy="16642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0BCB1F-4F38-404E-AE8C-239B60BB9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09" t="31564" r="52007" b="57187"/>
          <a:stretch/>
        </p:blipFill>
        <p:spPr>
          <a:xfrm>
            <a:off x="905256" y="5184647"/>
            <a:ext cx="1801368" cy="6583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9FEEB8-EBB2-461F-826D-F6748754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15" t="1567" r="28032" b="69998"/>
          <a:stretch/>
        </p:blipFill>
        <p:spPr>
          <a:xfrm>
            <a:off x="7379208" y="265175"/>
            <a:ext cx="1847088" cy="16642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F9112F-0BF3-433D-8986-2B5135BFB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29" t="31096" r="27918" b="57655"/>
          <a:stretch/>
        </p:blipFill>
        <p:spPr>
          <a:xfrm>
            <a:off x="2798064" y="5184647"/>
            <a:ext cx="1847088" cy="6583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796E4A-C32A-459B-98EE-1D98C7D21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04" t="1411" r="3944" b="70155"/>
          <a:stretch/>
        </p:blipFill>
        <p:spPr>
          <a:xfrm>
            <a:off x="9648444" y="274318"/>
            <a:ext cx="1847088" cy="16642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2407C5-F7BD-48B4-805D-31273698C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91" t="30783" r="4057" b="57499"/>
          <a:stretch/>
        </p:blipFill>
        <p:spPr>
          <a:xfrm>
            <a:off x="4114800" y="5943604"/>
            <a:ext cx="1847088" cy="6858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49DFA4-53CD-4607-9A5A-28EDA20DF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 t="44844" r="75073" b="26721"/>
          <a:stretch/>
        </p:blipFill>
        <p:spPr>
          <a:xfrm>
            <a:off x="653796" y="2596895"/>
            <a:ext cx="1847088" cy="16642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249D70-8C7B-47EC-BAAC-57521C4EA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" t="74842" r="75301" b="13909"/>
          <a:stretch/>
        </p:blipFill>
        <p:spPr>
          <a:xfrm>
            <a:off x="6096000" y="5957320"/>
            <a:ext cx="1847088" cy="6583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4D162E-6348-43F3-9861-B618C16AC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0" t="44532" r="52008" b="27033"/>
          <a:stretch/>
        </p:blipFill>
        <p:spPr>
          <a:xfrm>
            <a:off x="2859024" y="265174"/>
            <a:ext cx="1847088" cy="16642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CB7E7A-BC7E-4613-B9F5-4B1231F70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4" t="73279" r="51667" b="15003"/>
          <a:stretch/>
        </p:blipFill>
        <p:spPr>
          <a:xfrm>
            <a:off x="6675120" y="5157215"/>
            <a:ext cx="1880616" cy="6858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B6C94A-4A2A-4191-8FE8-2057796FB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80" t="44219" r="27768" b="27346"/>
          <a:stretch/>
        </p:blipFill>
        <p:spPr>
          <a:xfrm>
            <a:off x="9691116" y="2596895"/>
            <a:ext cx="1847088" cy="16642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755C4A-FB75-4EA6-95A9-CF3B91FD0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80" t="73279" r="27768" b="15003"/>
          <a:stretch/>
        </p:blipFill>
        <p:spPr>
          <a:xfrm>
            <a:off x="8647176" y="5170930"/>
            <a:ext cx="1847088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35195 -0.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37656 -0.47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33515 -0.47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31263 -0.47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8593 -0.13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45378 -0.580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44674 -0.24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Аврицевич</dc:creator>
  <cp:lastModifiedBy>Дарья Аврицевич</cp:lastModifiedBy>
  <cp:revision>1</cp:revision>
  <dcterms:created xsi:type="dcterms:W3CDTF">2021-11-09T10:53:14Z</dcterms:created>
  <dcterms:modified xsi:type="dcterms:W3CDTF">2021-11-09T11:00:15Z</dcterms:modified>
</cp:coreProperties>
</file>