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5B537F-E50B-487F-B2FB-5BCA6DBF83F5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62F0F76-6C9E-4F14-8F91-3029D1D7FD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81000"/>
            <a:ext cx="4139952" cy="27599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/>
        </p:blipFill>
        <p:spPr>
          <a:xfrm>
            <a:off x="4644008" y="3429000"/>
            <a:ext cx="4174232" cy="30272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7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073425" cy="4608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>
          <a:xfrm>
            <a:off x="4067944" y="3068960"/>
            <a:ext cx="4739781" cy="32689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0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408378" cy="51125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>
          <a:xfrm>
            <a:off x="4139952" y="3212976"/>
            <a:ext cx="4752528" cy="3015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0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744416" cy="45365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89" y="3229946"/>
            <a:ext cx="4539986" cy="32233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9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4386"/>
          <a:stretch/>
        </p:blipFill>
        <p:spPr>
          <a:xfrm>
            <a:off x="395536" y="249382"/>
            <a:ext cx="5369718" cy="3362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7155"/>
            <a:ext cx="4680520" cy="27611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9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7"/>
          <a:stretch/>
        </p:blipFill>
        <p:spPr>
          <a:xfrm>
            <a:off x="395536" y="332656"/>
            <a:ext cx="4322533" cy="259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40" y="3356992"/>
            <a:ext cx="4824536" cy="32163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1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140460" cy="33123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737963" cy="57072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72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3" b="13364"/>
          <a:stretch/>
        </p:blipFill>
        <p:spPr>
          <a:xfrm>
            <a:off x="251520" y="188640"/>
            <a:ext cx="3270716" cy="3474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8" b="17407"/>
          <a:stretch/>
        </p:blipFill>
        <p:spPr>
          <a:xfrm>
            <a:off x="3851920" y="3833090"/>
            <a:ext cx="4918539" cy="25790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4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</TotalTime>
  <Words>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Саша!!!</dc:creator>
  <cp:lastModifiedBy>Саша!!!</cp:lastModifiedBy>
  <cp:revision>5</cp:revision>
  <dcterms:created xsi:type="dcterms:W3CDTF">2018-01-26T15:01:02Z</dcterms:created>
  <dcterms:modified xsi:type="dcterms:W3CDTF">2018-01-26T16:28:29Z</dcterms:modified>
</cp:coreProperties>
</file>