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64" r:id="rId6"/>
    <p:sldId id="263" r:id="rId7"/>
    <p:sldId id="260" r:id="rId8"/>
    <p:sldId id="262" r:id="rId9"/>
    <p:sldId id="261" r:id="rId10"/>
    <p:sldId id="257" r:id="rId11"/>
    <p:sldId id="259" r:id="rId12"/>
    <p:sldId id="258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B9D0-5549-4DB7-A7EE-BF0C5180A5CA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5C7D-DC0E-4EB2-A8C2-A598236660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drey\Desktop\&#1042;&#1086;&#1083;&#1096;&#1077;&#1073;&#1085;&#1072;&#1103;%20&#1082;&#1085;&#1080;&#1075;&#1072;%20&#1052;&#1063;&#1057;.%20&#1055;&#1088;&#1072;&#1074;&#1080;&#1083;&#1072;%20&#1087;&#1086;&#1074;&#1077;&#1076;&#1077;&#1085;&#1080;&#1103;%20&#1085;&#1072;%20&#1074;&#1086;&#1076;&#1086;&#1077;&#1084;&#1072;&#1093;.%20&#1052;&#1091;&#1083;&#1100;&#1090;&#1089;&#1077;&#1088;&#1080;&#1072;&#1083;%20&#1086;&#1090;%20&#1052;&#1063;&#1057;%20&#1076;&#1083;&#1103;%20&#1084;&#1072;&#1083;&#1099;&#1096;&#1077;&#1081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3"/>
            <a:ext cx="7772400" cy="3786214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Консультация для родителей "Рекомендации правил безопасного поведения на воде</a:t>
            </a:r>
            <a:r>
              <a:rPr lang="ru-RU" dirty="0"/>
              <a:t>"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143248"/>
            <a:ext cx="5024442" cy="350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572560" cy="3357586"/>
          </a:xfrm>
        </p:spPr>
        <p:txBody>
          <a:bodyPr/>
          <a:lstStyle/>
          <a:p>
            <a:pPr lvl="0" fontAlgn="base"/>
            <a:r>
              <a:rPr lang="ru-RU" sz="3600" dirty="0"/>
              <a:t>Объясните детям, что опасно плавать на надувных матрацах, игрушках или автомобильных шинах</a:t>
            </a:r>
            <a:r>
              <a:rPr lang="ru-RU" sz="4800" dirty="0"/>
              <a:t>.</a:t>
            </a:r>
          </a:p>
        </p:txBody>
      </p:sp>
      <p:pic>
        <p:nvPicPr>
          <p:cNvPr id="4" name="Рисунок 3" descr="clip_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714620"/>
            <a:ext cx="5206958" cy="33895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1"/>
            <a:ext cx="8229600" cy="2643206"/>
          </a:xfrm>
        </p:spPr>
        <p:txBody>
          <a:bodyPr/>
          <a:lstStyle/>
          <a:p>
            <a:pPr lvl="0"/>
            <a:r>
              <a:rPr lang="ru-RU" sz="4800" dirty="0"/>
              <a:t>Не разрешайте нырять с мостов, причалов.</a:t>
            </a:r>
          </a:p>
          <a:p>
            <a:endParaRPr lang="ru-RU" dirty="0"/>
          </a:p>
        </p:txBody>
      </p:sp>
      <p:pic>
        <p:nvPicPr>
          <p:cNvPr id="4" name="Рисунок 3" descr="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357430"/>
            <a:ext cx="5715008" cy="377904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2500330"/>
          </a:xfrm>
        </p:spPr>
        <p:txBody>
          <a:bodyPr>
            <a:normAutofit/>
          </a:bodyPr>
          <a:lstStyle/>
          <a:p>
            <a:pPr lvl="0" fontAlgn="base"/>
            <a:r>
              <a:rPr lang="ru-RU" sz="4800" dirty="0"/>
              <a:t>Нельзя подплывать к лодкам, катерам и судам.</a:t>
            </a:r>
          </a:p>
        </p:txBody>
      </p:sp>
      <p:pic>
        <p:nvPicPr>
          <p:cNvPr id="4" name="Рисунок 3" descr="108-9-bezopasnost-letom-kartin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70276"/>
            <a:ext cx="6786610" cy="42755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3071834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ru-RU" sz="4400" dirty="0"/>
              <a:t>Если достаточно взрослые школьники самостоятельно идут купаться, то старайтесь чтобы они ходили в безопасные места, где есть пост спасателя и медсестра</a:t>
            </a:r>
            <a:r>
              <a:rPr lang="ru-RU" dirty="0"/>
              <a:t>.</a:t>
            </a:r>
          </a:p>
        </p:txBody>
      </p:sp>
      <p:pic>
        <p:nvPicPr>
          <p:cNvPr id="4" name="Рисунок 3" descr="2-z6-08258402-f787-4eff-b277-9971b49980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286124"/>
            <a:ext cx="4714876" cy="314325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1"/>
            <a:ext cx="8229600" cy="2357453"/>
          </a:xfrm>
        </p:spPr>
        <p:txBody>
          <a:bodyPr/>
          <a:lstStyle/>
          <a:p>
            <a:pPr lvl="0"/>
            <a:r>
              <a:rPr lang="ru-RU" sz="4400" dirty="0"/>
              <a:t>Не проходите мимо случаев появления детей у воды без сопровождения взрослых.</a:t>
            </a:r>
          </a:p>
          <a:p>
            <a:endParaRPr lang="ru-RU" dirty="0"/>
          </a:p>
        </p:txBody>
      </p:sp>
      <p:pic>
        <p:nvPicPr>
          <p:cNvPr id="4" name="Рисунок 3" descr="1501482595_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643182"/>
            <a:ext cx="5000628" cy="35854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3500462" cy="5929353"/>
          </a:xfrm>
        </p:spPr>
        <p:txBody>
          <a:bodyPr>
            <a:normAutofit fontScale="85000" lnSpcReduction="10000"/>
          </a:bodyPr>
          <a:lstStyle/>
          <a:p>
            <a:pPr lvl="0" algn="ctr"/>
            <a:r>
              <a:rPr lang="ru-RU" dirty="0"/>
              <a:t>Купание с маской, трубкой и ластами требует особой осторожности — нельзя плавать с трубкой при сильной волне. Плавать надо только вдоль берега и обязательно под постоянным наблюдением, чтобы Вам вовремя могли прийти на помощь;</a:t>
            </a:r>
          </a:p>
        </p:txBody>
      </p:sp>
      <p:pic>
        <p:nvPicPr>
          <p:cNvPr id="4" name="Рисунок 3" descr="Depositphotos_52637305_l-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571480"/>
            <a:ext cx="5000636" cy="500063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3"/>
            <a:ext cx="8229600" cy="2928958"/>
          </a:xfrm>
        </p:spPr>
        <p:txBody>
          <a:bodyPr/>
          <a:lstStyle/>
          <a:p>
            <a:pPr lvl="0"/>
            <a:r>
              <a:rPr lang="ru-RU" sz="3600" dirty="0"/>
              <a:t>Не допускать грубых шалостей в воде: нельзя подныривать под купающихся людей, хватать их за ноги, "топить", подавать ложные сигналы о помощи и т.п.;</a:t>
            </a:r>
          </a:p>
          <a:p>
            <a:endParaRPr lang="ru-RU" dirty="0"/>
          </a:p>
        </p:txBody>
      </p:sp>
      <p:pic>
        <p:nvPicPr>
          <p:cNvPr id="4" name="Рисунок 3" descr="P5CQ-rhK7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857496"/>
            <a:ext cx="5429256" cy="3567191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олшебная книга МЧС. Правила поведения на водоемах. Мультсериал от МЧС для малыше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42918"/>
            <a:ext cx="8644480" cy="486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971939"/>
          </a:xfrm>
        </p:spPr>
        <p:txBody>
          <a:bodyPr>
            <a:normAutofit/>
          </a:bodyPr>
          <a:lstStyle/>
          <a:p>
            <a:r>
              <a:rPr lang="ru-RU" sz="4800" dirty="0"/>
              <a:t>Не игнорируйте правила поведения на воде и не разрешайте делать это </a:t>
            </a:r>
            <a:r>
              <a:rPr lang="ru-RU" sz="4800" dirty="0" smtClean="0"/>
              <a:t>детям.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229600" cy="4525963"/>
          </a:xfrm>
        </p:spPr>
        <p:txBody>
          <a:bodyPr/>
          <a:lstStyle/>
          <a:p>
            <a:pPr lvl="0"/>
            <a:r>
              <a:rPr lang="ru-RU" sz="4800" dirty="0"/>
              <a:t>Не купайтесь с ними в местах, где это запрещено.</a:t>
            </a:r>
          </a:p>
          <a:p>
            <a:endParaRPr lang="ru-RU" dirty="0"/>
          </a:p>
        </p:txBody>
      </p:sp>
      <p:pic>
        <p:nvPicPr>
          <p:cNvPr id="4" name="Рисунок 3" descr="5e4a89a8dcc7abebd7b43f03e77c51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285992"/>
            <a:ext cx="5632542" cy="38723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358246" cy="250033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6000" dirty="0"/>
              <a:t>Старайтесь держать ребенка в поле своего зрения, когда он находится в воде.</a:t>
            </a:r>
          </a:p>
          <a:p>
            <a:endParaRPr lang="ru-RU" dirty="0"/>
          </a:p>
        </p:txBody>
      </p:sp>
      <p:pic>
        <p:nvPicPr>
          <p:cNvPr id="4" name="Рисунок 3" descr="povishaemimmunitetrebenku_8ea5c2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643182"/>
            <a:ext cx="5429470" cy="361874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186766" cy="247174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7000" dirty="0"/>
              <a:t>Не заплывайте за буйки, не прыгайте в воду со скал или в местах с неизвестной глубиной</a:t>
            </a:r>
            <a:r>
              <a:rPr lang="ru-RU" sz="5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bTGm7R7V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428868"/>
            <a:ext cx="5754884" cy="399020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3"/>
            <a:ext cx="8229600" cy="2928957"/>
          </a:xfrm>
        </p:spPr>
        <p:txBody>
          <a:bodyPr/>
          <a:lstStyle/>
          <a:p>
            <a:pPr lvl="0"/>
            <a:r>
              <a:rPr lang="ru-RU" dirty="0"/>
              <a:t>Не следует входить или прыгать в воду после длительного пребывания на солнце, так как при охлаждении в воде наступает сокращение мышц, что может повлечь остановку сердца.</a:t>
            </a:r>
          </a:p>
          <a:p>
            <a:endParaRPr lang="ru-RU" dirty="0"/>
          </a:p>
        </p:txBody>
      </p:sp>
      <p:pic>
        <p:nvPicPr>
          <p:cNvPr id="4" name="Рисунок 3" descr="3 в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000372"/>
            <a:ext cx="5738826" cy="357959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3929090" cy="4500593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ru-RU" sz="4800" dirty="0"/>
              <a:t>Строго контролируйте нахождения ребенка в воде, чтобы избежать переохлаждения.</a:t>
            </a:r>
          </a:p>
          <a:p>
            <a:endParaRPr lang="ru-RU" dirty="0"/>
          </a:p>
        </p:txBody>
      </p:sp>
      <p:pic>
        <p:nvPicPr>
          <p:cNvPr id="4" name="Рисунок 3" descr="hello_html_m6c0d29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143116"/>
            <a:ext cx="3640640" cy="38833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2714644"/>
          </a:xfrm>
        </p:spPr>
        <p:txBody>
          <a:bodyPr>
            <a:normAutofit fontScale="92500"/>
          </a:bodyPr>
          <a:lstStyle/>
          <a:p>
            <a:pPr lvl="0"/>
            <a:r>
              <a:rPr lang="ru-RU" sz="4800" dirty="0"/>
              <a:t>Купаться лучше утром или вечером, когда солнце греет, но еще нет опасности перегрева.</a:t>
            </a:r>
          </a:p>
          <a:p>
            <a:endParaRPr lang="ru-RU" dirty="0"/>
          </a:p>
        </p:txBody>
      </p:sp>
      <p:pic>
        <p:nvPicPr>
          <p:cNvPr id="4" name="Рисунок 3" descr="o156146324277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714620"/>
            <a:ext cx="3786214" cy="39726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9"/>
            <a:ext cx="8501122" cy="2786082"/>
          </a:xfrm>
        </p:spPr>
        <p:txBody>
          <a:bodyPr>
            <a:normAutofit fontScale="92500"/>
          </a:bodyPr>
          <a:lstStyle/>
          <a:p>
            <a:pPr lvl="0"/>
            <a:r>
              <a:rPr lang="ru-RU" sz="4300" dirty="0"/>
              <a:t>Для детей, которые плохо плавают, применяйте специальные средства безопасности, надувные нарукавники или жилеты.</a:t>
            </a:r>
          </a:p>
          <a:p>
            <a:endParaRPr lang="ru-RU" dirty="0"/>
          </a:p>
        </p:txBody>
      </p:sp>
      <p:pic>
        <p:nvPicPr>
          <p:cNvPr id="4" name="Рисунок 3" descr="hello_html_m45e4e2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633669"/>
            <a:ext cx="5644478" cy="422433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275</Words>
  <Application>Microsoft Office PowerPoint</Application>
  <PresentationFormat>Экран (4:3)</PresentationFormat>
  <Paragraphs>16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Консультация для родителей "Рекомендации правил безопасного поведения на воде"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"Рекомендации правил безопасного поведения на воде"</dc:title>
  <dc:creator>andrey</dc:creator>
  <cp:lastModifiedBy>andrey</cp:lastModifiedBy>
  <cp:revision>5</cp:revision>
  <dcterms:created xsi:type="dcterms:W3CDTF">2020-05-29T07:13:25Z</dcterms:created>
  <dcterms:modified xsi:type="dcterms:W3CDTF">2020-05-29T07:56:59Z</dcterms:modified>
</cp:coreProperties>
</file>