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4" r:id="rId1"/>
  </p:sldMasterIdLst>
  <p:notesMasterIdLst>
    <p:notesMasterId r:id="rId13"/>
  </p:notesMasterIdLst>
  <p:sldIdLst>
    <p:sldId id="256" r:id="rId2"/>
    <p:sldId id="258" r:id="rId3"/>
    <p:sldId id="259" r:id="rId4"/>
    <p:sldId id="268" r:id="rId5"/>
    <p:sldId id="269" r:id="rId6"/>
    <p:sldId id="262" r:id="rId7"/>
    <p:sldId id="263" r:id="rId8"/>
    <p:sldId id="264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68" d="100"/>
          <a:sy n="68" d="100"/>
        </p:scale>
        <p:origin x="12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1FA875-10C1-45DD-9A12-17AF6898E52D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82A719-B20C-4856-900B-19E8DAF53FE7}">
      <dgm:prSet custT="1"/>
      <dgm:spPr/>
      <dgm:t>
        <a:bodyPr/>
        <a:lstStyle/>
        <a:p>
          <a:pPr rtl="0"/>
          <a:r>
            <a:rPr lang="ru-RU" sz="2700" b="1" dirty="0">
              <a:solidFill>
                <a:schemeClr val="tx1"/>
              </a:solidFill>
            </a:rPr>
            <a:t>индивидуальные</a:t>
          </a:r>
        </a:p>
      </dgm:t>
    </dgm:pt>
    <dgm:pt modelId="{ED9FEA87-9EE3-4A99-9827-442A35D474A4}" type="parTrans" cxnId="{38BE4B53-1E4F-4AA9-93E1-F33B980378A4}">
      <dgm:prSet/>
      <dgm:spPr/>
      <dgm:t>
        <a:bodyPr/>
        <a:lstStyle/>
        <a:p>
          <a:endParaRPr lang="ru-RU"/>
        </a:p>
      </dgm:t>
    </dgm:pt>
    <dgm:pt modelId="{608CC53C-3F86-4901-A595-FD3C5EE4FD5E}" type="sibTrans" cxnId="{38BE4B53-1E4F-4AA9-93E1-F33B980378A4}">
      <dgm:prSet/>
      <dgm:spPr/>
      <dgm:t>
        <a:bodyPr/>
        <a:lstStyle/>
        <a:p>
          <a:endParaRPr lang="ru-RU"/>
        </a:p>
      </dgm:t>
    </dgm:pt>
    <dgm:pt modelId="{F9001668-8AE6-43E0-B243-A7990D75BBB1}">
      <dgm:prSet custT="1"/>
      <dgm:spPr/>
      <dgm:t>
        <a:bodyPr/>
        <a:lstStyle/>
        <a:p>
          <a:pPr rtl="0"/>
          <a:r>
            <a:rPr lang="ru-RU" sz="2700" b="1" dirty="0">
              <a:solidFill>
                <a:schemeClr val="tx1"/>
              </a:solidFill>
            </a:rPr>
            <a:t>подгрупповые</a:t>
          </a:r>
        </a:p>
      </dgm:t>
    </dgm:pt>
    <dgm:pt modelId="{76E050B6-50F6-4AC7-8C38-33A641796574}" type="parTrans" cxnId="{80DA6DF3-DC54-430F-A278-8CFC4B0ED4CC}">
      <dgm:prSet/>
      <dgm:spPr/>
      <dgm:t>
        <a:bodyPr/>
        <a:lstStyle/>
        <a:p>
          <a:endParaRPr lang="ru-RU"/>
        </a:p>
      </dgm:t>
    </dgm:pt>
    <dgm:pt modelId="{83A64ABF-E968-455C-9811-4583EB6AFB66}" type="sibTrans" cxnId="{80DA6DF3-DC54-430F-A278-8CFC4B0ED4CC}">
      <dgm:prSet/>
      <dgm:spPr/>
      <dgm:t>
        <a:bodyPr/>
        <a:lstStyle/>
        <a:p>
          <a:endParaRPr lang="ru-RU"/>
        </a:p>
      </dgm:t>
    </dgm:pt>
    <dgm:pt modelId="{A3155CE9-4D71-4A7F-848A-F31273F26D9C}">
      <dgm:prSet custT="1"/>
      <dgm:spPr/>
      <dgm:t>
        <a:bodyPr/>
        <a:lstStyle/>
        <a:p>
          <a:pPr rtl="0"/>
          <a:r>
            <a:rPr lang="ru-RU" sz="2700" b="1" dirty="0">
              <a:solidFill>
                <a:schemeClr val="tx1"/>
              </a:solidFill>
            </a:rPr>
            <a:t>групповые (фронтальные)</a:t>
          </a:r>
        </a:p>
      </dgm:t>
    </dgm:pt>
    <dgm:pt modelId="{2DB6FAB5-C379-4442-8550-B720DA5834A2}" type="parTrans" cxnId="{58B80BC2-D502-4F66-AF25-E65DCFC90074}">
      <dgm:prSet/>
      <dgm:spPr/>
      <dgm:t>
        <a:bodyPr/>
        <a:lstStyle/>
        <a:p>
          <a:endParaRPr lang="ru-RU"/>
        </a:p>
      </dgm:t>
    </dgm:pt>
    <dgm:pt modelId="{F3C3ECFD-854B-4108-BC8C-EA949A43BD00}" type="sibTrans" cxnId="{58B80BC2-D502-4F66-AF25-E65DCFC90074}">
      <dgm:prSet/>
      <dgm:spPr/>
      <dgm:t>
        <a:bodyPr/>
        <a:lstStyle/>
        <a:p>
          <a:endParaRPr lang="ru-RU"/>
        </a:p>
      </dgm:t>
    </dgm:pt>
    <dgm:pt modelId="{6DC83BDC-901C-4D05-8D1D-02E72929364C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ru-RU" b="1" baseline="0" dirty="0">
              <a:solidFill>
                <a:schemeClr val="tx1"/>
              </a:solidFill>
            </a:rPr>
            <a:t>1. По количеству обучаемых</a:t>
          </a:r>
          <a:endParaRPr lang="ru-RU" baseline="0" dirty="0">
            <a:solidFill>
              <a:schemeClr val="tx1"/>
            </a:solidFill>
          </a:endParaRPr>
        </a:p>
      </dgm:t>
    </dgm:pt>
    <dgm:pt modelId="{951280F6-95B2-4EA8-BE47-E7B1760B765F}" type="sibTrans" cxnId="{B9668FE2-A700-4E3B-81BF-9F6AF45DF3B4}">
      <dgm:prSet/>
      <dgm:spPr/>
      <dgm:t>
        <a:bodyPr/>
        <a:lstStyle/>
        <a:p>
          <a:endParaRPr lang="ru-RU"/>
        </a:p>
      </dgm:t>
    </dgm:pt>
    <dgm:pt modelId="{1559657C-E77E-4511-A607-8743669E39B9}" type="parTrans" cxnId="{B9668FE2-A700-4E3B-81BF-9F6AF45DF3B4}">
      <dgm:prSet/>
      <dgm:spPr/>
      <dgm:t>
        <a:bodyPr/>
        <a:lstStyle/>
        <a:p>
          <a:endParaRPr lang="ru-RU"/>
        </a:p>
      </dgm:t>
    </dgm:pt>
    <dgm:pt modelId="{18E6123A-17A9-4575-BF4A-3E36A7929AC6}" type="pres">
      <dgm:prSet presAssocID="{521FA875-10C1-45DD-9A12-17AF6898E52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8DAED34-F656-45FD-A30A-EBB17BEF14C4}" type="pres">
      <dgm:prSet presAssocID="{6DC83BDC-901C-4D05-8D1D-02E72929364C}" presName="singleCycle" presStyleCnt="0"/>
      <dgm:spPr/>
    </dgm:pt>
    <dgm:pt modelId="{01BA5FDC-8199-4046-BDD7-15C98D36F0C6}" type="pres">
      <dgm:prSet presAssocID="{6DC83BDC-901C-4D05-8D1D-02E72929364C}" presName="singleCenter" presStyleLbl="node1" presStyleIdx="0" presStyleCnt="4" custScaleX="537638" custScaleY="91733" custLinFactNeighborX="851" custLinFactNeighborY="-48097">
        <dgm:presLayoutVars>
          <dgm:chMax val="7"/>
          <dgm:chPref val="7"/>
        </dgm:presLayoutVars>
      </dgm:prSet>
      <dgm:spPr/>
    </dgm:pt>
    <dgm:pt modelId="{6A8344B3-FA0D-4E6E-ABF1-7393458CC2BF}" type="pres">
      <dgm:prSet presAssocID="{ED9FEA87-9EE3-4A99-9827-442A35D474A4}" presName="Name56" presStyleLbl="parChTrans1D2" presStyleIdx="0" presStyleCnt="3"/>
      <dgm:spPr/>
    </dgm:pt>
    <dgm:pt modelId="{57CE4F1E-E48D-4789-81BB-833CA0BEC844}" type="pres">
      <dgm:prSet presAssocID="{3E82A719-B20C-4856-900B-19E8DAF53FE7}" presName="text0" presStyleLbl="node1" presStyleIdx="1" presStyleCnt="4" custScaleX="349239" custScaleY="148250" custRadScaleRad="50911" custRadScaleInc="-299599">
        <dgm:presLayoutVars>
          <dgm:bulletEnabled val="1"/>
        </dgm:presLayoutVars>
      </dgm:prSet>
      <dgm:spPr/>
    </dgm:pt>
    <dgm:pt modelId="{87DB8D71-AD86-43A3-8149-4BCA39829CC1}" type="pres">
      <dgm:prSet presAssocID="{76E050B6-50F6-4AC7-8C38-33A641796574}" presName="Name56" presStyleLbl="parChTrans1D2" presStyleIdx="1" presStyleCnt="3"/>
      <dgm:spPr/>
    </dgm:pt>
    <dgm:pt modelId="{BA4F5662-26B9-4442-8B9E-B9104BE796DC}" type="pres">
      <dgm:prSet presAssocID="{F9001668-8AE6-43E0-B243-A7990D75BBB1}" presName="text0" presStyleLbl="node1" presStyleIdx="2" presStyleCnt="4" custScaleX="280753" custScaleY="133472" custRadScaleRad="126128" custRadScaleInc="-64135">
        <dgm:presLayoutVars>
          <dgm:bulletEnabled val="1"/>
        </dgm:presLayoutVars>
      </dgm:prSet>
      <dgm:spPr/>
    </dgm:pt>
    <dgm:pt modelId="{B99EA266-C0BC-4A6F-8FAA-9226FC93F01B}" type="pres">
      <dgm:prSet presAssocID="{2DB6FAB5-C379-4442-8550-B720DA5834A2}" presName="Name56" presStyleLbl="parChTrans1D2" presStyleIdx="2" presStyleCnt="3"/>
      <dgm:spPr/>
    </dgm:pt>
    <dgm:pt modelId="{6B6D8B92-B666-41B7-95E2-9B190E286A89}" type="pres">
      <dgm:prSet presAssocID="{A3155CE9-4D71-4A7F-848A-F31273F26D9C}" presName="text0" presStyleLbl="node1" presStyleIdx="3" presStyleCnt="4" custScaleX="295741" custScaleY="130613" custRadScaleRad="126388" custRadScaleInc="64582">
        <dgm:presLayoutVars>
          <dgm:bulletEnabled val="1"/>
        </dgm:presLayoutVars>
      </dgm:prSet>
      <dgm:spPr/>
    </dgm:pt>
  </dgm:ptLst>
  <dgm:cxnLst>
    <dgm:cxn modelId="{9FC39B41-37EC-4C35-8418-64E1D3440112}" type="presOf" srcId="{2DB6FAB5-C379-4442-8550-B720DA5834A2}" destId="{B99EA266-C0BC-4A6F-8FAA-9226FC93F01B}" srcOrd="0" destOrd="0" presId="urn:microsoft.com/office/officeart/2008/layout/RadialCluster"/>
    <dgm:cxn modelId="{38BE4B53-1E4F-4AA9-93E1-F33B980378A4}" srcId="{6DC83BDC-901C-4D05-8D1D-02E72929364C}" destId="{3E82A719-B20C-4856-900B-19E8DAF53FE7}" srcOrd="0" destOrd="0" parTransId="{ED9FEA87-9EE3-4A99-9827-442A35D474A4}" sibTransId="{608CC53C-3F86-4901-A595-FD3C5EE4FD5E}"/>
    <dgm:cxn modelId="{FAD5DF55-C416-4BA0-9B60-D6A7ACE42CF6}" type="presOf" srcId="{A3155CE9-4D71-4A7F-848A-F31273F26D9C}" destId="{6B6D8B92-B666-41B7-95E2-9B190E286A89}" srcOrd="0" destOrd="0" presId="urn:microsoft.com/office/officeart/2008/layout/RadialCluster"/>
    <dgm:cxn modelId="{FC899779-05F8-47D6-9C55-18B427F2EAC7}" type="presOf" srcId="{ED9FEA87-9EE3-4A99-9827-442A35D474A4}" destId="{6A8344B3-FA0D-4E6E-ABF1-7393458CC2BF}" srcOrd="0" destOrd="0" presId="urn:microsoft.com/office/officeart/2008/layout/RadialCluster"/>
    <dgm:cxn modelId="{1674E9A1-C067-427C-B6A1-D6177F32BC9F}" type="presOf" srcId="{521FA875-10C1-45DD-9A12-17AF6898E52D}" destId="{18E6123A-17A9-4575-BF4A-3E36A7929AC6}" srcOrd="0" destOrd="0" presId="urn:microsoft.com/office/officeart/2008/layout/RadialCluster"/>
    <dgm:cxn modelId="{336008AE-732C-4241-A740-899C6AEEBFB8}" type="presOf" srcId="{76E050B6-50F6-4AC7-8C38-33A641796574}" destId="{87DB8D71-AD86-43A3-8149-4BCA39829CC1}" srcOrd="0" destOrd="0" presId="urn:microsoft.com/office/officeart/2008/layout/RadialCluster"/>
    <dgm:cxn modelId="{74A78FBD-2721-4990-8931-0A682B97B204}" type="presOf" srcId="{6DC83BDC-901C-4D05-8D1D-02E72929364C}" destId="{01BA5FDC-8199-4046-BDD7-15C98D36F0C6}" srcOrd="0" destOrd="0" presId="urn:microsoft.com/office/officeart/2008/layout/RadialCluster"/>
    <dgm:cxn modelId="{58B80BC2-D502-4F66-AF25-E65DCFC90074}" srcId="{6DC83BDC-901C-4D05-8D1D-02E72929364C}" destId="{A3155CE9-4D71-4A7F-848A-F31273F26D9C}" srcOrd="2" destOrd="0" parTransId="{2DB6FAB5-C379-4442-8550-B720DA5834A2}" sibTransId="{F3C3ECFD-854B-4108-BC8C-EA949A43BD00}"/>
    <dgm:cxn modelId="{86FA62C4-F0A0-4868-9347-3257847EB004}" type="presOf" srcId="{F9001668-8AE6-43E0-B243-A7990D75BBB1}" destId="{BA4F5662-26B9-4442-8B9E-B9104BE796DC}" srcOrd="0" destOrd="0" presId="urn:microsoft.com/office/officeart/2008/layout/RadialCluster"/>
    <dgm:cxn modelId="{B9668FE2-A700-4E3B-81BF-9F6AF45DF3B4}" srcId="{521FA875-10C1-45DD-9A12-17AF6898E52D}" destId="{6DC83BDC-901C-4D05-8D1D-02E72929364C}" srcOrd="0" destOrd="0" parTransId="{1559657C-E77E-4511-A607-8743669E39B9}" sibTransId="{951280F6-95B2-4EA8-BE47-E7B1760B765F}"/>
    <dgm:cxn modelId="{D24DAEED-13AD-432D-9223-992878CB41A4}" type="presOf" srcId="{3E82A719-B20C-4856-900B-19E8DAF53FE7}" destId="{57CE4F1E-E48D-4789-81BB-833CA0BEC844}" srcOrd="0" destOrd="0" presId="urn:microsoft.com/office/officeart/2008/layout/RadialCluster"/>
    <dgm:cxn modelId="{80DA6DF3-DC54-430F-A278-8CFC4B0ED4CC}" srcId="{6DC83BDC-901C-4D05-8D1D-02E72929364C}" destId="{F9001668-8AE6-43E0-B243-A7990D75BBB1}" srcOrd="1" destOrd="0" parTransId="{76E050B6-50F6-4AC7-8C38-33A641796574}" sibTransId="{83A64ABF-E968-455C-9811-4583EB6AFB66}"/>
    <dgm:cxn modelId="{10034723-E814-492F-A5F6-0F2899A05984}" type="presParOf" srcId="{18E6123A-17A9-4575-BF4A-3E36A7929AC6}" destId="{68DAED34-F656-45FD-A30A-EBB17BEF14C4}" srcOrd="0" destOrd="0" presId="urn:microsoft.com/office/officeart/2008/layout/RadialCluster"/>
    <dgm:cxn modelId="{A980F501-9604-4520-82F9-258897C98DA0}" type="presParOf" srcId="{68DAED34-F656-45FD-A30A-EBB17BEF14C4}" destId="{01BA5FDC-8199-4046-BDD7-15C98D36F0C6}" srcOrd="0" destOrd="0" presId="urn:microsoft.com/office/officeart/2008/layout/RadialCluster"/>
    <dgm:cxn modelId="{DB3DC20A-D5C7-4D76-9CE2-F13E76D6DEF1}" type="presParOf" srcId="{68DAED34-F656-45FD-A30A-EBB17BEF14C4}" destId="{6A8344B3-FA0D-4E6E-ABF1-7393458CC2BF}" srcOrd="1" destOrd="0" presId="urn:microsoft.com/office/officeart/2008/layout/RadialCluster"/>
    <dgm:cxn modelId="{D4097314-5E46-492F-912B-D3BCBEFC24D4}" type="presParOf" srcId="{68DAED34-F656-45FD-A30A-EBB17BEF14C4}" destId="{57CE4F1E-E48D-4789-81BB-833CA0BEC844}" srcOrd="2" destOrd="0" presId="urn:microsoft.com/office/officeart/2008/layout/RadialCluster"/>
    <dgm:cxn modelId="{5A4230E4-CBC1-40F7-9647-3A8B5E1BFC19}" type="presParOf" srcId="{68DAED34-F656-45FD-A30A-EBB17BEF14C4}" destId="{87DB8D71-AD86-43A3-8149-4BCA39829CC1}" srcOrd="3" destOrd="0" presId="urn:microsoft.com/office/officeart/2008/layout/RadialCluster"/>
    <dgm:cxn modelId="{D75358A4-ED3D-4060-8500-1F98422FF51A}" type="presParOf" srcId="{68DAED34-F656-45FD-A30A-EBB17BEF14C4}" destId="{BA4F5662-26B9-4442-8B9E-B9104BE796DC}" srcOrd="4" destOrd="0" presId="urn:microsoft.com/office/officeart/2008/layout/RadialCluster"/>
    <dgm:cxn modelId="{915A7A68-D635-44F2-B215-0A359807522F}" type="presParOf" srcId="{68DAED34-F656-45FD-A30A-EBB17BEF14C4}" destId="{B99EA266-C0BC-4A6F-8FAA-9226FC93F01B}" srcOrd="5" destOrd="0" presId="urn:microsoft.com/office/officeart/2008/layout/RadialCluster"/>
    <dgm:cxn modelId="{2EF74294-44DE-4BA8-92C9-FDF62CF8AB52}" type="presParOf" srcId="{68DAED34-F656-45FD-A30A-EBB17BEF14C4}" destId="{6B6D8B92-B666-41B7-95E2-9B190E286A89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ECE9AF-C882-4020-AD44-E4BB89D2712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983766-B13C-4D0A-879B-8EDB34044AF1}">
      <dgm:prSet custT="1"/>
      <dgm:spPr/>
      <dgm:t>
        <a:bodyPr/>
        <a:lstStyle/>
        <a:p>
          <a:pPr rtl="0"/>
          <a:r>
            <a:rPr lang="ru-RU" sz="3400" b="1" dirty="0">
              <a:solidFill>
                <a:schemeClr val="tx1"/>
              </a:solidFill>
            </a:rPr>
            <a:t>2. По дидактическим задачам:</a:t>
          </a:r>
          <a:endParaRPr lang="ru-RU" sz="3400" dirty="0">
            <a:solidFill>
              <a:schemeClr val="tx1"/>
            </a:solidFill>
          </a:endParaRPr>
        </a:p>
      </dgm:t>
    </dgm:pt>
    <dgm:pt modelId="{22F75D13-1511-4AEC-801B-9E556A0F39BF}" type="parTrans" cxnId="{39AED37C-5299-4837-9CDC-AE58D31CC645}">
      <dgm:prSet/>
      <dgm:spPr/>
      <dgm:t>
        <a:bodyPr/>
        <a:lstStyle/>
        <a:p>
          <a:endParaRPr lang="ru-RU"/>
        </a:p>
      </dgm:t>
    </dgm:pt>
    <dgm:pt modelId="{7A17CC54-EC4E-4F84-874D-693C828D0AC4}" type="sibTrans" cxnId="{39AED37C-5299-4837-9CDC-AE58D31CC645}">
      <dgm:prSet/>
      <dgm:spPr/>
      <dgm:t>
        <a:bodyPr/>
        <a:lstStyle/>
        <a:p>
          <a:endParaRPr lang="ru-RU"/>
        </a:p>
      </dgm:t>
    </dgm:pt>
    <dgm:pt modelId="{0F333582-D5C0-493B-BAC7-3DCF858BC527}">
      <dgm:prSet custT="1"/>
      <dgm:spPr/>
      <dgm:t>
        <a:bodyPr/>
        <a:lstStyle/>
        <a:p>
          <a:pPr rtl="0"/>
          <a:r>
            <a:rPr lang="ru-RU" sz="2400" b="1" dirty="0">
              <a:solidFill>
                <a:schemeClr val="tx1"/>
              </a:solidFill>
            </a:rPr>
            <a:t>усвоение нового материала;</a:t>
          </a:r>
          <a:endParaRPr lang="ru-RU" sz="2400" dirty="0">
            <a:solidFill>
              <a:schemeClr val="tx1"/>
            </a:solidFill>
          </a:endParaRPr>
        </a:p>
      </dgm:t>
    </dgm:pt>
    <dgm:pt modelId="{05F0E6F0-7A55-4F2E-B8C1-3512EA5B4C39}" type="parTrans" cxnId="{14771AE3-C0A7-4356-B756-907682CAC669}">
      <dgm:prSet/>
      <dgm:spPr/>
      <dgm:t>
        <a:bodyPr/>
        <a:lstStyle/>
        <a:p>
          <a:endParaRPr lang="ru-RU"/>
        </a:p>
      </dgm:t>
    </dgm:pt>
    <dgm:pt modelId="{3AB20943-3545-420C-91D2-FAA1DE6BF303}" type="sibTrans" cxnId="{14771AE3-C0A7-4356-B756-907682CAC669}">
      <dgm:prSet/>
      <dgm:spPr/>
      <dgm:t>
        <a:bodyPr/>
        <a:lstStyle/>
        <a:p>
          <a:endParaRPr lang="ru-RU"/>
        </a:p>
      </dgm:t>
    </dgm:pt>
    <dgm:pt modelId="{076C81F8-0867-4F13-B2A9-50CB3C91BB1E}">
      <dgm:prSet custT="1"/>
      <dgm:spPr/>
      <dgm:t>
        <a:bodyPr/>
        <a:lstStyle/>
        <a:p>
          <a:pPr rtl="0"/>
          <a:r>
            <a:rPr lang="ru-RU" sz="2400" b="1" dirty="0">
              <a:solidFill>
                <a:schemeClr val="tx1"/>
              </a:solidFill>
            </a:rPr>
            <a:t>закрепление ранее приобретённого знания;</a:t>
          </a:r>
          <a:endParaRPr lang="ru-RU" sz="2400" dirty="0">
            <a:solidFill>
              <a:schemeClr val="tx1"/>
            </a:solidFill>
          </a:endParaRPr>
        </a:p>
      </dgm:t>
    </dgm:pt>
    <dgm:pt modelId="{ECEFDD4A-AC01-4E00-9E78-D1DECDCC1090}" type="parTrans" cxnId="{1D24214D-762B-4129-8B0D-CDD229C4501F}">
      <dgm:prSet/>
      <dgm:spPr/>
      <dgm:t>
        <a:bodyPr/>
        <a:lstStyle/>
        <a:p>
          <a:endParaRPr lang="ru-RU"/>
        </a:p>
      </dgm:t>
    </dgm:pt>
    <dgm:pt modelId="{5326C5DF-5E50-4C49-819E-147CD8227D72}" type="sibTrans" cxnId="{1D24214D-762B-4129-8B0D-CDD229C4501F}">
      <dgm:prSet/>
      <dgm:spPr/>
      <dgm:t>
        <a:bodyPr/>
        <a:lstStyle/>
        <a:p>
          <a:endParaRPr lang="ru-RU"/>
        </a:p>
      </dgm:t>
    </dgm:pt>
    <dgm:pt modelId="{73C90CD2-4EC1-4D5F-A795-257B9FA9B699}">
      <dgm:prSet custT="1"/>
      <dgm:spPr/>
      <dgm:t>
        <a:bodyPr/>
        <a:lstStyle/>
        <a:p>
          <a:pPr rtl="0"/>
          <a:r>
            <a:rPr lang="ru-RU" sz="2400" b="1" dirty="0">
              <a:solidFill>
                <a:schemeClr val="tx1"/>
              </a:solidFill>
            </a:rPr>
            <a:t>творческое применение знаний, умений, навыков</a:t>
          </a:r>
          <a:endParaRPr lang="ru-RU" sz="2400" dirty="0">
            <a:solidFill>
              <a:schemeClr val="tx1"/>
            </a:solidFill>
          </a:endParaRPr>
        </a:p>
      </dgm:t>
    </dgm:pt>
    <dgm:pt modelId="{EC14E682-A3BA-4567-8E63-B83631D33A64}" type="parTrans" cxnId="{5C766CB5-4FA1-4B6E-81E3-3886DA9E39D0}">
      <dgm:prSet/>
      <dgm:spPr/>
      <dgm:t>
        <a:bodyPr/>
        <a:lstStyle/>
        <a:p>
          <a:endParaRPr lang="ru-RU"/>
        </a:p>
      </dgm:t>
    </dgm:pt>
    <dgm:pt modelId="{4C9F39F6-60ED-4B30-B52A-09034472A9C0}" type="sibTrans" cxnId="{5C766CB5-4FA1-4B6E-81E3-3886DA9E39D0}">
      <dgm:prSet/>
      <dgm:spPr/>
      <dgm:t>
        <a:bodyPr/>
        <a:lstStyle/>
        <a:p>
          <a:endParaRPr lang="ru-RU"/>
        </a:p>
      </dgm:t>
    </dgm:pt>
    <dgm:pt modelId="{AFA86915-C316-4289-8ABD-6E54CDD5D9E5}" type="pres">
      <dgm:prSet presAssocID="{78ECE9AF-C882-4020-AD44-E4BB89D271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15892D0-DD54-4440-AA8E-E26294F7136A}" type="pres">
      <dgm:prSet presAssocID="{1B983766-B13C-4D0A-879B-8EDB34044AF1}" presName="hierRoot1" presStyleCnt="0">
        <dgm:presLayoutVars>
          <dgm:hierBranch val="init"/>
        </dgm:presLayoutVars>
      </dgm:prSet>
      <dgm:spPr/>
    </dgm:pt>
    <dgm:pt modelId="{8D4CA310-8F7E-48F8-8146-FB7EE1C904F7}" type="pres">
      <dgm:prSet presAssocID="{1B983766-B13C-4D0A-879B-8EDB34044AF1}" presName="rootComposite1" presStyleCnt="0"/>
      <dgm:spPr/>
    </dgm:pt>
    <dgm:pt modelId="{EC3D0DB9-8720-4666-BAC6-D0352A47C334}" type="pres">
      <dgm:prSet presAssocID="{1B983766-B13C-4D0A-879B-8EDB34044AF1}" presName="rootText1" presStyleLbl="node0" presStyleIdx="0" presStyleCnt="1" custScaleX="122996" custScaleY="223063" custLinFactNeighborX="-13722" custLinFactNeighborY="0">
        <dgm:presLayoutVars>
          <dgm:chPref val="3"/>
        </dgm:presLayoutVars>
      </dgm:prSet>
      <dgm:spPr/>
    </dgm:pt>
    <dgm:pt modelId="{EA99D0C0-BFCF-47F5-8D81-00345A44114F}" type="pres">
      <dgm:prSet presAssocID="{1B983766-B13C-4D0A-879B-8EDB34044AF1}" presName="rootConnector1" presStyleLbl="node1" presStyleIdx="0" presStyleCnt="0"/>
      <dgm:spPr/>
    </dgm:pt>
    <dgm:pt modelId="{50447311-4CE6-46F4-9B32-2E9CAA8DBF4A}" type="pres">
      <dgm:prSet presAssocID="{1B983766-B13C-4D0A-879B-8EDB34044AF1}" presName="hierChild2" presStyleCnt="0"/>
      <dgm:spPr/>
    </dgm:pt>
    <dgm:pt modelId="{D943CBFA-187E-4861-9FE2-31B101656AD5}" type="pres">
      <dgm:prSet presAssocID="{05F0E6F0-7A55-4F2E-B8C1-3512EA5B4C39}" presName="Name64" presStyleLbl="parChTrans1D2" presStyleIdx="0" presStyleCnt="3"/>
      <dgm:spPr/>
    </dgm:pt>
    <dgm:pt modelId="{8D716633-4233-49DB-99B5-109D49B96451}" type="pres">
      <dgm:prSet presAssocID="{0F333582-D5C0-493B-BAC7-3DCF858BC527}" presName="hierRoot2" presStyleCnt="0">
        <dgm:presLayoutVars>
          <dgm:hierBranch val="init"/>
        </dgm:presLayoutVars>
      </dgm:prSet>
      <dgm:spPr/>
    </dgm:pt>
    <dgm:pt modelId="{1C5BFE7A-5825-4C6D-A25A-78C4A5CC6A87}" type="pres">
      <dgm:prSet presAssocID="{0F333582-D5C0-493B-BAC7-3DCF858BC527}" presName="rootComposite" presStyleCnt="0"/>
      <dgm:spPr/>
    </dgm:pt>
    <dgm:pt modelId="{23CF214C-2CE3-49FC-926E-2346138469B9}" type="pres">
      <dgm:prSet presAssocID="{0F333582-D5C0-493B-BAC7-3DCF858BC527}" presName="rootText" presStyleLbl="node2" presStyleIdx="0" presStyleCnt="3" custScaleX="126183" custScaleY="84073" custLinFactNeighborX="-11671" custLinFactNeighborY="2358">
        <dgm:presLayoutVars>
          <dgm:chPref val="3"/>
        </dgm:presLayoutVars>
      </dgm:prSet>
      <dgm:spPr/>
    </dgm:pt>
    <dgm:pt modelId="{5607B4CF-B524-434A-AFCA-992512294BF2}" type="pres">
      <dgm:prSet presAssocID="{0F333582-D5C0-493B-BAC7-3DCF858BC527}" presName="rootConnector" presStyleLbl="node2" presStyleIdx="0" presStyleCnt="3"/>
      <dgm:spPr/>
    </dgm:pt>
    <dgm:pt modelId="{A68E377F-A012-475D-AC8A-667287D4D5CC}" type="pres">
      <dgm:prSet presAssocID="{0F333582-D5C0-493B-BAC7-3DCF858BC527}" presName="hierChild4" presStyleCnt="0"/>
      <dgm:spPr/>
    </dgm:pt>
    <dgm:pt modelId="{81E21AF2-174A-4F8D-A2DD-628F11405780}" type="pres">
      <dgm:prSet presAssocID="{0F333582-D5C0-493B-BAC7-3DCF858BC527}" presName="hierChild5" presStyleCnt="0"/>
      <dgm:spPr/>
    </dgm:pt>
    <dgm:pt modelId="{10FEE611-E349-4593-8E48-DFAC17CD808C}" type="pres">
      <dgm:prSet presAssocID="{ECEFDD4A-AC01-4E00-9E78-D1DECDCC1090}" presName="Name64" presStyleLbl="parChTrans1D2" presStyleIdx="1" presStyleCnt="3"/>
      <dgm:spPr/>
    </dgm:pt>
    <dgm:pt modelId="{9E6FDE76-394B-460D-B16C-60A9C896B4F7}" type="pres">
      <dgm:prSet presAssocID="{076C81F8-0867-4F13-B2A9-50CB3C91BB1E}" presName="hierRoot2" presStyleCnt="0">
        <dgm:presLayoutVars>
          <dgm:hierBranch val="init"/>
        </dgm:presLayoutVars>
      </dgm:prSet>
      <dgm:spPr/>
    </dgm:pt>
    <dgm:pt modelId="{BDB4151D-D8D3-4D7B-AF2F-F2FB6E527EF4}" type="pres">
      <dgm:prSet presAssocID="{076C81F8-0867-4F13-B2A9-50CB3C91BB1E}" presName="rootComposite" presStyleCnt="0"/>
      <dgm:spPr/>
    </dgm:pt>
    <dgm:pt modelId="{EFE3E651-C24B-48DB-A754-9629A72FCB7F}" type="pres">
      <dgm:prSet presAssocID="{076C81F8-0867-4F13-B2A9-50CB3C91BB1E}" presName="rootText" presStyleLbl="node2" presStyleIdx="1" presStyleCnt="3" custScaleX="126183" custLinFactNeighborX="-11671" custLinFactNeighborY="5857">
        <dgm:presLayoutVars>
          <dgm:chPref val="3"/>
        </dgm:presLayoutVars>
      </dgm:prSet>
      <dgm:spPr/>
    </dgm:pt>
    <dgm:pt modelId="{02FA248F-D109-432A-8195-A22688F3C950}" type="pres">
      <dgm:prSet presAssocID="{076C81F8-0867-4F13-B2A9-50CB3C91BB1E}" presName="rootConnector" presStyleLbl="node2" presStyleIdx="1" presStyleCnt="3"/>
      <dgm:spPr/>
    </dgm:pt>
    <dgm:pt modelId="{FF6BDA63-4B05-4885-A556-6BB4DB5F5014}" type="pres">
      <dgm:prSet presAssocID="{076C81F8-0867-4F13-B2A9-50CB3C91BB1E}" presName="hierChild4" presStyleCnt="0"/>
      <dgm:spPr/>
    </dgm:pt>
    <dgm:pt modelId="{4C70499B-ADA9-4245-A9C4-D06D8C8996D5}" type="pres">
      <dgm:prSet presAssocID="{076C81F8-0867-4F13-B2A9-50CB3C91BB1E}" presName="hierChild5" presStyleCnt="0"/>
      <dgm:spPr/>
    </dgm:pt>
    <dgm:pt modelId="{7CE6BE9C-8E17-4EC2-87A5-4E586A2458A1}" type="pres">
      <dgm:prSet presAssocID="{EC14E682-A3BA-4567-8E63-B83631D33A64}" presName="Name64" presStyleLbl="parChTrans1D2" presStyleIdx="2" presStyleCnt="3"/>
      <dgm:spPr/>
    </dgm:pt>
    <dgm:pt modelId="{4068802A-1644-4AF1-A56A-C96576B27C43}" type="pres">
      <dgm:prSet presAssocID="{73C90CD2-4EC1-4D5F-A795-257B9FA9B699}" presName="hierRoot2" presStyleCnt="0">
        <dgm:presLayoutVars>
          <dgm:hierBranch val="init"/>
        </dgm:presLayoutVars>
      </dgm:prSet>
      <dgm:spPr/>
    </dgm:pt>
    <dgm:pt modelId="{C1185B25-EEF5-486A-8D07-109475D98FFC}" type="pres">
      <dgm:prSet presAssocID="{73C90CD2-4EC1-4D5F-A795-257B9FA9B699}" presName="rootComposite" presStyleCnt="0"/>
      <dgm:spPr/>
    </dgm:pt>
    <dgm:pt modelId="{5B0B68F8-E943-4246-A247-06679238D8B2}" type="pres">
      <dgm:prSet presAssocID="{73C90CD2-4EC1-4D5F-A795-257B9FA9B699}" presName="rootText" presStyleLbl="node2" presStyleIdx="2" presStyleCnt="3" custScaleX="126183" custLinFactNeighborX="-11671" custLinFactNeighborY="3831">
        <dgm:presLayoutVars>
          <dgm:chPref val="3"/>
        </dgm:presLayoutVars>
      </dgm:prSet>
      <dgm:spPr/>
    </dgm:pt>
    <dgm:pt modelId="{733E0EB7-3248-4D88-A0AE-21C48423556A}" type="pres">
      <dgm:prSet presAssocID="{73C90CD2-4EC1-4D5F-A795-257B9FA9B699}" presName="rootConnector" presStyleLbl="node2" presStyleIdx="2" presStyleCnt="3"/>
      <dgm:spPr/>
    </dgm:pt>
    <dgm:pt modelId="{95C3AFA3-2259-4DD8-BFCC-D3FED092FA23}" type="pres">
      <dgm:prSet presAssocID="{73C90CD2-4EC1-4D5F-A795-257B9FA9B699}" presName="hierChild4" presStyleCnt="0"/>
      <dgm:spPr/>
    </dgm:pt>
    <dgm:pt modelId="{E5363F5F-A627-4874-A447-7BD220871D99}" type="pres">
      <dgm:prSet presAssocID="{73C90CD2-4EC1-4D5F-A795-257B9FA9B699}" presName="hierChild5" presStyleCnt="0"/>
      <dgm:spPr/>
    </dgm:pt>
    <dgm:pt modelId="{156FD02E-CFBC-4AB3-BD54-E32C1A752A86}" type="pres">
      <dgm:prSet presAssocID="{1B983766-B13C-4D0A-879B-8EDB34044AF1}" presName="hierChild3" presStyleCnt="0"/>
      <dgm:spPr/>
    </dgm:pt>
  </dgm:ptLst>
  <dgm:cxnLst>
    <dgm:cxn modelId="{FF2D4C19-90DF-454F-AA72-BC0D9094AFE1}" type="presOf" srcId="{EC14E682-A3BA-4567-8E63-B83631D33A64}" destId="{7CE6BE9C-8E17-4EC2-87A5-4E586A2458A1}" srcOrd="0" destOrd="0" presId="urn:microsoft.com/office/officeart/2009/3/layout/HorizontalOrganizationChart"/>
    <dgm:cxn modelId="{2FCA0B37-E378-48F5-B413-E91C0077D4C1}" type="presOf" srcId="{73C90CD2-4EC1-4D5F-A795-257B9FA9B699}" destId="{733E0EB7-3248-4D88-A0AE-21C48423556A}" srcOrd="1" destOrd="0" presId="urn:microsoft.com/office/officeart/2009/3/layout/HorizontalOrganizationChart"/>
    <dgm:cxn modelId="{701C8460-C8C2-4281-B06E-AE3A09F12557}" type="presOf" srcId="{0F333582-D5C0-493B-BAC7-3DCF858BC527}" destId="{5607B4CF-B524-434A-AFCA-992512294BF2}" srcOrd="1" destOrd="0" presId="urn:microsoft.com/office/officeart/2009/3/layout/HorizontalOrganizationChart"/>
    <dgm:cxn modelId="{31A98B65-05F2-4121-B011-786A762C80DF}" type="presOf" srcId="{78ECE9AF-C882-4020-AD44-E4BB89D2712B}" destId="{AFA86915-C316-4289-8ABD-6E54CDD5D9E5}" srcOrd="0" destOrd="0" presId="urn:microsoft.com/office/officeart/2009/3/layout/HorizontalOrganizationChart"/>
    <dgm:cxn modelId="{1D24214D-762B-4129-8B0D-CDD229C4501F}" srcId="{1B983766-B13C-4D0A-879B-8EDB34044AF1}" destId="{076C81F8-0867-4F13-B2A9-50CB3C91BB1E}" srcOrd="1" destOrd="0" parTransId="{ECEFDD4A-AC01-4E00-9E78-D1DECDCC1090}" sibTransId="{5326C5DF-5E50-4C49-819E-147CD8227D72}"/>
    <dgm:cxn modelId="{FE6BC170-3528-4FF1-ABD7-902367274F01}" type="presOf" srcId="{ECEFDD4A-AC01-4E00-9E78-D1DECDCC1090}" destId="{10FEE611-E349-4593-8E48-DFAC17CD808C}" srcOrd="0" destOrd="0" presId="urn:microsoft.com/office/officeart/2009/3/layout/HorizontalOrganizationChart"/>
    <dgm:cxn modelId="{39AED37C-5299-4837-9CDC-AE58D31CC645}" srcId="{78ECE9AF-C882-4020-AD44-E4BB89D2712B}" destId="{1B983766-B13C-4D0A-879B-8EDB34044AF1}" srcOrd="0" destOrd="0" parTransId="{22F75D13-1511-4AEC-801B-9E556A0F39BF}" sibTransId="{7A17CC54-EC4E-4F84-874D-693C828D0AC4}"/>
    <dgm:cxn modelId="{A2E1AD8B-E633-4941-8EA6-C2A3F6E12B82}" type="presOf" srcId="{1B983766-B13C-4D0A-879B-8EDB34044AF1}" destId="{EC3D0DB9-8720-4666-BAC6-D0352A47C334}" srcOrd="0" destOrd="0" presId="urn:microsoft.com/office/officeart/2009/3/layout/HorizontalOrganizationChart"/>
    <dgm:cxn modelId="{683667AA-7044-4743-A16E-FEB928FC62FE}" type="presOf" srcId="{076C81F8-0867-4F13-B2A9-50CB3C91BB1E}" destId="{02FA248F-D109-432A-8195-A22688F3C950}" srcOrd="1" destOrd="0" presId="urn:microsoft.com/office/officeart/2009/3/layout/HorizontalOrganizationChart"/>
    <dgm:cxn modelId="{5C766CB5-4FA1-4B6E-81E3-3886DA9E39D0}" srcId="{1B983766-B13C-4D0A-879B-8EDB34044AF1}" destId="{73C90CD2-4EC1-4D5F-A795-257B9FA9B699}" srcOrd="2" destOrd="0" parTransId="{EC14E682-A3BA-4567-8E63-B83631D33A64}" sibTransId="{4C9F39F6-60ED-4B30-B52A-09034472A9C0}"/>
    <dgm:cxn modelId="{3BFF2AC8-D619-40C4-A325-38E48C81E7DC}" type="presOf" srcId="{05F0E6F0-7A55-4F2E-B8C1-3512EA5B4C39}" destId="{D943CBFA-187E-4861-9FE2-31B101656AD5}" srcOrd="0" destOrd="0" presId="urn:microsoft.com/office/officeart/2009/3/layout/HorizontalOrganizationChart"/>
    <dgm:cxn modelId="{C90510D0-2B0D-4D99-9DDC-0CF01E895890}" type="presOf" srcId="{73C90CD2-4EC1-4D5F-A795-257B9FA9B699}" destId="{5B0B68F8-E943-4246-A247-06679238D8B2}" srcOrd="0" destOrd="0" presId="urn:microsoft.com/office/officeart/2009/3/layout/HorizontalOrganizationChart"/>
    <dgm:cxn modelId="{14771AE3-C0A7-4356-B756-907682CAC669}" srcId="{1B983766-B13C-4D0A-879B-8EDB34044AF1}" destId="{0F333582-D5C0-493B-BAC7-3DCF858BC527}" srcOrd="0" destOrd="0" parTransId="{05F0E6F0-7A55-4F2E-B8C1-3512EA5B4C39}" sibTransId="{3AB20943-3545-420C-91D2-FAA1DE6BF303}"/>
    <dgm:cxn modelId="{6113D9E9-9F38-45B4-8471-CF724A736D97}" type="presOf" srcId="{1B983766-B13C-4D0A-879B-8EDB34044AF1}" destId="{EA99D0C0-BFCF-47F5-8D81-00345A44114F}" srcOrd="1" destOrd="0" presId="urn:microsoft.com/office/officeart/2009/3/layout/HorizontalOrganizationChart"/>
    <dgm:cxn modelId="{CA8023EA-FF55-4EC0-9EB4-28BE9DE382BB}" type="presOf" srcId="{0F333582-D5C0-493B-BAC7-3DCF858BC527}" destId="{23CF214C-2CE3-49FC-926E-2346138469B9}" srcOrd="0" destOrd="0" presId="urn:microsoft.com/office/officeart/2009/3/layout/HorizontalOrganizationChart"/>
    <dgm:cxn modelId="{DD403AF2-1EA2-4C6B-A588-7EE1643FCCE2}" type="presOf" srcId="{076C81F8-0867-4F13-B2A9-50CB3C91BB1E}" destId="{EFE3E651-C24B-48DB-A754-9629A72FCB7F}" srcOrd="0" destOrd="0" presId="urn:microsoft.com/office/officeart/2009/3/layout/HorizontalOrganizationChart"/>
    <dgm:cxn modelId="{6806177A-4D2B-4BD2-95B1-CB4DCC31ACB8}" type="presParOf" srcId="{AFA86915-C316-4289-8ABD-6E54CDD5D9E5}" destId="{F15892D0-DD54-4440-AA8E-E26294F7136A}" srcOrd="0" destOrd="0" presId="urn:microsoft.com/office/officeart/2009/3/layout/HorizontalOrganizationChart"/>
    <dgm:cxn modelId="{CD84C4E1-6A81-459D-BF7D-B6C9B9435574}" type="presParOf" srcId="{F15892D0-DD54-4440-AA8E-E26294F7136A}" destId="{8D4CA310-8F7E-48F8-8146-FB7EE1C904F7}" srcOrd="0" destOrd="0" presId="urn:microsoft.com/office/officeart/2009/3/layout/HorizontalOrganizationChart"/>
    <dgm:cxn modelId="{6EBCBD39-43D3-4054-86DF-3694EFF5BB93}" type="presParOf" srcId="{8D4CA310-8F7E-48F8-8146-FB7EE1C904F7}" destId="{EC3D0DB9-8720-4666-BAC6-D0352A47C334}" srcOrd="0" destOrd="0" presId="urn:microsoft.com/office/officeart/2009/3/layout/HorizontalOrganizationChart"/>
    <dgm:cxn modelId="{4216BC25-555B-4F68-B144-B5FFB938E6F7}" type="presParOf" srcId="{8D4CA310-8F7E-48F8-8146-FB7EE1C904F7}" destId="{EA99D0C0-BFCF-47F5-8D81-00345A44114F}" srcOrd="1" destOrd="0" presId="urn:microsoft.com/office/officeart/2009/3/layout/HorizontalOrganizationChart"/>
    <dgm:cxn modelId="{EB63734C-DF7C-4F21-A769-7AE3F6988106}" type="presParOf" srcId="{F15892D0-DD54-4440-AA8E-E26294F7136A}" destId="{50447311-4CE6-46F4-9B32-2E9CAA8DBF4A}" srcOrd="1" destOrd="0" presId="urn:microsoft.com/office/officeart/2009/3/layout/HorizontalOrganizationChart"/>
    <dgm:cxn modelId="{B1FAA503-8A44-4598-90A4-8AD8FCF48EE4}" type="presParOf" srcId="{50447311-4CE6-46F4-9B32-2E9CAA8DBF4A}" destId="{D943CBFA-187E-4861-9FE2-31B101656AD5}" srcOrd="0" destOrd="0" presId="urn:microsoft.com/office/officeart/2009/3/layout/HorizontalOrganizationChart"/>
    <dgm:cxn modelId="{612456A0-7251-44D6-A372-A2F7AEC77CA0}" type="presParOf" srcId="{50447311-4CE6-46F4-9B32-2E9CAA8DBF4A}" destId="{8D716633-4233-49DB-99B5-109D49B96451}" srcOrd="1" destOrd="0" presId="urn:microsoft.com/office/officeart/2009/3/layout/HorizontalOrganizationChart"/>
    <dgm:cxn modelId="{6C46DD6E-88C2-469B-AA6F-7680AFF48E12}" type="presParOf" srcId="{8D716633-4233-49DB-99B5-109D49B96451}" destId="{1C5BFE7A-5825-4C6D-A25A-78C4A5CC6A87}" srcOrd="0" destOrd="0" presId="urn:microsoft.com/office/officeart/2009/3/layout/HorizontalOrganizationChart"/>
    <dgm:cxn modelId="{33C0D9A3-E632-4903-9F02-52BE23EA5205}" type="presParOf" srcId="{1C5BFE7A-5825-4C6D-A25A-78C4A5CC6A87}" destId="{23CF214C-2CE3-49FC-926E-2346138469B9}" srcOrd="0" destOrd="0" presId="urn:microsoft.com/office/officeart/2009/3/layout/HorizontalOrganizationChart"/>
    <dgm:cxn modelId="{48992F4C-0681-46FF-A46C-E80905E4D7B5}" type="presParOf" srcId="{1C5BFE7A-5825-4C6D-A25A-78C4A5CC6A87}" destId="{5607B4CF-B524-434A-AFCA-992512294BF2}" srcOrd="1" destOrd="0" presId="urn:microsoft.com/office/officeart/2009/3/layout/HorizontalOrganizationChart"/>
    <dgm:cxn modelId="{F4EF1D56-5386-4091-A6CD-EC30A2E4257D}" type="presParOf" srcId="{8D716633-4233-49DB-99B5-109D49B96451}" destId="{A68E377F-A012-475D-AC8A-667287D4D5CC}" srcOrd="1" destOrd="0" presId="urn:microsoft.com/office/officeart/2009/3/layout/HorizontalOrganizationChart"/>
    <dgm:cxn modelId="{36EE0C44-D2D6-4306-9F1E-37D6E9D528B1}" type="presParOf" srcId="{8D716633-4233-49DB-99B5-109D49B96451}" destId="{81E21AF2-174A-4F8D-A2DD-628F11405780}" srcOrd="2" destOrd="0" presId="urn:microsoft.com/office/officeart/2009/3/layout/HorizontalOrganizationChart"/>
    <dgm:cxn modelId="{5BC2AB6C-37A7-4B0D-A1C7-35FD00DC273C}" type="presParOf" srcId="{50447311-4CE6-46F4-9B32-2E9CAA8DBF4A}" destId="{10FEE611-E349-4593-8E48-DFAC17CD808C}" srcOrd="2" destOrd="0" presId="urn:microsoft.com/office/officeart/2009/3/layout/HorizontalOrganizationChart"/>
    <dgm:cxn modelId="{8FB53B86-969A-458A-8382-9ECBDA925EFC}" type="presParOf" srcId="{50447311-4CE6-46F4-9B32-2E9CAA8DBF4A}" destId="{9E6FDE76-394B-460D-B16C-60A9C896B4F7}" srcOrd="3" destOrd="0" presId="urn:microsoft.com/office/officeart/2009/3/layout/HorizontalOrganizationChart"/>
    <dgm:cxn modelId="{836BD91A-C9A3-4D1A-B7CA-B4FB219BFA30}" type="presParOf" srcId="{9E6FDE76-394B-460D-B16C-60A9C896B4F7}" destId="{BDB4151D-D8D3-4D7B-AF2F-F2FB6E527EF4}" srcOrd="0" destOrd="0" presId="urn:microsoft.com/office/officeart/2009/3/layout/HorizontalOrganizationChart"/>
    <dgm:cxn modelId="{26E4B141-F7C2-4DE2-9C98-54AF046FF93A}" type="presParOf" srcId="{BDB4151D-D8D3-4D7B-AF2F-F2FB6E527EF4}" destId="{EFE3E651-C24B-48DB-A754-9629A72FCB7F}" srcOrd="0" destOrd="0" presId="urn:microsoft.com/office/officeart/2009/3/layout/HorizontalOrganizationChart"/>
    <dgm:cxn modelId="{89B0D5EB-3CB5-4F4D-BC3D-7788BA893615}" type="presParOf" srcId="{BDB4151D-D8D3-4D7B-AF2F-F2FB6E527EF4}" destId="{02FA248F-D109-432A-8195-A22688F3C950}" srcOrd="1" destOrd="0" presId="urn:microsoft.com/office/officeart/2009/3/layout/HorizontalOrganizationChart"/>
    <dgm:cxn modelId="{0D365B18-D0B7-4D40-AA47-B566B4E19AC8}" type="presParOf" srcId="{9E6FDE76-394B-460D-B16C-60A9C896B4F7}" destId="{FF6BDA63-4B05-4885-A556-6BB4DB5F5014}" srcOrd="1" destOrd="0" presId="urn:microsoft.com/office/officeart/2009/3/layout/HorizontalOrganizationChart"/>
    <dgm:cxn modelId="{EE55738F-A888-4C5D-B15F-389EF5D1A34B}" type="presParOf" srcId="{9E6FDE76-394B-460D-B16C-60A9C896B4F7}" destId="{4C70499B-ADA9-4245-A9C4-D06D8C8996D5}" srcOrd="2" destOrd="0" presId="urn:microsoft.com/office/officeart/2009/3/layout/HorizontalOrganizationChart"/>
    <dgm:cxn modelId="{CFBA5ACE-2D8A-4B7D-A361-FC81CFC1FE55}" type="presParOf" srcId="{50447311-4CE6-46F4-9B32-2E9CAA8DBF4A}" destId="{7CE6BE9C-8E17-4EC2-87A5-4E586A2458A1}" srcOrd="4" destOrd="0" presId="urn:microsoft.com/office/officeart/2009/3/layout/HorizontalOrganizationChart"/>
    <dgm:cxn modelId="{66F2B81E-1FAE-4E7D-A3D9-618AF46D3DBC}" type="presParOf" srcId="{50447311-4CE6-46F4-9B32-2E9CAA8DBF4A}" destId="{4068802A-1644-4AF1-A56A-C96576B27C43}" srcOrd="5" destOrd="0" presId="urn:microsoft.com/office/officeart/2009/3/layout/HorizontalOrganizationChart"/>
    <dgm:cxn modelId="{FE683B63-D30E-4C29-B63E-644602EA57CC}" type="presParOf" srcId="{4068802A-1644-4AF1-A56A-C96576B27C43}" destId="{C1185B25-EEF5-486A-8D07-109475D98FFC}" srcOrd="0" destOrd="0" presId="urn:microsoft.com/office/officeart/2009/3/layout/HorizontalOrganizationChart"/>
    <dgm:cxn modelId="{438E9A56-5860-4006-9DE5-6B4020B1A70C}" type="presParOf" srcId="{C1185B25-EEF5-486A-8D07-109475D98FFC}" destId="{5B0B68F8-E943-4246-A247-06679238D8B2}" srcOrd="0" destOrd="0" presId="urn:microsoft.com/office/officeart/2009/3/layout/HorizontalOrganizationChart"/>
    <dgm:cxn modelId="{4D0BFC11-B051-42B0-BB64-B0FC9F5C124C}" type="presParOf" srcId="{C1185B25-EEF5-486A-8D07-109475D98FFC}" destId="{733E0EB7-3248-4D88-A0AE-21C48423556A}" srcOrd="1" destOrd="0" presId="urn:microsoft.com/office/officeart/2009/3/layout/HorizontalOrganizationChart"/>
    <dgm:cxn modelId="{FC781C6B-E8F3-4E0A-98CD-88CCF1562B68}" type="presParOf" srcId="{4068802A-1644-4AF1-A56A-C96576B27C43}" destId="{95C3AFA3-2259-4DD8-BFCC-D3FED092FA23}" srcOrd="1" destOrd="0" presId="urn:microsoft.com/office/officeart/2009/3/layout/HorizontalOrganizationChart"/>
    <dgm:cxn modelId="{95B5772D-72CD-40E2-A3B5-D93595562F77}" type="presParOf" srcId="{4068802A-1644-4AF1-A56A-C96576B27C43}" destId="{E5363F5F-A627-4874-A447-7BD220871D99}" srcOrd="2" destOrd="0" presId="urn:microsoft.com/office/officeart/2009/3/layout/HorizontalOrganizationChart"/>
    <dgm:cxn modelId="{9BBD146E-1A58-4F3C-9BAE-D93E7F4F83E6}" type="presParOf" srcId="{F15892D0-DD54-4440-AA8E-E26294F7136A}" destId="{156FD02E-CFBC-4AB3-BD54-E32C1A752A8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47DE31-F222-4D88-AF73-14CA278C87B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45B8F8-5C5B-476E-930A-B84B218F3831}">
      <dgm:prSet custT="1"/>
      <dgm:spPr/>
      <dgm:t>
        <a:bodyPr/>
        <a:lstStyle/>
        <a:p>
          <a:pPr rtl="0"/>
          <a:r>
            <a:rPr lang="ru-RU" sz="3400" b="1" dirty="0"/>
            <a:t> </a:t>
          </a:r>
          <a:r>
            <a:rPr lang="ru-RU" sz="3400" b="1" dirty="0">
              <a:solidFill>
                <a:schemeClr val="tx1"/>
              </a:solidFill>
            </a:rPr>
            <a:t>Комбинированное (комплексное)</a:t>
          </a:r>
          <a:endParaRPr lang="ru-RU" sz="3400" dirty="0">
            <a:solidFill>
              <a:schemeClr val="tx1"/>
            </a:solidFill>
          </a:endParaRPr>
        </a:p>
      </dgm:t>
    </dgm:pt>
    <dgm:pt modelId="{01E4A46F-58C8-42FD-B3F4-942A1E0534FA}" type="parTrans" cxnId="{DAC04775-DF62-4925-B5F5-DF91FA3A81DB}">
      <dgm:prSet/>
      <dgm:spPr/>
      <dgm:t>
        <a:bodyPr/>
        <a:lstStyle/>
        <a:p>
          <a:endParaRPr lang="ru-RU"/>
        </a:p>
      </dgm:t>
    </dgm:pt>
    <dgm:pt modelId="{F8195B23-56C5-42E1-B1E8-96172305C98E}" type="sibTrans" cxnId="{DAC04775-DF62-4925-B5F5-DF91FA3A81DB}">
      <dgm:prSet/>
      <dgm:spPr/>
      <dgm:t>
        <a:bodyPr/>
        <a:lstStyle/>
        <a:p>
          <a:endParaRPr lang="ru-RU"/>
        </a:p>
      </dgm:t>
    </dgm:pt>
    <dgm:pt modelId="{AD56603D-A41D-49F1-AE50-759E4FBD437B}" type="pres">
      <dgm:prSet presAssocID="{BA47DE31-F222-4D88-AF73-14CA278C87B8}" presName="Name0" presStyleCnt="0">
        <dgm:presLayoutVars>
          <dgm:dir/>
          <dgm:resizeHandles val="exact"/>
        </dgm:presLayoutVars>
      </dgm:prSet>
      <dgm:spPr/>
    </dgm:pt>
    <dgm:pt modelId="{B19CD6AD-1A2E-4267-8369-74DD50DA2A41}" type="pres">
      <dgm:prSet presAssocID="{DD45B8F8-5C5B-476E-930A-B84B218F3831}" presName="node" presStyleLbl="node1" presStyleIdx="0" presStyleCnt="1" custScaleX="91968" custLinFactNeighborX="12231" custLinFactNeighborY="808">
        <dgm:presLayoutVars>
          <dgm:bulletEnabled val="1"/>
        </dgm:presLayoutVars>
      </dgm:prSet>
      <dgm:spPr/>
    </dgm:pt>
  </dgm:ptLst>
  <dgm:cxnLst>
    <dgm:cxn modelId="{4579BA39-1430-4B9D-8E2F-C849EB89E7F6}" type="presOf" srcId="{DD45B8F8-5C5B-476E-930A-B84B218F3831}" destId="{B19CD6AD-1A2E-4267-8369-74DD50DA2A41}" srcOrd="0" destOrd="0" presId="urn:microsoft.com/office/officeart/2005/8/layout/process1"/>
    <dgm:cxn modelId="{DAC04775-DF62-4925-B5F5-DF91FA3A81DB}" srcId="{BA47DE31-F222-4D88-AF73-14CA278C87B8}" destId="{DD45B8F8-5C5B-476E-930A-B84B218F3831}" srcOrd="0" destOrd="0" parTransId="{01E4A46F-58C8-42FD-B3F4-942A1E0534FA}" sibTransId="{F8195B23-56C5-42E1-B1E8-96172305C98E}"/>
    <dgm:cxn modelId="{9C689EA9-6237-492D-88D8-ECE102F5BCF3}" type="presOf" srcId="{BA47DE31-F222-4D88-AF73-14CA278C87B8}" destId="{AD56603D-A41D-49F1-AE50-759E4FBD437B}" srcOrd="0" destOrd="0" presId="urn:microsoft.com/office/officeart/2005/8/layout/process1"/>
    <dgm:cxn modelId="{42C77F64-AA96-4A07-B583-F6CA83336A54}" type="presParOf" srcId="{AD56603D-A41D-49F1-AE50-759E4FBD437B}" destId="{B19CD6AD-1A2E-4267-8369-74DD50DA2A41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3773B3-86F2-4F15-9072-B18A96667A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E79E21-ADA9-4203-9DF1-9669A3997EFA}">
      <dgm:prSet custT="1"/>
      <dgm:spPr/>
      <dgm:t>
        <a:bodyPr/>
        <a:lstStyle/>
        <a:p>
          <a:pPr rtl="0"/>
          <a:r>
            <a:rPr lang="ru-RU" sz="3400" b="1" dirty="0">
              <a:solidFill>
                <a:schemeClr val="tx1"/>
              </a:solidFill>
            </a:rPr>
            <a:t>3. По содержанию дошкольного образования</a:t>
          </a:r>
          <a:r>
            <a:rPr lang="ru-RU" sz="2100" b="1" dirty="0">
              <a:solidFill>
                <a:schemeClr val="tx1"/>
              </a:solidFill>
            </a:rPr>
            <a:t>:</a:t>
          </a:r>
          <a:endParaRPr lang="ru-RU" sz="2100" dirty="0">
            <a:solidFill>
              <a:schemeClr val="tx1"/>
            </a:solidFill>
          </a:endParaRPr>
        </a:p>
      </dgm:t>
    </dgm:pt>
    <dgm:pt modelId="{1EDFBD1F-CFBC-476A-831C-5B1CDDC95054}" type="parTrans" cxnId="{A7AEC382-47B4-4861-B400-1F073099A8AA}">
      <dgm:prSet/>
      <dgm:spPr/>
      <dgm:t>
        <a:bodyPr/>
        <a:lstStyle/>
        <a:p>
          <a:endParaRPr lang="ru-RU"/>
        </a:p>
      </dgm:t>
    </dgm:pt>
    <dgm:pt modelId="{865C13C6-3F7A-4675-9494-47C4FB20263B}" type="sibTrans" cxnId="{A7AEC382-47B4-4861-B400-1F073099A8AA}">
      <dgm:prSet/>
      <dgm:spPr/>
      <dgm:t>
        <a:bodyPr/>
        <a:lstStyle/>
        <a:p>
          <a:endParaRPr lang="ru-RU"/>
        </a:p>
      </dgm:t>
    </dgm:pt>
    <dgm:pt modelId="{5ECA7DCC-EC01-47EE-ACFE-D82BFD13F965}">
      <dgm:prSet custT="1"/>
      <dgm:spPr/>
      <dgm:t>
        <a:bodyPr/>
        <a:lstStyle/>
        <a:p>
          <a:pPr algn="ctr" rtl="0"/>
          <a:r>
            <a:rPr lang="ru-RU" sz="2400" b="1" dirty="0">
              <a:solidFill>
                <a:schemeClr val="tx1"/>
              </a:solidFill>
            </a:rPr>
            <a:t>доминантное (одновидовое ) – рисование, лепка, развитие речи и           культура речевого общения и т.д.;</a:t>
          </a:r>
        </a:p>
      </dgm:t>
    </dgm:pt>
    <dgm:pt modelId="{654D7836-2DB7-410B-8CF5-D082098B0C4D}" type="parTrans" cxnId="{34CD9147-9C22-4613-B6AC-061AAADBA16E}">
      <dgm:prSet/>
      <dgm:spPr/>
      <dgm:t>
        <a:bodyPr/>
        <a:lstStyle/>
        <a:p>
          <a:endParaRPr lang="ru-RU"/>
        </a:p>
      </dgm:t>
    </dgm:pt>
    <dgm:pt modelId="{F7A3318D-7239-4F9F-B057-B5282F0B09C3}" type="sibTrans" cxnId="{34CD9147-9C22-4613-B6AC-061AAADBA16E}">
      <dgm:prSet/>
      <dgm:spPr/>
      <dgm:t>
        <a:bodyPr/>
        <a:lstStyle/>
        <a:p>
          <a:endParaRPr lang="ru-RU"/>
        </a:p>
      </dgm:t>
    </dgm:pt>
    <dgm:pt modelId="{306F1874-3BB9-484F-9666-1B5E01F6A742}">
      <dgm:prSet custT="1"/>
      <dgm:spPr/>
      <dgm:t>
        <a:bodyPr/>
        <a:lstStyle/>
        <a:p>
          <a:pPr rtl="0"/>
          <a:r>
            <a:rPr lang="ru-RU" sz="2400" b="1" dirty="0">
              <a:solidFill>
                <a:schemeClr val="tx1"/>
              </a:solidFill>
            </a:rPr>
            <a:t>интегрированное   (объединение   содержания   нескольких образовательных областей; при этом одна образовательная область будет доминирующей).</a:t>
          </a:r>
        </a:p>
      </dgm:t>
    </dgm:pt>
    <dgm:pt modelId="{859AED39-47A9-47FE-8FE9-8A4C56C4CDB2}" type="parTrans" cxnId="{6710F156-3506-475B-8C9C-828567C5B7B5}">
      <dgm:prSet/>
      <dgm:spPr/>
      <dgm:t>
        <a:bodyPr/>
        <a:lstStyle/>
        <a:p>
          <a:endParaRPr lang="ru-RU"/>
        </a:p>
      </dgm:t>
    </dgm:pt>
    <dgm:pt modelId="{1C7C14AB-81AF-4DFA-AFBF-0C14E79ED9D3}" type="sibTrans" cxnId="{6710F156-3506-475B-8C9C-828567C5B7B5}">
      <dgm:prSet/>
      <dgm:spPr/>
      <dgm:t>
        <a:bodyPr/>
        <a:lstStyle/>
        <a:p>
          <a:endParaRPr lang="ru-RU"/>
        </a:p>
      </dgm:t>
    </dgm:pt>
    <dgm:pt modelId="{836607A2-9D7E-4EDF-BB21-641BE7881BF1}" type="pres">
      <dgm:prSet presAssocID="{C03773B3-86F2-4F15-9072-B18A96667A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B0672E7-D36E-447E-B5A2-9E55C5A67730}" type="pres">
      <dgm:prSet presAssocID="{2DE79E21-ADA9-4203-9DF1-9669A3997EFA}" presName="hierRoot1" presStyleCnt="0">
        <dgm:presLayoutVars>
          <dgm:hierBranch val="init"/>
        </dgm:presLayoutVars>
      </dgm:prSet>
      <dgm:spPr/>
    </dgm:pt>
    <dgm:pt modelId="{99919911-3EB9-4806-B089-BDB4ACF1E920}" type="pres">
      <dgm:prSet presAssocID="{2DE79E21-ADA9-4203-9DF1-9669A3997EFA}" presName="rootComposite1" presStyleCnt="0"/>
      <dgm:spPr/>
    </dgm:pt>
    <dgm:pt modelId="{6071892C-7EFB-4FB3-9E56-D5299E32DF7F}" type="pres">
      <dgm:prSet presAssocID="{2DE79E21-ADA9-4203-9DF1-9669A3997EFA}" presName="rootText1" presStyleLbl="node0" presStyleIdx="0" presStyleCnt="1" custScaleX="142961" custScaleY="113365">
        <dgm:presLayoutVars>
          <dgm:chPref val="3"/>
        </dgm:presLayoutVars>
      </dgm:prSet>
      <dgm:spPr/>
    </dgm:pt>
    <dgm:pt modelId="{8762127F-A206-4E8D-9B01-522205D394E0}" type="pres">
      <dgm:prSet presAssocID="{2DE79E21-ADA9-4203-9DF1-9669A3997EFA}" presName="rootConnector1" presStyleLbl="node1" presStyleIdx="0" presStyleCnt="0"/>
      <dgm:spPr/>
    </dgm:pt>
    <dgm:pt modelId="{6D8D1315-7D7D-4A42-A86E-F51DBE118B0E}" type="pres">
      <dgm:prSet presAssocID="{2DE79E21-ADA9-4203-9DF1-9669A3997EFA}" presName="hierChild2" presStyleCnt="0"/>
      <dgm:spPr/>
    </dgm:pt>
    <dgm:pt modelId="{B6707BFE-3E3E-4FBA-B166-A7DC2BA45A39}" type="pres">
      <dgm:prSet presAssocID="{654D7836-2DB7-410B-8CF5-D082098B0C4D}" presName="Name37" presStyleLbl="parChTrans1D2" presStyleIdx="0" presStyleCnt="2"/>
      <dgm:spPr/>
    </dgm:pt>
    <dgm:pt modelId="{E13B5376-7CCD-4677-8071-42E7C6E3C0D5}" type="pres">
      <dgm:prSet presAssocID="{5ECA7DCC-EC01-47EE-ACFE-D82BFD13F965}" presName="hierRoot2" presStyleCnt="0">
        <dgm:presLayoutVars>
          <dgm:hierBranch val="init"/>
        </dgm:presLayoutVars>
      </dgm:prSet>
      <dgm:spPr/>
    </dgm:pt>
    <dgm:pt modelId="{E9698F3C-0BA0-46A0-B0F0-86DE07E00C4D}" type="pres">
      <dgm:prSet presAssocID="{5ECA7DCC-EC01-47EE-ACFE-D82BFD13F965}" presName="rootComposite" presStyleCnt="0"/>
      <dgm:spPr/>
    </dgm:pt>
    <dgm:pt modelId="{C0D3CA92-676B-4905-8B0C-0268EE1FE2E6}" type="pres">
      <dgm:prSet presAssocID="{5ECA7DCC-EC01-47EE-ACFE-D82BFD13F965}" presName="rootText" presStyleLbl="node2" presStyleIdx="0" presStyleCnt="2" custScaleX="123532" custScaleY="145883" custLinFactNeighborX="4274" custLinFactNeighborY="-8467">
        <dgm:presLayoutVars>
          <dgm:chPref val="3"/>
        </dgm:presLayoutVars>
      </dgm:prSet>
      <dgm:spPr/>
    </dgm:pt>
    <dgm:pt modelId="{14FD30BF-F01B-43AF-B957-FDAB7B65D290}" type="pres">
      <dgm:prSet presAssocID="{5ECA7DCC-EC01-47EE-ACFE-D82BFD13F965}" presName="rootConnector" presStyleLbl="node2" presStyleIdx="0" presStyleCnt="2"/>
      <dgm:spPr/>
    </dgm:pt>
    <dgm:pt modelId="{D9C63ED3-6FDB-4F95-A8C7-4E13876ECC09}" type="pres">
      <dgm:prSet presAssocID="{5ECA7DCC-EC01-47EE-ACFE-D82BFD13F965}" presName="hierChild4" presStyleCnt="0"/>
      <dgm:spPr/>
    </dgm:pt>
    <dgm:pt modelId="{4AD45A9C-52D5-4DA1-BC5D-FA708BE78E15}" type="pres">
      <dgm:prSet presAssocID="{5ECA7DCC-EC01-47EE-ACFE-D82BFD13F965}" presName="hierChild5" presStyleCnt="0"/>
      <dgm:spPr/>
    </dgm:pt>
    <dgm:pt modelId="{30577D44-D710-4A57-9FBA-4A52179713DB}" type="pres">
      <dgm:prSet presAssocID="{859AED39-47A9-47FE-8FE9-8A4C56C4CDB2}" presName="Name37" presStyleLbl="parChTrans1D2" presStyleIdx="1" presStyleCnt="2"/>
      <dgm:spPr/>
    </dgm:pt>
    <dgm:pt modelId="{300C7BA9-9075-4923-B67D-6934EB58A01B}" type="pres">
      <dgm:prSet presAssocID="{306F1874-3BB9-484F-9666-1B5E01F6A742}" presName="hierRoot2" presStyleCnt="0">
        <dgm:presLayoutVars>
          <dgm:hierBranch val="init"/>
        </dgm:presLayoutVars>
      </dgm:prSet>
      <dgm:spPr/>
    </dgm:pt>
    <dgm:pt modelId="{190A7F0D-69EF-4664-AF1C-786D0AA8BDBD}" type="pres">
      <dgm:prSet presAssocID="{306F1874-3BB9-484F-9666-1B5E01F6A742}" presName="rootComposite" presStyleCnt="0"/>
      <dgm:spPr/>
    </dgm:pt>
    <dgm:pt modelId="{0B14C7D5-C2E1-4AF6-888C-D43852D80F13}" type="pres">
      <dgm:prSet presAssocID="{306F1874-3BB9-484F-9666-1B5E01F6A742}" presName="rootText" presStyleLbl="node2" presStyleIdx="1" presStyleCnt="2" custScaleX="123948" custScaleY="146521" custLinFactNeighborX="-4631" custLinFactNeighborY="-8467">
        <dgm:presLayoutVars>
          <dgm:chPref val="3"/>
        </dgm:presLayoutVars>
      </dgm:prSet>
      <dgm:spPr/>
    </dgm:pt>
    <dgm:pt modelId="{631856ED-71CF-46A6-890E-65C3D8848CEF}" type="pres">
      <dgm:prSet presAssocID="{306F1874-3BB9-484F-9666-1B5E01F6A742}" presName="rootConnector" presStyleLbl="node2" presStyleIdx="1" presStyleCnt="2"/>
      <dgm:spPr/>
    </dgm:pt>
    <dgm:pt modelId="{C36CBCD0-0C5C-4912-99E1-E1583E8D7D34}" type="pres">
      <dgm:prSet presAssocID="{306F1874-3BB9-484F-9666-1B5E01F6A742}" presName="hierChild4" presStyleCnt="0"/>
      <dgm:spPr/>
    </dgm:pt>
    <dgm:pt modelId="{42AC342B-F57C-42DF-9374-65A283769BBC}" type="pres">
      <dgm:prSet presAssocID="{306F1874-3BB9-484F-9666-1B5E01F6A742}" presName="hierChild5" presStyleCnt="0"/>
      <dgm:spPr/>
    </dgm:pt>
    <dgm:pt modelId="{9B754789-4969-4D7A-B20A-C1556BDB3DDB}" type="pres">
      <dgm:prSet presAssocID="{2DE79E21-ADA9-4203-9DF1-9669A3997EFA}" presName="hierChild3" presStyleCnt="0"/>
      <dgm:spPr/>
    </dgm:pt>
  </dgm:ptLst>
  <dgm:cxnLst>
    <dgm:cxn modelId="{EDD1B019-A31B-46DC-B5FF-30D17FAB7B18}" type="presOf" srcId="{2DE79E21-ADA9-4203-9DF1-9669A3997EFA}" destId="{8762127F-A206-4E8D-9B01-522205D394E0}" srcOrd="1" destOrd="0" presId="urn:microsoft.com/office/officeart/2005/8/layout/orgChart1"/>
    <dgm:cxn modelId="{EF0A2E1F-2A3A-4F7E-9EE5-5DC7A0D2CCB5}" type="presOf" srcId="{C03773B3-86F2-4F15-9072-B18A96667AB0}" destId="{836607A2-9D7E-4EDF-BB21-641BE7881BF1}" srcOrd="0" destOrd="0" presId="urn:microsoft.com/office/officeart/2005/8/layout/orgChart1"/>
    <dgm:cxn modelId="{7389B52C-BE7C-4584-B941-1D628FB63A2B}" type="presOf" srcId="{5ECA7DCC-EC01-47EE-ACFE-D82BFD13F965}" destId="{C0D3CA92-676B-4905-8B0C-0268EE1FE2E6}" srcOrd="0" destOrd="0" presId="urn:microsoft.com/office/officeart/2005/8/layout/orgChart1"/>
    <dgm:cxn modelId="{34CD9147-9C22-4613-B6AC-061AAADBA16E}" srcId="{2DE79E21-ADA9-4203-9DF1-9669A3997EFA}" destId="{5ECA7DCC-EC01-47EE-ACFE-D82BFD13F965}" srcOrd="0" destOrd="0" parTransId="{654D7836-2DB7-410B-8CF5-D082098B0C4D}" sibTransId="{F7A3318D-7239-4F9F-B057-B5282F0B09C3}"/>
    <dgm:cxn modelId="{F8A03550-E536-41F8-956B-0D857F43FE86}" type="presOf" srcId="{2DE79E21-ADA9-4203-9DF1-9669A3997EFA}" destId="{6071892C-7EFB-4FB3-9E56-D5299E32DF7F}" srcOrd="0" destOrd="0" presId="urn:microsoft.com/office/officeart/2005/8/layout/orgChart1"/>
    <dgm:cxn modelId="{6710F156-3506-475B-8C9C-828567C5B7B5}" srcId="{2DE79E21-ADA9-4203-9DF1-9669A3997EFA}" destId="{306F1874-3BB9-484F-9666-1B5E01F6A742}" srcOrd="1" destOrd="0" parTransId="{859AED39-47A9-47FE-8FE9-8A4C56C4CDB2}" sibTransId="{1C7C14AB-81AF-4DFA-AFBF-0C14E79ED9D3}"/>
    <dgm:cxn modelId="{09FE157B-95BF-4345-B35A-8C14DADD8A0E}" type="presOf" srcId="{5ECA7DCC-EC01-47EE-ACFE-D82BFD13F965}" destId="{14FD30BF-F01B-43AF-B957-FDAB7B65D290}" srcOrd="1" destOrd="0" presId="urn:microsoft.com/office/officeart/2005/8/layout/orgChart1"/>
    <dgm:cxn modelId="{3921817B-4FFB-4B3C-8F8C-B55CF70735B7}" type="presOf" srcId="{859AED39-47A9-47FE-8FE9-8A4C56C4CDB2}" destId="{30577D44-D710-4A57-9FBA-4A52179713DB}" srcOrd="0" destOrd="0" presId="urn:microsoft.com/office/officeart/2005/8/layout/orgChart1"/>
    <dgm:cxn modelId="{A7AEC382-47B4-4861-B400-1F073099A8AA}" srcId="{C03773B3-86F2-4F15-9072-B18A96667AB0}" destId="{2DE79E21-ADA9-4203-9DF1-9669A3997EFA}" srcOrd="0" destOrd="0" parTransId="{1EDFBD1F-CFBC-476A-831C-5B1CDDC95054}" sibTransId="{865C13C6-3F7A-4675-9494-47C4FB20263B}"/>
    <dgm:cxn modelId="{F6DDE887-6005-4592-BF6E-A2283E8ED4B7}" type="presOf" srcId="{306F1874-3BB9-484F-9666-1B5E01F6A742}" destId="{0B14C7D5-C2E1-4AF6-888C-D43852D80F13}" srcOrd="0" destOrd="0" presId="urn:microsoft.com/office/officeart/2005/8/layout/orgChart1"/>
    <dgm:cxn modelId="{AC426688-10B7-4314-9FD6-9F3CCA04D811}" type="presOf" srcId="{306F1874-3BB9-484F-9666-1B5E01F6A742}" destId="{631856ED-71CF-46A6-890E-65C3D8848CEF}" srcOrd="1" destOrd="0" presId="urn:microsoft.com/office/officeart/2005/8/layout/orgChart1"/>
    <dgm:cxn modelId="{EB1050D4-C0AF-4D4C-A57C-A0CBFC3A524C}" type="presOf" srcId="{654D7836-2DB7-410B-8CF5-D082098B0C4D}" destId="{B6707BFE-3E3E-4FBA-B166-A7DC2BA45A39}" srcOrd="0" destOrd="0" presId="urn:microsoft.com/office/officeart/2005/8/layout/orgChart1"/>
    <dgm:cxn modelId="{06AA7AA4-F870-4DB6-8035-F6BAB6098480}" type="presParOf" srcId="{836607A2-9D7E-4EDF-BB21-641BE7881BF1}" destId="{7B0672E7-D36E-447E-B5A2-9E55C5A67730}" srcOrd="0" destOrd="0" presId="urn:microsoft.com/office/officeart/2005/8/layout/orgChart1"/>
    <dgm:cxn modelId="{4F5D8A14-B457-4CA7-A7F8-5371B0624F15}" type="presParOf" srcId="{7B0672E7-D36E-447E-B5A2-9E55C5A67730}" destId="{99919911-3EB9-4806-B089-BDB4ACF1E920}" srcOrd="0" destOrd="0" presId="urn:microsoft.com/office/officeart/2005/8/layout/orgChart1"/>
    <dgm:cxn modelId="{0E8E3A0F-05A9-4D69-A53A-411FC801F892}" type="presParOf" srcId="{99919911-3EB9-4806-B089-BDB4ACF1E920}" destId="{6071892C-7EFB-4FB3-9E56-D5299E32DF7F}" srcOrd="0" destOrd="0" presId="urn:microsoft.com/office/officeart/2005/8/layout/orgChart1"/>
    <dgm:cxn modelId="{7E55D229-24A2-4DC5-9A0D-C546D0DCC787}" type="presParOf" srcId="{99919911-3EB9-4806-B089-BDB4ACF1E920}" destId="{8762127F-A206-4E8D-9B01-522205D394E0}" srcOrd="1" destOrd="0" presId="urn:microsoft.com/office/officeart/2005/8/layout/orgChart1"/>
    <dgm:cxn modelId="{96C58A53-5B61-4CC9-A6A5-E6E24B2A144B}" type="presParOf" srcId="{7B0672E7-D36E-447E-B5A2-9E55C5A67730}" destId="{6D8D1315-7D7D-4A42-A86E-F51DBE118B0E}" srcOrd="1" destOrd="0" presId="urn:microsoft.com/office/officeart/2005/8/layout/orgChart1"/>
    <dgm:cxn modelId="{10CEDC1A-53C0-4A56-846B-B18C87C93C14}" type="presParOf" srcId="{6D8D1315-7D7D-4A42-A86E-F51DBE118B0E}" destId="{B6707BFE-3E3E-4FBA-B166-A7DC2BA45A39}" srcOrd="0" destOrd="0" presId="urn:microsoft.com/office/officeart/2005/8/layout/orgChart1"/>
    <dgm:cxn modelId="{F3134F6A-7B85-4722-9CAF-E146940B27D1}" type="presParOf" srcId="{6D8D1315-7D7D-4A42-A86E-F51DBE118B0E}" destId="{E13B5376-7CCD-4677-8071-42E7C6E3C0D5}" srcOrd="1" destOrd="0" presId="urn:microsoft.com/office/officeart/2005/8/layout/orgChart1"/>
    <dgm:cxn modelId="{376BEE86-46F5-4D37-BB77-937FB901CF7F}" type="presParOf" srcId="{E13B5376-7CCD-4677-8071-42E7C6E3C0D5}" destId="{E9698F3C-0BA0-46A0-B0F0-86DE07E00C4D}" srcOrd="0" destOrd="0" presId="urn:microsoft.com/office/officeart/2005/8/layout/orgChart1"/>
    <dgm:cxn modelId="{6EFE800E-FFDF-47A6-BD29-CFC064D719E2}" type="presParOf" srcId="{E9698F3C-0BA0-46A0-B0F0-86DE07E00C4D}" destId="{C0D3CA92-676B-4905-8B0C-0268EE1FE2E6}" srcOrd="0" destOrd="0" presId="urn:microsoft.com/office/officeart/2005/8/layout/orgChart1"/>
    <dgm:cxn modelId="{3167EF23-604F-4654-93B2-67B9AE0D5F43}" type="presParOf" srcId="{E9698F3C-0BA0-46A0-B0F0-86DE07E00C4D}" destId="{14FD30BF-F01B-43AF-B957-FDAB7B65D290}" srcOrd="1" destOrd="0" presId="urn:microsoft.com/office/officeart/2005/8/layout/orgChart1"/>
    <dgm:cxn modelId="{F15DE9CE-591B-4915-888C-C42E041D4D6B}" type="presParOf" srcId="{E13B5376-7CCD-4677-8071-42E7C6E3C0D5}" destId="{D9C63ED3-6FDB-4F95-A8C7-4E13876ECC09}" srcOrd="1" destOrd="0" presId="urn:microsoft.com/office/officeart/2005/8/layout/orgChart1"/>
    <dgm:cxn modelId="{AED829D1-D6C6-4193-8181-5E588893FF8A}" type="presParOf" srcId="{E13B5376-7CCD-4677-8071-42E7C6E3C0D5}" destId="{4AD45A9C-52D5-4DA1-BC5D-FA708BE78E15}" srcOrd="2" destOrd="0" presId="urn:microsoft.com/office/officeart/2005/8/layout/orgChart1"/>
    <dgm:cxn modelId="{D9325F4F-BFA2-4EEA-B201-82965EE85299}" type="presParOf" srcId="{6D8D1315-7D7D-4A42-A86E-F51DBE118B0E}" destId="{30577D44-D710-4A57-9FBA-4A52179713DB}" srcOrd="2" destOrd="0" presId="urn:microsoft.com/office/officeart/2005/8/layout/orgChart1"/>
    <dgm:cxn modelId="{D57225D5-FC79-472A-A573-47F5E4F0DC6E}" type="presParOf" srcId="{6D8D1315-7D7D-4A42-A86E-F51DBE118B0E}" destId="{300C7BA9-9075-4923-B67D-6934EB58A01B}" srcOrd="3" destOrd="0" presId="urn:microsoft.com/office/officeart/2005/8/layout/orgChart1"/>
    <dgm:cxn modelId="{F751518A-68CA-4989-9B69-E253D8D60F03}" type="presParOf" srcId="{300C7BA9-9075-4923-B67D-6934EB58A01B}" destId="{190A7F0D-69EF-4664-AF1C-786D0AA8BDBD}" srcOrd="0" destOrd="0" presId="urn:microsoft.com/office/officeart/2005/8/layout/orgChart1"/>
    <dgm:cxn modelId="{E9EF3709-2A83-45C2-8C55-8532DF59540D}" type="presParOf" srcId="{190A7F0D-69EF-4664-AF1C-786D0AA8BDBD}" destId="{0B14C7D5-C2E1-4AF6-888C-D43852D80F13}" srcOrd="0" destOrd="0" presId="urn:microsoft.com/office/officeart/2005/8/layout/orgChart1"/>
    <dgm:cxn modelId="{5D0AA0C0-ECA4-498B-B493-3E2B7A0F326E}" type="presParOf" srcId="{190A7F0D-69EF-4664-AF1C-786D0AA8BDBD}" destId="{631856ED-71CF-46A6-890E-65C3D8848CEF}" srcOrd="1" destOrd="0" presId="urn:microsoft.com/office/officeart/2005/8/layout/orgChart1"/>
    <dgm:cxn modelId="{DD41476D-2313-4C54-9144-5B2536BEB354}" type="presParOf" srcId="{300C7BA9-9075-4923-B67D-6934EB58A01B}" destId="{C36CBCD0-0C5C-4912-99E1-E1583E8D7D34}" srcOrd="1" destOrd="0" presId="urn:microsoft.com/office/officeart/2005/8/layout/orgChart1"/>
    <dgm:cxn modelId="{2EC293D1-9642-49A6-9C9D-3DD002E80FF6}" type="presParOf" srcId="{300C7BA9-9075-4923-B67D-6934EB58A01B}" destId="{42AC342B-F57C-42DF-9374-65A283769BBC}" srcOrd="2" destOrd="0" presId="urn:microsoft.com/office/officeart/2005/8/layout/orgChart1"/>
    <dgm:cxn modelId="{E95DF32A-A9B5-461F-BDBE-02C4315F0E09}" type="presParOf" srcId="{7B0672E7-D36E-447E-B5A2-9E55C5A67730}" destId="{9B754789-4969-4D7A-B20A-C1556BDB3DD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DEB99E-FC90-4905-8051-13E225CBF39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EDDBEE-72EB-49E7-BCCA-6E8F27C16E6F}">
      <dgm:prSet custT="1"/>
      <dgm:spPr/>
      <dgm:t>
        <a:bodyPr/>
        <a:lstStyle/>
        <a:p>
          <a:pPr rtl="0"/>
          <a:r>
            <a:rPr lang="ru-RU" sz="2400" b="1" dirty="0">
              <a:solidFill>
                <a:schemeClr val="tx1"/>
              </a:solidFill>
            </a:rPr>
            <a:t>1 часть - вводная (начало занятия).</a:t>
          </a:r>
        </a:p>
      </dgm:t>
    </dgm:pt>
    <dgm:pt modelId="{E1CD21B0-2920-4AAE-BADE-564232A394C9}" type="parTrans" cxnId="{4C792662-ECDF-4D97-9319-A9F1DFA23356}">
      <dgm:prSet/>
      <dgm:spPr/>
      <dgm:t>
        <a:bodyPr/>
        <a:lstStyle/>
        <a:p>
          <a:endParaRPr lang="ru-RU"/>
        </a:p>
      </dgm:t>
    </dgm:pt>
    <dgm:pt modelId="{CA1F5512-58DC-4111-A35A-907B58D16E37}" type="sibTrans" cxnId="{4C792662-ECDF-4D97-9319-A9F1DFA23356}">
      <dgm:prSet/>
      <dgm:spPr/>
      <dgm:t>
        <a:bodyPr/>
        <a:lstStyle/>
        <a:p>
          <a:endParaRPr lang="ru-RU"/>
        </a:p>
      </dgm:t>
    </dgm:pt>
    <dgm:pt modelId="{D4787E34-763E-4111-A0F6-C520F6B2BBE5}">
      <dgm:prSet custT="1"/>
      <dgm:spPr/>
      <dgm:t>
        <a:bodyPr/>
        <a:lstStyle/>
        <a:p>
          <a:pPr rtl="0"/>
          <a:r>
            <a:rPr lang="ru-RU" sz="1800" dirty="0"/>
            <a:t>Цель: психологическая настроенность  детей на предстоящую деятельность.</a:t>
          </a:r>
        </a:p>
      </dgm:t>
    </dgm:pt>
    <dgm:pt modelId="{C1FB28A2-9BDF-4963-A194-25218B464B3D}" type="parTrans" cxnId="{554C436C-F993-4CAB-878A-3C5032B51E3E}">
      <dgm:prSet/>
      <dgm:spPr/>
      <dgm:t>
        <a:bodyPr/>
        <a:lstStyle/>
        <a:p>
          <a:endParaRPr lang="ru-RU"/>
        </a:p>
      </dgm:t>
    </dgm:pt>
    <dgm:pt modelId="{06B350C5-6F1C-415C-A04C-E05E57517D88}" type="sibTrans" cxnId="{554C436C-F993-4CAB-878A-3C5032B51E3E}">
      <dgm:prSet/>
      <dgm:spPr/>
      <dgm:t>
        <a:bodyPr/>
        <a:lstStyle/>
        <a:p>
          <a:endParaRPr lang="ru-RU"/>
        </a:p>
      </dgm:t>
    </dgm:pt>
    <dgm:pt modelId="{208B8DAA-57E9-4E38-B415-4B35E46C1EA2}">
      <dgm:prSet custT="1"/>
      <dgm:spPr/>
      <dgm:t>
        <a:bodyPr/>
        <a:lstStyle/>
        <a:p>
          <a:pPr rtl="0"/>
          <a:r>
            <a:rPr lang="ru-RU" sz="1800" dirty="0"/>
            <a:t>Длительность:  13-6% от общей длительности занятия (2 мин.-1,5 мин.) в зависимости от возраста.</a:t>
          </a:r>
        </a:p>
      </dgm:t>
    </dgm:pt>
    <dgm:pt modelId="{F267B0FD-7BA5-458F-9482-543DF86CB4A3}" type="parTrans" cxnId="{E7E0E891-4716-43DC-8EE7-57A81537F741}">
      <dgm:prSet/>
      <dgm:spPr/>
      <dgm:t>
        <a:bodyPr/>
        <a:lstStyle/>
        <a:p>
          <a:endParaRPr lang="ru-RU"/>
        </a:p>
      </dgm:t>
    </dgm:pt>
    <dgm:pt modelId="{78E32DB5-29F3-431B-8D6C-86EF665DEFE7}" type="sibTrans" cxnId="{E7E0E891-4716-43DC-8EE7-57A81537F741}">
      <dgm:prSet/>
      <dgm:spPr/>
      <dgm:t>
        <a:bodyPr/>
        <a:lstStyle/>
        <a:p>
          <a:endParaRPr lang="ru-RU"/>
        </a:p>
      </dgm:t>
    </dgm:pt>
    <dgm:pt modelId="{6747B14B-8660-442C-A818-1CD6958238C1}">
      <dgm:prSet custT="1"/>
      <dgm:spPr/>
      <dgm:t>
        <a:bodyPr/>
        <a:lstStyle/>
        <a:p>
          <a:pPr rtl="0"/>
          <a:r>
            <a:rPr lang="ru-RU" sz="2400" b="1" dirty="0">
              <a:solidFill>
                <a:schemeClr val="tx1"/>
              </a:solidFill>
            </a:rPr>
            <a:t>2 часть - основная (ход занятия).</a:t>
          </a:r>
        </a:p>
      </dgm:t>
    </dgm:pt>
    <dgm:pt modelId="{F16C873E-BADE-42B4-B469-1A2AAA03643E}" type="parTrans" cxnId="{9ACD2978-D3D3-4229-9FEF-BF1E15F7790D}">
      <dgm:prSet/>
      <dgm:spPr/>
      <dgm:t>
        <a:bodyPr/>
        <a:lstStyle/>
        <a:p>
          <a:endParaRPr lang="ru-RU"/>
        </a:p>
      </dgm:t>
    </dgm:pt>
    <dgm:pt modelId="{52E270FF-B5AB-4723-96D3-892744820C2A}" type="sibTrans" cxnId="{9ACD2978-D3D3-4229-9FEF-BF1E15F7790D}">
      <dgm:prSet/>
      <dgm:spPr/>
      <dgm:t>
        <a:bodyPr/>
        <a:lstStyle/>
        <a:p>
          <a:endParaRPr lang="ru-RU"/>
        </a:p>
      </dgm:t>
    </dgm:pt>
    <dgm:pt modelId="{30AC149D-D37A-4AA9-8F05-6765A225F334}">
      <dgm:prSet custT="1"/>
      <dgm:spPr/>
      <dgm:t>
        <a:bodyPr/>
        <a:lstStyle/>
        <a:p>
          <a:pPr rtl="0"/>
          <a:r>
            <a:rPr lang="ru-RU" sz="1800" dirty="0"/>
            <a:t>Цель: сообщение нового материала, закрепление полученных знаний, развитие и т.д.</a:t>
          </a:r>
        </a:p>
      </dgm:t>
    </dgm:pt>
    <dgm:pt modelId="{C84B88E3-405A-4131-8889-4F91BFD523B7}" type="parTrans" cxnId="{0C8011A8-480B-499B-A485-73B85D22751E}">
      <dgm:prSet/>
      <dgm:spPr/>
      <dgm:t>
        <a:bodyPr/>
        <a:lstStyle/>
        <a:p>
          <a:endParaRPr lang="ru-RU"/>
        </a:p>
      </dgm:t>
    </dgm:pt>
    <dgm:pt modelId="{55486664-0A76-49C7-8E43-C7325BFB5831}" type="sibTrans" cxnId="{0C8011A8-480B-499B-A485-73B85D22751E}">
      <dgm:prSet/>
      <dgm:spPr/>
      <dgm:t>
        <a:bodyPr/>
        <a:lstStyle/>
        <a:p>
          <a:endParaRPr lang="ru-RU"/>
        </a:p>
      </dgm:t>
    </dgm:pt>
    <dgm:pt modelId="{AD7B57ED-EBAA-44A7-9E45-FE7321DBF5E7}">
      <dgm:prSet custT="1"/>
      <dgm:spPr/>
      <dgm:t>
        <a:bodyPr/>
        <a:lstStyle/>
        <a:p>
          <a:pPr rtl="0"/>
          <a:r>
            <a:rPr lang="ru-RU" sz="1800" dirty="0"/>
            <a:t>Длительность: 80 – 88% от общей длительности занятия (12 мин.- 22мин.) в зависимости от возраста.</a:t>
          </a:r>
        </a:p>
      </dgm:t>
    </dgm:pt>
    <dgm:pt modelId="{4FD49919-4FF3-4216-8DEA-70380C8F2B15}" type="parTrans" cxnId="{315373DB-2647-495B-BA56-8AB51EBA6CE3}">
      <dgm:prSet/>
      <dgm:spPr/>
      <dgm:t>
        <a:bodyPr/>
        <a:lstStyle/>
        <a:p>
          <a:endParaRPr lang="ru-RU"/>
        </a:p>
      </dgm:t>
    </dgm:pt>
    <dgm:pt modelId="{32E0FD63-9F65-4CE2-A3FF-A028C226F194}" type="sibTrans" cxnId="{315373DB-2647-495B-BA56-8AB51EBA6CE3}">
      <dgm:prSet/>
      <dgm:spPr/>
      <dgm:t>
        <a:bodyPr/>
        <a:lstStyle/>
        <a:p>
          <a:endParaRPr lang="ru-RU"/>
        </a:p>
      </dgm:t>
    </dgm:pt>
    <dgm:pt modelId="{7DD10605-49B9-4C3C-B13D-7C4BBEE5FDA3}">
      <dgm:prSet custT="1"/>
      <dgm:spPr/>
      <dgm:t>
        <a:bodyPr/>
        <a:lstStyle/>
        <a:p>
          <a:pPr rtl="0"/>
          <a:r>
            <a:rPr lang="ru-RU" sz="2400" b="1" dirty="0">
              <a:solidFill>
                <a:schemeClr val="tx1"/>
              </a:solidFill>
            </a:rPr>
            <a:t>3 часть – заключительная (окончание).</a:t>
          </a:r>
        </a:p>
      </dgm:t>
    </dgm:pt>
    <dgm:pt modelId="{0C03D943-4380-4175-90DA-07AAF14441EE}" type="parTrans" cxnId="{77CBF7C7-8A54-4C15-8501-CA1D286B77C1}">
      <dgm:prSet/>
      <dgm:spPr/>
      <dgm:t>
        <a:bodyPr/>
        <a:lstStyle/>
        <a:p>
          <a:endParaRPr lang="ru-RU"/>
        </a:p>
      </dgm:t>
    </dgm:pt>
    <dgm:pt modelId="{813747E3-9C33-4FA7-A790-5A0BCAFC64EB}" type="sibTrans" cxnId="{77CBF7C7-8A54-4C15-8501-CA1D286B77C1}">
      <dgm:prSet/>
      <dgm:spPr/>
      <dgm:t>
        <a:bodyPr/>
        <a:lstStyle/>
        <a:p>
          <a:endParaRPr lang="ru-RU"/>
        </a:p>
      </dgm:t>
    </dgm:pt>
    <dgm:pt modelId="{2BBB13A9-3425-4A1A-89B8-AC0D683E3D8A}">
      <dgm:prSet custT="1"/>
      <dgm:spPr/>
      <dgm:t>
        <a:bodyPr/>
        <a:lstStyle/>
        <a:p>
          <a:pPr rtl="0"/>
          <a:r>
            <a:rPr lang="ru-RU" sz="1800" dirty="0"/>
            <a:t>Цель: рефлексия собственной деятельности (детьми вместе со взрослыми);   снятие   психоэмоционального   напряжения;   создание позитивного настроения по итогам деятельности; осуществление плавного перехода к другим видам деятельности.</a:t>
          </a:r>
        </a:p>
      </dgm:t>
    </dgm:pt>
    <dgm:pt modelId="{F24F78D9-D75C-4887-9C7B-371F84AC5B03}" type="parTrans" cxnId="{429DB65A-A399-49E4-B8D1-5D3104B6EEE2}">
      <dgm:prSet/>
      <dgm:spPr/>
      <dgm:t>
        <a:bodyPr/>
        <a:lstStyle/>
        <a:p>
          <a:endParaRPr lang="ru-RU"/>
        </a:p>
      </dgm:t>
    </dgm:pt>
    <dgm:pt modelId="{1238C5CB-1D3D-43C7-B246-76818BC4C6C1}" type="sibTrans" cxnId="{429DB65A-A399-49E4-B8D1-5D3104B6EEE2}">
      <dgm:prSet/>
      <dgm:spPr/>
      <dgm:t>
        <a:bodyPr/>
        <a:lstStyle/>
        <a:p>
          <a:endParaRPr lang="ru-RU"/>
        </a:p>
      </dgm:t>
    </dgm:pt>
    <dgm:pt modelId="{96ADA3E6-F068-459D-BA32-6906EC205FA9}">
      <dgm:prSet custT="1"/>
      <dgm:spPr/>
      <dgm:t>
        <a:bodyPr/>
        <a:lstStyle/>
        <a:p>
          <a:pPr rtl="0"/>
          <a:r>
            <a:rPr lang="ru-RU" sz="1800" dirty="0"/>
            <a:t>Длительность: 7 – 6 % от общей длительности занятия (1 – 1,5 мин.).</a:t>
          </a:r>
        </a:p>
      </dgm:t>
    </dgm:pt>
    <dgm:pt modelId="{82D1A411-E213-4900-873D-34F0D8254A38}" type="parTrans" cxnId="{C0358A74-F143-43B2-81B0-1678D0D30D7D}">
      <dgm:prSet/>
      <dgm:spPr/>
      <dgm:t>
        <a:bodyPr/>
        <a:lstStyle/>
        <a:p>
          <a:endParaRPr lang="ru-RU"/>
        </a:p>
      </dgm:t>
    </dgm:pt>
    <dgm:pt modelId="{511599B6-F39C-4BBA-B9D8-D39C987BDCEE}" type="sibTrans" cxnId="{C0358A74-F143-43B2-81B0-1678D0D30D7D}">
      <dgm:prSet/>
      <dgm:spPr/>
      <dgm:t>
        <a:bodyPr/>
        <a:lstStyle/>
        <a:p>
          <a:endParaRPr lang="ru-RU"/>
        </a:p>
      </dgm:t>
    </dgm:pt>
    <dgm:pt modelId="{E08334AA-E323-4CB2-896C-326785705CBF}" type="pres">
      <dgm:prSet presAssocID="{20DEB99E-FC90-4905-8051-13E225CBF394}" presName="linearFlow" presStyleCnt="0">
        <dgm:presLayoutVars>
          <dgm:dir/>
          <dgm:animLvl val="lvl"/>
          <dgm:resizeHandles val="exact"/>
        </dgm:presLayoutVars>
      </dgm:prSet>
      <dgm:spPr/>
    </dgm:pt>
    <dgm:pt modelId="{A9840226-16CB-43C3-A948-353996E9D8F0}" type="pres">
      <dgm:prSet presAssocID="{70EDDBEE-72EB-49E7-BCCA-6E8F27C16E6F}" presName="composite" presStyleCnt="0"/>
      <dgm:spPr/>
    </dgm:pt>
    <dgm:pt modelId="{51ED947A-FB9E-47AA-AC95-9A518E505253}" type="pres">
      <dgm:prSet presAssocID="{70EDDBEE-72EB-49E7-BCCA-6E8F27C16E6F}" presName="parentText" presStyleLbl="alignNode1" presStyleIdx="0" presStyleCnt="3" custScaleX="247951" custLinFactNeighborX="3810" custLinFactNeighborY="-359">
        <dgm:presLayoutVars>
          <dgm:chMax val="1"/>
          <dgm:bulletEnabled val="1"/>
        </dgm:presLayoutVars>
      </dgm:prSet>
      <dgm:spPr/>
    </dgm:pt>
    <dgm:pt modelId="{374D922E-F515-4AF8-8C81-7E98791A92E1}" type="pres">
      <dgm:prSet presAssocID="{70EDDBEE-72EB-49E7-BCCA-6E8F27C16E6F}" presName="descendantText" presStyleLbl="alignAcc1" presStyleIdx="0" presStyleCnt="3" custScaleX="79755" custScaleY="132621" custLinFactNeighborX="302" custLinFactNeighborY="-3439">
        <dgm:presLayoutVars>
          <dgm:bulletEnabled val="1"/>
        </dgm:presLayoutVars>
      </dgm:prSet>
      <dgm:spPr/>
    </dgm:pt>
    <dgm:pt modelId="{ECB725AB-06E7-4FFD-964B-8AEC5EB9B452}" type="pres">
      <dgm:prSet presAssocID="{CA1F5512-58DC-4111-A35A-907B58D16E37}" presName="sp" presStyleCnt="0"/>
      <dgm:spPr/>
    </dgm:pt>
    <dgm:pt modelId="{22F706F6-2D9B-49D9-873A-C1E886D5FF1B}" type="pres">
      <dgm:prSet presAssocID="{6747B14B-8660-442C-A818-1CD6958238C1}" presName="composite" presStyleCnt="0"/>
      <dgm:spPr/>
    </dgm:pt>
    <dgm:pt modelId="{C1B7E00D-10C4-4B81-A7B4-92F87896F090}" type="pres">
      <dgm:prSet presAssocID="{6747B14B-8660-442C-A818-1CD6958238C1}" presName="parentText" presStyleLbl="alignNode1" presStyleIdx="1" presStyleCnt="3" custScaleX="233458" custLinFactNeighborX="6426" custLinFactNeighborY="2439">
        <dgm:presLayoutVars>
          <dgm:chMax val="1"/>
          <dgm:bulletEnabled val="1"/>
        </dgm:presLayoutVars>
      </dgm:prSet>
      <dgm:spPr/>
    </dgm:pt>
    <dgm:pt modelId="{2F23A278-B3E0-4F59-BCEB-E58D2BBE88F0}" type="pres">
      <dgm:prSet presAssocID="{6747B14B-8660-442C-A818-1CD6958238C1}" presName="descendantText" presStyleLbl="alignAcc1" presStyleIdx="1" presStyleCnt="3" custScaleX="80354" custScaleY="143154" custLinFactNeighborX="1748" custLinFactNeighborY="4567">
        <dgm:presLayoutVars>
          <dgm:bulletEnabled val="1"/>
        </dgm:presLayoutVars>
      </dgm:prSet>
      <dgm:spPr/>
    </dgm:pt>
    <dgm:pt modelId="{4E90DEB7-0C68-437C-9038-1438F2CA03D6}" type="pres">
      <dgm:prSet presAssocID="{52E270FF-B5AB-4723-96D3-892744820C2A}" presName="sp" presStyleCnt="0"/>
      <dgm:spPr/>
    </dgm:pt>
    <dgm:pt modelId="{4C3B053A-E168-4CF3-9B6C-440C8818D2B7}" type="pres">
      <dgm:prSet presAssocID="{7DD10605-49B9-4C3C-B13D-7C4BBEE5FDA3}" presName="composite" presStyleCnt="0"/>
      <dgm:spPr/>
    </dgm:pt>
    <dgm:pt modelId="{44813339-E037-4904-96B0-F7ACD457BB74}" type="pres">
      <dgm:prSet presAssocID="{7DD10605-49B9-4C3C-B13D-7C4BBEE5FDA3}" presName="parentText" presStyleLbl="alignNode1" presStyleIdx="2" presStyleCnt="3" custAng="0" custScaleX="236154" custLinFactNeighborX="8136" custLinFactNeighborY="672">
        <dgm:presLayoutVars>
          <dgm:chMax val="1"/>
          <dgm:bulletEnabled val="1"/>
        </dgm:presLayoutVars>
      </dgm:prSet>
      <dgm:spPr/>
    </dgm:pt>
    <dgm:pt modelId="{3D3B5C9D-993D-4DC2-8DC6-479C49543382}" type="pres">
      <dgm:prSet presAssocID="{7DD10605-49B9-4C3C-B13D-7C4BBEE5FDA3}" presName="descendantText" presStyleLbl="alignAcc1" presStyleIdx="2" presStyleCnt="3" custScaleX="80401" custScaleY="187098" custLinFactNeighborX="1537" custLinFactNeighborY="-5322">
        <dgm:presLayoutVars>
          <dgm:bulletEnabled val="1"/>
        </dgm:presLayoutVars>
      </dgm:prSet>
      <dgm:spPr/>
    </dgm:pt>
  </dgm:ptLst>
  <dgm:cxnLst>
    <dgm:cxn modelId="{88997605-FB50-4383-B4A0-A26E70EFE21E}" type="presOf" srcId="{20DEB99E-FC90-4905-8051-13E225CBF394}" destId="{E08334AA-E323-4CB2-896C-326785705CBF}" srcOrd="0" destOrd="0" presId="urn:microsoft.com/office/officeart/2005/8/layout/chevron2"/>
    <dgm:cxn modelId="{3213A51C-E25E-4343-84CB-E1AA7CC1AF24}" type="presOf" srcId="{7DD10605-49B9-4C3C-B13D-7C4BBEE5FDA3}" destId="{44813339-E037-4904-96B0-F7ACD457BB74}" srcOrd="0" destOrd="0" presId="urn:microsoft.com/office/officeart/2005/8/layout/chevron2"/>
    <dgm:cxn modelId="{1453BE21-8215-4515-B1E8-197004B03E2A}" type="presOf" srcId="{AD7B57ED-EBAA-44A7-9E45-FE7321DBF5E7}" destId="{2F23A278-B3E0-4F59-BCEB-E58D2BBE88F0}" srcOrd="0" destOrd="1" presId="urn:microsoft.com/office/officeart/2005/8/layout/chevron2"/>
    <dgm:cxn modelId="{4C792662-ECDF-4D97-9319-A9F1DFA23356}" srcId="{20DEB99E-FC90-4905-8051-13E225CBF394}" destId="{70EDDBEE-72EB-49E7-BCCA-6E8F27C16E6F}" srcOrd="0" destOrd="0" parTransId="{E1CD21B0-2920-4AAE-BADE-564232A394C9}" sibTransId="{CA1F5512-58DC-4111-A35A-907B58D16E37}"/>
    <dgm:cxn modelId="{9468D246-BAAD-4785-B5A7-A4BECD7AEFCD}" type="presOf" srcId="{2BBB13A9-3425-4A1A-89B8-AC0D683E3D8A}" destId="{3D3B5C9D-993D-4DC2-8DC6-479C49543382}" srcOrd="0" destOrd="0" presId="urn:microsoft.com/office/officeart/2005/8/layout/chevron2"/>
    <dgm:cxn modelId="{554C436C-F993-4CAB-878A-3C5032B51E3E}" srcId="{70EDDBEE-72EB-49E7-BCCA-6E8F27C16E6F}" destId="{D4787E34-763E-4111-A0F6-C520F6B2BBE5}" srcOrd="0" destOrd="0" parTransId="{C1FB28A2-9BDF-4963-A194-25218B464B3D}" sibTransId="{06B350C5-6F1C-415C-A04C-E05E57517D88}"/>
    <dgm:cxn modelId="{B5ABF972-6D98-47A1-B69B-ADEC668C0311}" type="presOf" srcId="{30AC149D-D37A-4AA9-8F05-6765A225F334}" destId="{2F23A278-B3E0-4F59-BCEB-E58D2BBE88F0}" srcOrd="0" destOrd="0" presId="urn:microsoft.com/office/officeart/2005/8/layout/chevron2"/>
    <dgm:cxn modelId="{C0358A74-F143-43B2-81B0-1678D0D30D7D}" srcId="{7DD10605-49B9-4C3C-B13D-7C4BBEE5FDA3}" destId="{96ADA3E6-F068-459D-BA32-6906EC205FA9}" srcOrd="1" destOrd="0" parTransId="{82D1A411-E213-4900-873D-34F0D8254A38}" sibTransId="{511599B6-F39C-4BBA-B9D8-D39C987BDCEE}"/>
    <dgm:cxn modelId="{166A8A77-9A08-42D4-8B46-4E3602D10CE0}" type="presOf" srcId="{D4787E34-763E-4111-A0F6-C520F6B2BBE5}" destId="{374D922E-F515-4AF8-8C81-7E98791A92E1}" srcOrd="0" destOrd="0" presId="urn:microsoft.com/office/officeart/2005/8/layout/chevron2"/>
    <dgm:cxn modelId="{9ACD2978-D3D3-4229-9FEF-BF1E15F7790D}" srcId="{20DEB99E-FC90-4905-8051-13E225CBF394}" destId="{6747B14B-8660-442C-A818-1CD6958238C1}" srcOrd="1" destOrd="0" parTransId="{F16C873E-BADE-42B4-B469-1A2AAA03643E}" sibTransId="{52E270FF-B5AB-4723-96D3-892744820C2A}"/>
    <dgm:cxn modelId="{429DB65A-A399-49E4-B8D1-5D3104B6EEE2}" srcId="{7DD10605-49B9-4C3C-B13D-7C4BBEE5FDA3}" destId="{2BBB13A9-3425-4A1A-89B8-AC0D683E3D8A}" srcOrd="0" destOrd="0" parTransId="{F24F78D9-D75C-4887-9C7B-371F84AC5B03}" sibTransId="{1238C5CB-1D3D-43C7-B246-76818BC4C6C1}"/>
    <dgm:cxn modelId="{E7E0E891-4716-43DC-8EE7-57A81537F741}" srcId="{70EDDBEE-72EB-49E7-BCCA-6E8F27C16E6F}" destId="{208B8DAA-57E9-4E38-B415-4B35E46C1EA2}" srcOrd="1" destOrd="0" parTransId="{F267B0FD-7BA5-458F-9482-543DF86CB4A3}" sibTransId="{78E32DB5-29F3-431B-8D6C-86EF665DEFE7}"/>
    <dgm:cxn modelId="{C05FAC96-1910-4495-AA56-EE91F116FE86}" type="presOf" srcId="{70EDDBEE-72EB-49E7-BCCA-6E8F27C16E6F}" destId="{51ED947A-FB9E-47AA-AC95-9A518E505253}" srcOrd="0" destOrd="0" presId="urn:microsoft.com/office/officeart/2005/8/layout/chevron2"/>
    <dgm:cxn modelId="{6397FB99-DA2A-4C74-A296-0B5BD6AC73AA}" type="presOf" srcId="{6747B14B-8660-442C-A818-1CD6958238C1}" destId="{C1B7E00D-10C4-4B81-A7B4-92F87896F090}" srcOrd="0" destOrd="0" presId="urn:microsoft.com/office/officeart/2005/8/layout/chevron2"/>
    <dgm:cxn modelId="{06A36D9B-E82A-48B3-96D5-5A97691BA83C}" type="presOf" srcId="{208B8DAA-57E9-4E38-B415-4B35E46C1EA2}" destId="{374D922E-F515-4AF8-8C81-7E98791A92E1}" srcOrd="0" destOrd="1" presId="urn:microsoft.com/office/officeart/2005/8/layout/chevron2"/>
    <dgm:cxn modelId="{0C8011A8-480B-499B-A485-73B85D22751E}" srcId="{6747B14B-8660-442C-A818-1CD6958238C1}" destId="{30AC149D-D37A-4AA9-8F05-6765A225F334}" srcOrd="0" destOrd="0" parTransId="{C84B88E3-405A-4131-8889-4F91BFD523B7}" sibTransId="{55486664-0A76-49C7-8E43-C7325BFB5831}"/>
    <dgm:cxn modelId="{77CBF7C7-8A54-4C15-8501-CA1D286B77C1}" srcId="{20DEB99E-FC90-4905-8051-13E225CBF394}" destId="{7DD10605-49B9-4C3C-B13D-7C4BBEE5FDA3}" srcOrd="2" destOrd="0" parTransId="{0C03D943-4380-4175-90DA-07AAF14441EE}" sibTransId="{813747E3-9C33-4FA7-A790-5A0BCAFC64EB}"/>
    <dgm:cxn modelId="{315373DB-2647-495B-BA56-8AB51EBA6CE3}" srcId="{6747B14B-8660-442C-A818-1CD6958238C1}" destId="{AD7B57ED-EBAA-44A7-9E45-FE7321DBF5E7}" srcOrd="1" destOrd="0" parTransId="{4FD49919-4FF3-4216-8DEA-70380C8F2B15}" sibTransId="{32E0FD63-9F65-4CE2-A3FF-A028C226F194}"/>
    <dgm:cxn modelId="{FEF61EFB-27A4-48B6-867A-1DEFAE1F3D80}" type="presOf" srcId="{96ADA3E6-F068-459D-BA32-6906EC205FA9}" destId="{3D3B5C9D-993D-4DC2-8DC6-479C49543382}" srcOrd="0" destOrd="1" presId="urn:microsoft.com/office/officeart/2005/8/layout/chevron2"/>
    <dgm:cxn modelId="{CF3B0B44-0FB6-4104-9057-818F6202A78F}" type="presParOf" srcId="{E08334AA-E323-4CB2-896C-326785705CBF}" destId="{A9840226-16CB-43C3-A948-353996E9D8F0}" srcOrd="0" destOrd="0" presId="urn:microsoft.com/office/officeart/2005/8/layout/chevron2"/>
    <dgm:cxn modelId="{E608753F-82D3-4EAF-A1D2-7F98BF87CA1E}" type="presParOf" srcId="{A9840226-16CB-43C3-A948-353996E9D8F0}" destId="{51ED947A-FB9E-47AA-AC95-9A518E505253}" srcOrd="0" destOrd="0" presId="urn:microsoft.com/office/officeart/2005/8/layout/chevron2"/>
    <dgm:cxn modelId="{14046127-5ABF-415E-A819-99DD929CFF30}" type="presParOf" srcId="{A9840226-16CB-43C3-A948-353996E9D8F0}" destId="{374D922E-F515-4AF8-8C81-7E98791A92E1}" srcOrd="1" destOrd="0" presId="urn:microsoft.com/office/officeart/2005/8/layout/chevron2"/>
    <dgm:cxn modelId="{1C41B3D2-1B56-45ED-AE90-EC84911B9BD7}" type="presParOf" srcId="{E08334AA-E323-4CB2-896C-326785705CBF}" destId="{ECB725AB-06E7-4FFD-964B-8AEC5EB9B452}" srcOrd="1" destOrd="0" presId="urn:microsoft.com/office/officeart/2005/8/layout/chevron2"/>
    <dgm:cxn modelId="{756CC2EB-B4EC-437D-94F4-BC66FEC95651}" type="presParOf" srcId="{E08334AA-E323-4CB2-896C-326785705CBF}" destId="{22F706F6-2D9B-49D9-873A-C1E886D5FF1B}" srcOrd="2" destOrd="0" presId="urn:microsoft.com/office/officeart/2005/8/layout/chevron2"/>
    <dgm:cxn modelId="{1654FCB6-5623-44E2-B9C7-23C0B6C092A3}" type="presParOf" srcId="{22F706F6-2D9B-49D9-873A-C1E886D5FF1B}" destId="{C1B7E00D-10C4-4B81-A7B4-92F87896F090}" srcOrd="0" destOrd="0" presId="urn:microsoft.com/office/officeart/2005/8/layout/chevron2"/>
    <dgm:cxn modelId="{BF0EA9E1-9F8E-4CDC-9143-BA9E37C196A7}" type="presParOf" srcId="{22F706F6-2D9B-49D9-873A-C1E886D5FF1B}" destId="{2F23A278-B3E0-4F59-BCEB-E58D2BBE88F0}" srcOrd="1" destOrd="0" presId="urn:microsoft.com/office/officeart/2005/8/layout/chevron2"/>
    <dgm:cxn modelId="{ED205B30-F082-4A12-B3FD-7E6760801DDE}" type="presParOf" srcId="{E08334AA-E323-4CB2-896C-326785705CBF}" destId="{4E90DEB7-0C68-437C-9038-1438F2CA03D6}" srcOrd="3" destOrd="0" presId="urn:microsoft.com/office/officeart/2005/8/layout/chevron2"/>
    <dgm:cxn modelId="{11FEFEDA-D6C3-40B2-814F-07346C0F1B30}" type="presParOf" srcId="{E08334AA-E323-4CB2-896C-326785705CBF}" destId="{4C3B053A-E168-4CF3-9B6C-440C8818D2B7}" srcOrd="4" destOrd="0" presId="urn:microsoft.com/office/officeart/2005/8/layout/chevron2"/>
    <dgm:cxn modelId="{E4F866F8-D5DF-4861-8A67-BA75899F0C5F}" type="presParOf" srcId="{4C3B053A-E168-4CF3-9B6C-440C8818D2B7}" destId="{44813339-E037-4904-96B0-F7ACD457BB74}" srcOrd="0" destOrd="0" presId="urn:microsoft.com/office/officeart/2005/8/layout/chevron2"/>
    <dgm:cxn modelId="{81834A52-AA39-4D53-9D48-92C3DD77BCBC}" type="presParOf" srcId="{4C3B053A-E168-4CF3-9B6C-440C8818D2B7}" destId="{3D3B5C9D-993D-4DC2-8DC6-479C4954338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A5FDC-8199-4046-BDD7-15C98D36F0C6}">
      <dsp:nvSpPr>
        <dsp:cNvPr id="0" name=""/>
        <dsp:cNvSpPr/>
      </dsp:nvSpPr>
      <dsp:spPr>
        <a:xfrm>
          <a:off x="331033" y="210023"/>
          <a:ext cx="8129989" cy="13871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 baseline="0" dirty="0">
              <a:solidFill>
                <a:schemeClr val="tx1"/>
              </a:solidFill>
            </a:rPr>
            <a:t>1. По количеству обучаемых</a:t>
          </a:r>
          <a:endParaRPr lang="ru-RU" sz="3400" kern="1200" baseline="0" dirty="0">
            <a:solidFill>
              <a:schemeClr val="tx1"/>
            </a:solidFill>
          </a:endParaRPr>
        </a:p>
      </dsp:txBody>
      <dsp:txXfrm>
        <a:off x="398748" y="277738"/>
        <a:ext cx="7994559" cy="1251727"/>
      </dsp:txXfrm>
    </dsp:sp>
    <dsp:sp modelId="{6A8344B3-FA0D-4E6E-ABF1-7393458CC2BF}">
      <dsp:nvSpPr>
        <dsp:cNvPr id="0" name=""/>
        <dsp:cNvSpPr/>
      </dsp:nvSpPr>
      <dsp:spPr>
        <a:xfrm rot="5445189">
          <a:off x="3403375" y="2567870"/>
          <a:ext cx="19415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4154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E4F1E-E48D-4789-81BB-833CA0BEC844}">
      <dsp:nvSpPr>
        <dsp:cNvPr id="0" name=""/>
        <dsp:cNvSpPr/>
      </dsp:nvSpPr>
      <dsp:spPr>
        <a:xfrm>
          <a:off x="2582354" y="3538561"/>
          <a:ext cx="3538323" cy="15019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>
              <a:solidFill>
                <a:schemeClr val="tx1"/>
              </a:solidFill>
            </a:rPr>
            <a:t>индивидуальные</a:t>
          </a:r>
        </a:p>
      </dsp:txBody>
      <dsp:txXfrm>
        <a:off x="2655675" y="3611882"/>
        <a:ext cx="3391681" cy="1355356"/>
      </dsp:txXfrm>
    </dsp:sp>
    <dsp:sp modelId="{87DB8D71-AD86-43A3-8149-4BCA39829CC1}">
      <dsp:nvSpPr>
        <dsp:cNvPr id="0" name=""/>
        <dsp:cNvSpPr/>
      </dsp:nvSpPr>
      <dsp:spPr>
        <a:xfrm rot="1934115">
          <a:off x="5433341" y="1813707"/>
          <a:ext cx="81187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187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F5662-26B9-4442-8B9E-B9104BE796DC}">
      <dsp:nvSpPr>
        <dsp:cNvPr id="0" name=""/>
        <dsp:cNvSpPr/>
      </dsp:nvSpPr>
      <dsp:spPr>
        <a:xfrm>
          <a:off x="5832647" y="2030234"/>
          <a:ext cx="2844456" cy="13522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>
              <a:solidFill>
                <a:schemeClr val="tx1"/>
              </a:solidFill>
            </a:rPr>
            <a:t>подгрупповые</a:t>
          </a:r>
        </a:p>
      </dsp:txBody>
      <dsp:txXfrm>
        <a:off x="5898660" y="2096247"/>
        <a:ext cx="2712430" cy="1220248"/>
      </dsp:txXfrm>
    </dsp:sp>
    <dsp:sp modelId="{B99EA266-C0BC-4A6F-8FAA-9226FC93F01B}">
      <dsp:nvSpPr>
        <dsp:cNvPr id="0" name=""/>
        <dsp:cNvSpPr/>
      </dsp:nvSpPr>
      <dsp:spPr>
        <a:xfrm rot="8899267">
          <a:off x="2508914" y="1813707"/>
          <a:ext cx="8246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461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D8B92-B666-41B7-95E2-9B190E286A89}">
      <dsp:nvSpPr>
        <dsp:cNvPr id="0" name=""/>
        <dsp:cNvSpPr/>
      </dsp:nvSpPr>
      <dsp:spPr>
        <a:xfrm>
          <a:off x="0" y="2030235"/>
          <a:ext cx="2996307" cy="1323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dirty="0">
              <a:solidFill>
                <a:schemeClr val="tx1"/>
              </a:solidFill>
            </a:rPr>
            <a:t>групповые (фронтальные)</a:t>
          </a:r>
        </a:p>
      </dsp:txBody>
      <dsp:txXfrm>
        <a:off x="64599" y="2094834"/>
        <a:ext cx="2867109" cy="1194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6BE9C-8E17-4EC2-87A5-4E586A2458A1}">
      <dsp:nvSpPr>
        <dsp:cNvPr id="0" name=""/>
        <dsp:cNvSpPr/>
      </dsp:nvSpPr>
      <dsp:spPr>
        <a:xfrm>
          <a:off x="3726904" y="1692188"/>
          <a:ext cx="638673" cy="1230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5663" y="0"/>
              </a:lnTo>
              <a:lnTo>
                <a:pt x="335663" y="1230097"/>
              </a:lnTo>
              <a:lnTo>
                <a:pt x="638673" y="12300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FEE611-E349-4593-8E48-DFAC17CD808C}">
      <dsp:nvSpPr>
        <dsp:cNvPr id="0" name=""/>
        <dsp:cNvSpPr/>
      </dsp:nvSpPr>
      <dsp:spPr>
        <a:xfrm>
          <a:off x="3726904" y="1627000"/>
          <a:ext cx="6386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5187"/>
              </a:moveTo>
              <a:lnTo>
                <a:pt x="335663" y="65187"/>
              </a:lnTo>
              <a:lnTo>
                <a:pt x="335663" y="45720"/>
              </a:lnTo>
              <a:lnTo>
                <a:pt x="63867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3CBFA-187E-4861-9FE2-31B101656AD5}">
      <dsp:nvSpPr>
        <dsp:cNvPr id="0" name=""/>
        <dsp:cNvSpPr/>
      </dsp:nvSpPr>
      <dsp:spPr>
        <a:xfrm>
          <a:off x="3726904" y="411036"/>
          <a:ext cx="638673" cy="1281151"/>
        </a:xfrm>
        <a:custGeom>
          <a:avLst/>
          <a:gdLst/>
          <a:ahLst/>
          <a:cxnLst/>
          <a:rect l="0" t="0" r="0" b="0"/>
          <a:pathLst>
            <a:path>
              <a:moveTo>
                <a:pt x="0" y="1281151"/>
              </a:moveTo>
              <a:lnTo>
                <a:pt x="335663" y="1281151"/>
              </a:lnTo>
              <a:lnTo>
                <a:pt x="335663" y="0"/>
              </a:lnTo>
              <a:lnTo>
                <a:pt x="63867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D0DB9-8720-4666-BAC6-D0352A47C334}">
      <dsp:nvSpPr>
        <dsp:cNvPr id="0" name=""/>
        <dsp:cNvSpPr/>
      </dsp:nvSpPr>
      <dsp:spPr>
        <a:xfrm>
          <a:off x="0" y="661434"/>
          <a:ext cx="3726904" cy="20615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 dirty="0">
              <a:solidFill>
                <a:schemeClr val="tx1"/>
              </a:solidFill>
            </a:rPr>
            <a:t>2. По дидактическим задачам:</a:t>
          </a:r>
          <a:endParaRPr lang="ru-RU" sz="3400" kern="1200" dirty="0">
            <a:solidFill>
              <a:schemeClr val="tx1"/>
            </a:solidFill>
          </a:endParaRPr>
        </a:p>
      </dsp:txBody>
      <dsp:txXfrm>
        <a:off x="0" y="661434"/>
        <a:ext cx="3726904" cy="2061506"/>
      </dsp:txXfrm>
    </dsp:sp>
    <dsp:sp modelId="{23CF214C-2CE3-49FC-926E-2346138469B9}">
      <dsp:nvSpPr>
        <dsp:cNvPr id="0" name=""/>
        <dsp:cNvSpPr/>
      </dsp:nvSpPr>
      <dsp:spPr>
        <a:xfrm>
          <a:off x="4365578" y="22542"/>
          <a:ext cx="3823473" cy="776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усвоение нового материала;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365578" y="22542"/>
        <a:ext cx="3823473" cy="776986"/>
      </dsp:txXfrm>
    </dsp:sp>
    <dsp:sp modelId="{EFE3E651-C24B-48DB-A754-9629A72FCB7F}">
      <dsp:nvSpPr>
        <dsp:cNvPr id="0" name=""/>
        <dsp:cNvSpPr/>
      </dsp:nvSpPr>
      <dsp:spPr>
        <a:xfrm>
          <a:off x="4365578" y="1210629"/>
          <a:ext cx="3823473" cy="9241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закрепление ранее приобретённого знания;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365578" y="1210629"/>
        <a:ext cx="3823473" cy="924181"/>
      </dsp:txXfrm>
    </dsp:sp>
    <dsp:sp modelId="{5B0B68F8-E943-4246-A247-06679238D8B2}">
      <dsp:nvSpPr>
        <dsp:cNvPr id="0" name=""/>
        <dsp:cNvSpPr/>
      </dsp:nvSpPr>
      <dsp:spPr>
        <a:xfrm>
          <a:off x="4365578" y="2460194"/>
          <a:ext cx="3823473" cy="9241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творческое применение знаний, умений, навыков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365578" y="2460194"/>
        <a:ext cx="3823473" cy="924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CD6AD-1A2E-4267-8369-74DD50DA2A41}">
      <dsp:nvSpPr>
        <dsp:cNvPr id="0" name=""/>
        <dsp:cNvSpPr/>
      </dsp:nvSpPr>
      <dsp:spPr>
        <a:xfrm>
          <a:off x="426929" y="0"/>
          <a:ext cx="4829654" cy="1433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 dirty="0"/>
            <a:t> </a:t>
          </a:r>
          <a:r>
            <a:rPr lang="ru-RU" sz="3400" b="1" kern="1200" dirty="0">
              <a:solidFill>
                <a:schemeClr val="tx1"/>
              </a:solidFill>
            </a:rPr>
            <a:t>Комбинированное (комплексное)</a:t>
          </a:r>
          <a:endParaRPr lang="ru-RU" sz="3400" kern="1200" dirty="0">
            <a:solidFill>
              <a:schemeClr val="tx1"/>
            </a:solidFill>
          </a:endParaRPr>
        </a:p>
      </dsp:txBody>
      <dsp:txXfrm>
        <a:off x="468919" y="41990"/>
        <a:ext cx="4745674" cy="13496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77D44-D710-4A57-9FBA-4A52179713DB}">
      <dsp:nvSpPr>
        <dsp:cNvPr id="0" name=""/>
        <dsp:cNvSpPr/>
      </dsp:nvSpPr>
      <dsp:spPr>
        <a:xfrm>
          <a:off x="4356484" y="1838763"/>
          <a:ext cx="2194054" cy="543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282"/>
              </a:lnTo>
              <a:lnTo>
                <a:pt x="2194054" y="203282"/>
              </a:lnTo>
              <a:lnTo>
                <a:pt x="2194054" y="5438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07BFE-3E3E-4FBA-B166-A7DC2BA45A39}">
      <dsp:nvSpPr>
        <dsp:cNvPr id="0" name=""/>
        <dsp:cNvSpPr/>
      </dsp:nvSpPr>
      <dsp:spPr>
        <a:xfrm>
          <a:off x="2144100" y="1838763"/>
          <a:ext cx="2212383" cy="543899"/>
        </a:xfrm>
        <a:custGeom>
          <a:avLst/>
          <a:gdLst/>
          <a:ahLst/>
          <a:cxnLst/>
          <a:rect l="0" t="0" r="0" b="0"/>
          <a:pathLst>
            <a:path>
              <a:moveTo>
                <a:pt x="2212383" y="0"/>
              </a:moveTo>
              <a:lnTo>
                <a:pt x="2212383" y="203282"/>
              </a:lnTo>
              <a:lnTo>
                <a:pt x="0" y="203282"/>
              </a:lnTo>
              <a:lnTo>
                <a:pt x="0" y="5438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1892C-7EFB-4FB3-9E56-D5299E32DF7F}">
      <dsp:nvSpPr>
        <dsp:cNvPr id="0" name=""/>
        <dsp:cNvSpPr/>
      </dsp:nvSpPr>
      <dsp:spPr>
        <a:xfrm>
          <a:off x="2037682" y="3"/>
          <a:ext cx="4637603" cy="1838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 dirty="0">
              <a:solidFill>
                <a:schemeClr val="tx1"/>
              </a:solidFill>
            </a:rPr>
            <a:t>3. По содержанию дошкольного образования</a:t>
          </a:r>
          <a:r>
            <a:rPr lang="ru-RU" sz="2100" b="1" kern="1200" dirty="0">
              <a:solidFill>
                <a:schemeClr val="tx1"/>
              </a:solidFill>
            </a:rPr>
            <a:t>: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2037682" y="3"/>
        <a:ext cx="4637603" cy="1838759"/>
      </dsp:txXfrm>
    </dsp:sp>
    <dsp:sp modelId="{C0D3CA92-676B-4905-8B0C-0268EE1FE2E6}">
      <dsp:nvSpPr>
        <dsp:cNvPr id="0" name=""/>
        <dsp:cNvSpPr/>
      </dsp:nvSpPr>
      <dsp:spPr>
        <a:xfrm>
          <a:off x="140433" y="2382662"/>
          <a:ext cx="4007333" cy="23661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доминантное (одновидовое ) – рисование, лепка, развитие речи и           культура речевого общения и т.д.;</a:t>
          </a:r>
        </a:p>
      </dsp:txBody>
      <dsp:txXfrm>
        <a:off x="140433" y="2382662"/>
        <a:ext cx="4007333" cy="2366195"/>
      </dsp:txXfrm>
    </dsp:sp>
    <dsp:sp modelId="{0B14C7D5-C2E1-4AF6-888C-D43852D80F13}">
      <dsp:nvSpPr>
        <dsp:cNvPr id="0" name=""/>
        <dsp:cNvSpPr/>
      </dsp:nvSpPr>
      <dsp:spPr>
        <a:xfrm>
          <a:off x="4540124" y="2382662"/>
          <a:ext cx="4020828" cy="2376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интегрированное   (объединение   содержания   нескольких образовательных областей; при этом одна образовательная область будет доминирующей).</a:t>
          </a:r>
        </a:p>
      </dsp:txBody>
      <dsp:txXfrm>
        <a:off x="4540124" y="2382662"/>
        <a:ext cx="4020828" cy="23765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D947A-FB9E-47AA-AC95-9A518E505253}">
      <dsp:nvSpPr>
        <dsp:cNvPr id="0" name=""/>
        <dsp:cNvSpPr/>
      </dsp:nvSpPr>
      <dsp:spPr>
        <a:xfrm rot="5400000">
          <a:off x="901866" y="-425906"/>
          <a:ext cx="1752859" cy="30423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1 часть - вводная (начало занятия).</a:t>
          </a:r>
        </a:p>
      </dsp:txBody>
      <dsp:txXfrm rot="-5400000">
        <a:off x="257115" y="218845"/>
        <a:ext cx="3042362" cy="1752859"/>
      </dsp:txXfrm>
    </dsp:sp>
    <dsp:sp modelId="{374D922E-F515-4AF8-8C81-7E98791A92E1}">
      <dsp:nvSpPr>
        <dsp:cNvPr id="0" name=""/>
        <dsp:cNvSpPr/>
      </dsp:nvSpPr>
      <dsp:spPr>
        <a:xfrm rot="5400000">
          <a:off x="5214430" y="-2118081"/>
          <a:ext cx="1511823" cy="5747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Цель: психологическая настроенность  детей на предстоящую деятельность.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Длительность:  13-6% от общей длительности занятия (2 мин.-1,5 мин.) в зависимости от возраста.</a:t>
          </a:r>
        </a:p>
      </dsp:txBody>
      <dsp:txXfrm rot="-5400000">
        <a:off x="3096348" y="73802"/>
        <a:ext cx="5674187" cy="1364221"/>
      </dsp:txXfrm>
    </dsp:sp>
    <dsp:sp modelId="{C1B7E00D-10C4-4B81-A7B4-92F87896F090}">
      <dsp:nvSpPr>
        <dsp:cNvPr id="0" name=""/>
        <dsp:cNvSpPr/>
      </dsp:nvSpPr>
      <dsp:spPr>
        <a:xfrm rot="5400000">
          <a:off x="845049" y="1552922"/>
          <a:ext cx="1752859" cy="28645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2 часть - основная (ход занятия).</a:t>
          </a:r>
        </a:p>
      </dsp:txBody>
      <dsp:txXfrm rot="-5400000">
        <a:off x="289212" y="2108759"/>
        <a:ext cx="2864533" cy="1752859"/>
      </dsp:txXfrm>
    </dsp:sp>
    <dsp:sp modelId="{2F23A278-B3E0-4F59-BCEB-E58D2BBE88F0}">
      <dsp:nvSpPr>
        <dsp:cNvPr id="0" name=""/>
        <dsp:cNvSpPr/>
      </dsp:nvSpPr>
      <dsp:spPr>
        <a:xfrm rot="5400000">
          <a:off x="5198133" y="-229606"/>
          <a:ext cx="1631037" cy="58346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Цель: сообщение нового материала, закрепление полученных знаний, развитие и т.д.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Длительность: 80 – 88% от общей длительности занятия (12 мин.- 22мин.) в зависимости от возраста.</a:t>
          </a:r>
        </a:p>
      </dsp:txBody>
      <dsp:txXfrm rot="-5400000">
        <a:off x="3096326" y="1951822"/>
        <a:ext cx="5755032" cy="1471795"/>
      </dsp:txXfrm>
    </dsp:sp>
    <dsp:sp modelId="{44813339-E037-4904-96B0-F7ACD457BB74}">
      <dsp:nvSpPr>
        <dsp:cNvPr id="0" name=""/>
        <dsp:cNvSpPr/>
      </dsp:nvSpPr>
      <dsp:spPr>
        <a:xfrm rot="5400000">
          <a:off x="882571" y="3596618"/>
          <a:ext cx="1752859" cy="28976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3 часть – заключительная (окончание).</a:t>
          </a:r>
        </a:p>
      </dsp:txBody>
      <dsp:txXfrm rot="-5400000">
        <a:off x="310194" y="4168995"/>
        <a:ext cx="2897613" cy="1752859"/>
      </dsp:txXfrm>
    </dsp:sp>
    <dsp:sp modelId="{3D3B5C9D-993D-4DC2-8DC6-479C49543382}">
      <dsp:nvSpPr>
        <dsp:cNvPr id="0" name=""/>
        <dsp:cNvSpPr/>
      </dsp:nvSpPr>
      <dsp:spPr>
        <a:xfrm rot="5400000">
          <a:off x="4951200" y="1745518"/>
          <a:ext cx="2131717" cy="58414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Цель: рефлексия собственной деятельности (детьми вместе со взрослыми);   снятие   психоэмоционального   напряжения;   создание позитивного настроения по итогам деятельности; осуществление плавного перехода к другим видам деятельности.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Длительность: 7 – 6 % от общей длительности занятия (1 – 1,5 мин.).</a:t>
          </a:r>
        </a:p>
      </dsp:txBody>
      <dsp:txXfrm rot="-5400000">
        <a:off x="3096319" y="3704461"/>
        <a:ext cx="5737418" cy="1923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ADEFA-C587-49BF-A3CF-40D34A877D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4355D-D8CC-44B2-BEC9-B38F056AE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90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7662F9-03B1-4533-9FF4-0BFCD3F33AA2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AB17D9-357F-4F7A-8E97-4B8F74BF667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6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br>
              <a:rPr lang="en-US" sz="4800" b="1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484784"/>
            <a:ext cx="8568952" cy="3703258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ЗАНЯТИЕ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КАК ОДНА ИЗ ОСНОВНЫХ ФОРМ ОРГАНИЗАЦИИ</a:t>
            </a:r>
            <a:r>
              <a:rPr lang="en-US" sz="4000" b="1" dirty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4000" b="1" dirty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ОБРАЗОВАТЕЛЬНОГО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83004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91683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Обеспечение безопасных и здоровьесберегающих условий при проведении занятия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4516128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200" dirty="0">
                <a:latin typeface="Times New Roman" pitchFamily="18" charset="0"/>
                <a:ea typeface="Calibri"/>
                <a:cs typeface="Times New Roman" pitchFamily="18" charset="0"/>
              </a:rPr>
              <a:t>Своевременное проведение влажной уборки, организация проветривания группового помещения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200" dirty="0">
                <a:latin typeface="Times New Roman" pitchFamily="18" charset="0"/>
                <a:ea typeface="Calibri"/>
                <a:cs typeface="Times New Roman" pitchFamily="18" charset="0"/>
              </a:rPr>
              <a:t>Рациональное размещение мебели, оборудования и материала. Соответствие мебели росту детей.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200" dirty="0">
                <a:latin typeface="Times New Roman" pitchFamily="18" charset="0"/>
                <a:ea typeface="Calibri"/>
                <a:cs typeface="Times New Roman" pitchFamily="18" charset="0"/>
              </a:rPr>
              <a:t>Соответствие методики проведения занятия возрастным, индивидуальным и психофизиологическим особенностям детей.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200" dirty="0">
                <a:latin typeface="Times New Roman" pitchFamily="18" charset="0"/>
                <a:ea typeface="Calibri"/>
                <a:cs typeface="Times New Roman" pitchFamily="18" charset="0"/>
              </a:rPr>
              <a:t>Смена поз детей в течение занятия.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200" dirty="0">
                <a:latin typeface="Times New Roman" pitchFamily="18" charset="0"/>
                <a:ea typeface="Calibri"/>
                <a:cs typeface="Times New Roman" pitchFamily="18" charset="0"/>
              </a:rPr>
              <a:t>Чередование различных видов деятельности на занятии.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200" dirty="0">
                <a:latin typeface="Times New Roman" pitchFamily="18" charset="0"/>
                <a:ea typeface="Calibri"/>
                <a:cs typeface="Times New Roman" pitchFamily="18" charset="0"/>
              </a:rPr>
              <a:t>Привитие культурно-гигиенических навыков (закатать рукава на лепке и т.д.).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200" dirty="0">
                <a:latin typeface="Times New Roman" pitchFamily="18" charset="0"/>
                <a:ea typeface="Calibri"/>
                <a:cs typeface="Times New Roman" pitchFamily="18" charset="0"/>
              </a:rPr>
              <a:t>Проведение в начале и конце недели облегчённых по содержанию и умственной нагрузке занятий.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4200" dirty="0">
                <a:latin typeface="Times New Roman" pitchFamily="18" charset="0"/>
                <a:ea typeface="Calibri"/>
                <a:cs typeface="Times New Roman" pitchFamily="18" charset="0"/>
              </a:rPr>
              <a:t>Недопустимость использования во всех возрастных группах домашних заданий.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23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000"/>
                            </p:stCondLst>
                            <p:childTnLst>
                              <p:par>
                                <p:cTn id="108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15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build="p"/>
      <p:bldP spid="4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Структура занятия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474089"/>
              </p:ext>
            </p:extLst>
          </p:nvPr>
        </p:nvGraphicFramePr>
        <p:xfrm>
          <a:off x="107504" y="908720"/>
          <a:ext cx="9036496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521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Graphic spid="7" grpId="0">
        <p:bldAsOne/>
      </p:bldGraphic>
      <p:bldGraphic spid="7" grpId="1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983" y="1312780"/>
            <a:ext cx="8928992" cy="3477875"/>
          </a:xfrm>
          <a:prstGeom prst="rect">
            <a:avLst/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32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Занятие – </a:t>
            </a:r>
            <a: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чётко   регламентированная    временем   и   местом   в распорядке   дня,   длительностью   в   соответствии  с  возрастом   детей специально   организованная   форма   образовательного   процесса   в элементарной учебной деятельности дошкольников.</a:t>
            </a:r>
            <a:endParaRPr lang="ru-RU" sz="3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r>
              <a:rPr lang="ru-RU" sz="28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5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Классификация занятий</a:t>
            </a: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012246937"/>
              </p:ext>
            </p:extLst>
          </p:nvPr>
        </p:nvGraphicFramePr>
        <p:xfrm>
          <a:off x="179512" y="1556792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12565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BA5FDC-8199-4046-BDD7-15C98D36F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A8344B3-FA0D-4E6E-ABF1-7393458CC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CE4F1E-E48D-4789-81BB-833CA0BEC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2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DB8D71-AD86-43A3-8149-4BCA39829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A4F5662-26B9-4442-8B9E-B9104BE7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2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99EA266-C0BC-4A6F-8FAA-9226FC93F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6000"/>
                            </p:stCondLst>
                            <p:childTnLst>
                              <p:par>
                                <p:cTn id="127" presetID="2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6D8B92-B666-41B7-95E2-9B190E286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14" grpId="0" uiExpand="1">
        <p:bldSub>
          <a:bldDgm/>
        </p:bldSub>
      </p:bldGraphic>
      <p:bldGraphic spid="14" grpId="1" uiExpand="1">
        <p:bldSub>
          <a:bldDgm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Классификация занятий</a:t>
            </a:r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945453"/>
              </p:ext>
            </p:extLst>
          </p:nvPr>
        </p:nvGraphicFramePr>
        <p:xfrm>
          <a:off x="107504" y="1412776"/>
          <a:ext cx="8928992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623455487"/>
              </p:ext>
            </p:extLst>
          </p:nvPr>
        </p:nvGraphicFramePr>
        <p:xfrm>
          <a:off x="3563888" y="5206109"/>
          <a:ext cx="5256584" cy="143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8" name="Плюс 17"/>
          <p:cNvSpPr/>
          <p:nvPr/>
        </p:nvSpPr>
        <p:spPr>
          <a:xfrm>
            <a:off x="6045384" y="2243806"/>
            <a:ext cx="398824" cy="41378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люс 18"/>
          <p:cNvSpPr/>
          <p:nvPr/>
        </p:nvSpPr>
        <p:spPr>
          <a:xfrm>
            <a:off x="6059835" y="3547585"/>
            <a:ext cx="406834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 19"/>
          <p:cNvSpPr/>
          <p:nvPr/>
        </p:nvSpPr>
        <p:spPr>
          <a:xfrm>
            <a:off x="6008444" y="4846069"/>
            <a:ext cx="509616" cy="36004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0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500" fill="hold"/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00" fill="hold"/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250"/>
                            </p:stCondLst>
                            <p:childTnLst>
                              <p:par>
                                <p:cTn id="10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C3D0DB9-8720-4666-BAC6-D0352A47C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943CBFA-187E-4861-9FE2-31B101656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3CF214C-2CE3-49FC-926E-234613846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10FEE611-E349-4593-8E48-DFAC17CD8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E3E651-C24B-48DB-A754-9629A72FC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7CE6BE9C-8E17-4EC2-87A5-4E586A245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0B68F8-E943-4246-A247-06679238D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 uiExpand="1">
        <p:bldSub>
          <a:bldDgm bld="lvlOne"/>
        </p:bldSub>
      </p:bldGraphic>
      <p:bldGraphic spid="17" grpId="1" uiExpand="1">
        <p:bldSub>
          <a:bldDgm bld="lvlOne"/>
        </p:bldSub>
      </p:bldGraphic>
      <p:bldGraphic spid="21" grpId="0">
        <p:bldAsOne/>
      </p:bldGraphic>
      <p:bldGraphic spid="21" grpId="1">
        <p:bldAsOne/>
      </p:bldGraphic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Классификация занятий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830277"/>
              </p:ext>
            </p:extLst>
          </p:nvPr>
        </p:nvGraphicFramePr>
        <p:xfrm>
          <a:off x="251520" y="1700808"/>
          <a:ext cx="871296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419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25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625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25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25" ac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25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25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25" ac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Graphic spid="5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Группы методов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32859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наглядные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(метод иллюстраций, метод демонстраций</a:t>
            </a:r>
            <a:r>
              <a:rPr lang="ru-RU" u="sng" dirty="0">
                <a:latin typeface="Times New Roman" pitchFamily="18" charset="0"/>
                <a:ea typeface="Calibri"/>
                <a:cs typeface="Times New Roman" pitchFamily="18" charset="0"/>
              </a:rPr>
              <a:t>, наблюдение –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ведущий метод);</a:t>
            </a:r>
          </a:p>
          <a:p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словесные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(рассказ, беседа, чтение художественной литературы; приёмы – указания, вопросы, педагогическая оценка);</a:t>
            </a:r>
          </a:p>
          <a:p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практические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(упражнения, опыты, трудовые поручения, самостоятельная работа детей);</a:t>
            </a:r>
          </a:p>
          <a:p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игровые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(дидактическая игра, подвижная игра, музыкально-дидактическая игра; приёмы – сюрпризный момент, игровая ситуация, игровые действия, инсценировки, элементы соревнования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78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75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75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build="p"/>
      <p:bldP spid="4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7008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Элементы проблемного обучения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элементарные опыты (с водой, песком, игрушками, сделанными из различных материалов, растениями);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проблемные ситуации (столкновение противоположных мнений, решение проблемы);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творческие задания (творческие рассказы, рисование по замыслу и т.д.);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загадки;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метод наглядного моделирования.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747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5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2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 tmFilter="0,0; .5, 0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00"/>
                            </p:stCondLst>
                            <p:childTnLst>
                              <p:par>
                                <p:cTn id="4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800"/>
                            </p:stCondLst>
                            <p:childTnLst>
                              <p:par>
                                <p:cTn id="51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800"/>
                            </p:stCondLst>
                            <p:childTnLst>
                              <p:par>
                                <p:cTn id="58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800"/>
                            </p:stCondLst>
                            <p:childTnLst>
                              <p:par>
                                <p:cTn id="65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800"/>
                            </p:stCondLst>
                            <p:childTnLst>
                              <p:par>
                                <p:cTn id="72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Условия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18457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хорошее знание педагогом разделов и содержания учебной программы дошкольного образования;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владение методикой обучения по разным образовательным областям;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знание возрастных и индивидуальных особенностей и возможностей детей своей возрастной группы;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владение технологическими приёмами разработки конспекта (технологической карты) занятия.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69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Дидактические требования к проведению занятий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725144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Соблюдение принципов обучения (наглядность, доступность и т.д.).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Решение воспитательных и образовательных задач.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Выбор методов и приёмов обучения в соответствии с возрастом детей.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Сочетание нового и знакомого материала, связь с предшествующими занятиями.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Организационная чёткость занятия (логическое завершение каждой части занятия и законченность в целом).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Соответствие длительности занятия СанПиН и учебной программе дошкольного образования.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Обеспечение усвоения программного материала всей группой в целом и каждым ребёнком в отдельности.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Творческий характер занятия.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0554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500"/>
                            </p:stCondLst>
                            <p:childTnLst>
                              <p:par>
                                <p:cTn id="106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18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3554</TotalTime>
  <Words>634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Times New Roman</vt:lpstr>
      <vt:lpstr>Wingdings 2</vt:lpstr>
      <vt:lpstr>Поток</vt:lpstr>
      <vt:lpstr>                </vt:lpstr>
      <vt:lpstr>Презентация PowerPoint</vt:lpstr>
      <vt:lpstr>Классификация занятий</vt:lpstr>
      <vt:lpstr>Классификация занятий</vt:lpstr>
      <vt:lpstr>Классификация занятий</vt:lpstr>
      <vt:lpstr>Группы методов</vt:lpstr>
      <vt:lpstr>Элементы проблемного обучения </vt:lpstr>
      <vt:lpstr>Условия</vt:lpstr>
      <vt:lpstr>Дидактические требования к проведению занятий</vt:lpstr>
      <vt:lpstr>Обеспечение безопасных и здоровьесберегающих условий при проведении занятия</vt:lpstr>
      <vt:lpstr>Структура занятия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КАК ОДНА ИЗ ОСНОВНЫХ ФОРМ ОРГАНИЗАЦИИ                                  ОБРАЗОВАТЕЛЬНОГО ПРОЦЕССА</dc:title>
  <dc:creator>Alexey</dc:creator>
  <cp:lastModifiedBy>admin</cp:lastModifiedBy>
  <cp:revision>49</cp:revision>
  <dcterms:created xsi:type="dcterms:W3CDTF">2015-04-04T10:20:48Z</dcterms:created>
  <dcterms:modified xsi:type="dcterms:W3CDTF">2020-11-02T15:10:07Z</dcterms:modified>
</cp:coreProperties>
</file>