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CC2F66-E98B-4FA5-B541-9D3D9E2E083B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8FC9813-157D-496A-8200-2335FB8DCB9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76872"/>
            <a:ext cx="8305800" cy="113806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 электричества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82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8" r="9418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516216" y="476672"/>
            <a:ext cx="2376264" cy="5543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Когда-то давно, много-много  лет назад, первобытные люди  умели только добывать себе пищу и воду.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Жили  они в пещерах. Источником тепла был огонь. Древние  люди научились разжигать костёр, трением древесины и высеканием искры.  Огонь давал людям тепло и свет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10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r="13927"/>
          <a:stretch>
            <a:fillRect/>
          </a:stretch>
        </p:blipFill>
        <p:spPr>
          <a:xfrm>
            <a:off x="2647839" y="2373355"/>
            <a:ext cx="3798943" cy="368261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404664"/>
            <a:ext cx="2057400" cy="5615136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Костёр, который горел  посреди пещеры, не мог  осветить все её уголки. Тогда люди придумали  факел.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 помощью факела  можно было освящать разные места пещеры.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ru-RU" sz="1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ru-RU" sz="1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8866"/>
            <a:ext cx="2193032" cy="3810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3942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44208" y="476672"/>
            <a:ext cx="2376264" cy="554312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chemeClr val="bg1"/>
                </a:solidFill>
              </a:rPr>
              <a:t>Время шло, люди стали строить свои дома из дерева. Теперь освещать свой дом с помощью факела стало невозможно. И люди придумали другой способ. Они брали бревно и расщепляли его на щепки – получали лучину. Лучину ставили на специальную подставку, а под ней обязательно ставили ведро с водой. </a:t>
            </a:r>
            <a:endParaRPr lang="ru-RU" sz="18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6" b="63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298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88224" y="476672"/>
            <a:ext cx="2304256" cy="554312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Прошло время, и люди придумали свечу. </a:t>
            </a:r>
          </a:p>
          <a:p>
            <a:pPr algn="ctr">
              <a:lnSpc>
                <a:spcPct val="100000"/>
              </a:lnSpc>
            </a:pP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Первые свечи делали из камыша и сала. Камыш обмакивали в растопленное сало, а когда сало застывало, камыш поджигали и он горел, как свеча. </a:t>
            </a:r>
          </a:p>
          <a:p>
            <a:pPr algn="ctr">
              <a:lnSpc>
                <a:spcPct val="100000"/>
              </a:lnSpc>
            </a:pP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Затем свечи стали делать из воска. Такими свечами пользуемся и мы</a:t>
            </a:r>
            <a:r>
              <a:rPr lang="ru-RU" b="1" dirty="0" smtClean="0">
                <a:latin typeface="Arial Black" pitchFamily="34" charset="0"/>
              </a:rPr>
              <a:t>.</a:t>
            </a:r>
            <a:endParaRPr lang="ru-RU" b="1" dirty="0"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" r="14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382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" b="402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88224" y="404664"/>
            <a:ext cx="2376264" cy="56151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</a:rPr>
              <a:t>На смену свече пришла керосиновая лампа, закрытая стеклянным абажуром. Она безопасна.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</a:rPr>
              <a:t>Но  при горении от неё исходит неприятный запах сгорающего керосина.</a:t>
            </a:r>
          </a:p>
        </p:txBody>
      </p:sp>
    </p:spTree>
    <p:extLst>
      <p:ext uri="{BB962C8B-B14F-4D97-AF65-F5344CB8AC3E}">
        <p14:creationId xmlns:p14="http://schemas.microsoft.com/office/powerpoint/2010/main" val="32923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2" r="16182"/>
          <a:stretch>
            <a:fillRect/>
          </a:stretch>
        </p:blipFill>
        <p:spPr>
          <a:xfrm>
            <a:off x="457200" y="457200"/>
            <a:ext cx="3839470" cy="354786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476672"/>
            <a:ext cx="2191072" cy="5543128"/>
          </a:xfrm>
        </p:spPr>
        <p:txBody>
          <a:bodyPr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A447"/>
              </a:buClr>
            </a:pPr>
            <a:r>
              <a:rPr lang="ru-RU" sz="2000" b="1" dirty="0">
                <a:solidFill>
                  <a:prstClr val="black"/>
                </a:solidFill>
              </a:rPr>
              <a:t>Её сменила  лампочка. Самая безопасная, ярко освещает все уголки помещения.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A447"/>
              </a:buClr>
            </a:pPr>
            <a:r>
              <a:rPr lang="ru-RU" sz="2000" b="1" dirty="0">
                <a:solidFill>
                  <a:prstClr val="black"/>
                </a:solidFill>
              </a:rPr>
              <a:t>Для лампочки необходимо электричество!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56992"/>
            <a:ext cx="337730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54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476672"/>
            <a:ext cx="2263080" cy="554312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chemeClr val="bg1"/>
                </a:solidFill>
              </a:rPr>
              <a:t>Электричество рождается  на больших электростанциях. Затем по проводам приходит в дома.</a:t>
            </a:r>
          </a:p>
          <a:p>
            <a:endParaRPr lang="ru-RU" dirty="0" smtClean="0"/>
          </a:p>
          <a:p>
            <a:r>
              <a:rPr lang="ru-RU" b="1" u="sng" dirty="0" smtClean="0">
                <a:solidFill>
                  <a:schemeClr val="bg1"/>
                </a:solidFill>
              </a:rPr>
              <a:t>Вопрос ребятам:</a:t>
            </a:r>
            <a:endParaRPr lang="ru-RU" b="1" u="sng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1800" b="1" dirty="0" smtClean="0">
                <a:solidFill>
                  <a:schemeClr val="bg1"/>
                </a:solidFill>
              </a:rPr>
              <a:t>По каким предметам можно догадаться  о наличии электричества в помещении детского сада?</a:t>
            </a:r>
            <a:endParaRPr lang="ru-RU" sz="18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3" r="139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1126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4" y="476672"/>
            <a:ext cx="2464593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76672"/>
            <a:ext cx="2376264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87498"/>
            <a:ext cx="3109991" cy="2221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31" y="3429000"/>
            <a:ext cx="2392106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004" y="3454200"/>
            <a:ext cx="2232248" cy="2325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500" y="3345544"/>
            <a:ext cx="3600400" cy="2543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0668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146</TotalTime>
  <Words>252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История  электричества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 электричества</dc:title>
  <dc:creator>Admin</dc:creator>
  <cp:lastModifiedBy>Admin</cp:lastModifiedBy>
  <cp:revision>9</cp:revision>
  <dcterms:created xsi:type="dcterms:W3CDTF">2015-02-04T17:37:43Z</dcterms:created>
  <dcterms:modified xsi:type="dcterms:W3CDTF">2015-02-04T20:26:56Z</dcterms:modified>
</cp:coreProperties>
</file>