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8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7" r:id="rId20"/>
    <p:sldId id="28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EA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129B5-A479-4AB4-B69D-68E54294D4C6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FB96-62E9-49E0-90C1-E61044FF8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2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FB96-62E9-49E0-90C1-E61044FF8D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9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37858" y="836712"/>
            <a:ext cx="7772400" cy="2376264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«Строение тела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Человека</a:t>
            </a:r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» 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5" descr="C:\Documents and Settings\Светулька.CENDRES\Рабочий стол\Свете-ОРГАНЫ\180110_Тел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2588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1723"/>
            <a:ext cx="2268538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8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46329" cy="606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320480" cy="623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610648"/>
            <a:ext cx="2319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Сердце</a:t>
            </a:r>
            <a:r>
              <a:rPr lang="ru-RU" sz="4400" dirty="0" smtClean="0">
                <a:latin typeface="Comic Sans MS" pitchFamily="66" charset="0"/>
              </a:rPr>
              <a:t> </a:t>
            </a:r>
            <a:endParaRPr lang="ru-RU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4800"/>
            <a:ext cx="257085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5966"/>
            <a:ext cx="5724128" cy="57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332656"/>
            <a:ext cx="2291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Легкие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6864" cy="447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4597"/>
            <a:ext cx="3275856" cy="640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39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81001644_fourth_stomach_000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11662"/>
          <a:stretch/>
        </p:blipFill>
        <p:spPr bwMode="auto">
          <a:xfrm>
            <a:off x="2699792" y="908720"/>
            <a:ext cx="5616624" cy="565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740023"/>
            <a:ext cx="2752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Желудок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3960440" cy="63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752168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Кишечник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00600" cy="546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0423" y="499319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Печень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остя Косточкин\wimbshm1.d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697" y="103812"/>
            <a:ext cx="8758557" cy="654053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43868" y="5996106"/>
            <a:ext cx="5616575" cy="641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Костя </a:t>
            </a:r>
            <a:r>
              <a:rPr lang="ru-RU" sz="3600" b="1" dirty="0" err="1">
                <a:solidFill>
                  <a:srgbClr val="002060"/>
                </a:solidFill>
                <a:latin typeface="Comic Sans MS" pitchFamily="66" charset="0"/>
              </a:rPr>
              <a:t>Косточкин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,kjghjkg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4" y="682265"/>
            <a:ext cx="3779514" cy="573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031272" y="1124744"/>
            <a:ext cx="17567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03848" y="3576488"/>
            <a:ext cx="9503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879812" y="3894180"/>
            <a:ext cx="3687676" cy="25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11760" y="4213616"/>
            <a:ext cx="17812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80340" y="4473618"/>
            <a:ext cx="32638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21032" y="5342174"/>
            <a:ext cx="219124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298425" y="835025"/>
            <a:ext cx="3138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Головной мозг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192962" y="3257888"/>
            <a:ext cx="1577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Лёгкие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567488" y="3604461"/>
            <a:ext cx="1582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Сердце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192962" y="3894180"/>
            <a:ext cx="1643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Печень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470466" y="4183899"/>
            <a:ext cx="1911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Желудок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016594" y="5011489"/>
            <a:ext cx="2139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rgbClr val="FF0000"/>
                </a:solidFill>
              </a:rPr>
              <a:t>Кишечник</a:t>
            </a:r>
          </a:p>
        </p:txBody>
      </p:sp>
    </p:spTree>
    <p:extLst>
      <p:ext uri="{BB962C8B-B14F-4D97-AF65-F5344CB8AC3E}">
        <p14:creationId xmlns:p14="http://schemas.microsoft.com/office/powerpoint/2010/main" val="16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27115" cy="589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157413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74" y="457200"/>
            <a:ext cx="5075522" cy="570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70922"/>
            <a:ext cx="6556292" cy="576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7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5" y="476672"/>
            <a:ext cx="8087766" cy="552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050816" cy="493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139952" cy="617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96875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503613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76053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506913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18293" y="332656"/>
            <a:ext cx="8435975" cy="18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3300"/>
                </a:solidFill>
                <a:latin typeface="Comic Sans MS" pitchFamily="66" charset="0"/>
              </a:rPr>
              <a:t>Внутреннее строение тела человека</a:t>
            </a:r>
          </a:p>
        </p:txBody>
      </p:sp>
      <p:pic>
        <p:nvPicPr>
          <p:cNvPr id="3" name="Picture 4" descr=",kjghjkg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73647"/>
            <a:ext cx="4175918" cy="507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1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715000" cy="527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011738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9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mbsh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7632700" cy="1077218"/>
          </a:xfrm>
          <a:prstGeom prst="rect">
            <a:avLst/>
          </a:prstGeom>
          <a:solidFill>
            <a:srgbClr val="F6DEA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Расскажите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родителям о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внутреннем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строении тела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1382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Светулька.CENDRES\Рабочий стол\Свете-ОРГАНЫ\Мой-моз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00" y="1340768"/>
            <a:ext cx="3870462" cy="3356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4" descr="MCj01978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9" y="2416324"/>
            <a:ext cx="4537323" cy="4121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528520" y="389632"/>
            <a:ext cx="4288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Головной мозг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798071" cy="590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4759"/>
            <a:ext cx="4542656" cy="647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3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195192" cy="649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6433"/>
            <a:ext cx="4402832" cy="648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73" y="404664"/>
            <a:ext cx="3921434" cy="616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34</Words>
  <Application>Microsoft Office PowerPoint</Application>
  <PresentationFormat>Экран (4:3)</PresentationFormat>
  <Paragraphs>18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«Строение тела Человека»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«Тело Человека» </dc:title>
  <dc:creator>Владимир</dc:creator>
  <cp:lastModifiedBy>Admin</cp:lastModifiedBy>
  <cp:revision>21</cp:revision>
  <dcterms:created xsi:type="dcterms:W3CDTF">2014-01-08T09:10:22Z</dcterms:created>
  <dcterms:modified xsi:type="dcterms:W3CDTF">2017-03-13T08:03:04Z</dcterms:modified>
</cp:coreProperties>
</file>