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2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09A8-0D59-49E9-BE85-EB01065743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0C43-3FAC-41F8-8A00-5D9FB3088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83FB1-A608-4F9C-8EA8-E3A92BB62A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88" y="611560"/>
            <a:ext cx="60009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«Трудовое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детей в семье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саду».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80" y="1403648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Труд - важнейшее средство воспитания, начиная с дошкольного возраста; в процессе формируется личность ребенка, складываются коллективные взаимоотношения.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8680" y="2267744"/>
            <a:ext cx="59046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 детей дошкольного возраста является важнейшим средством воспитания. Весь процесс воспитания детей в детском саду может и должен быть организован так, чтобы они научились понимать пользу и необходимость труда для себя и для коллектива. Относиться к работе с любовью, видеть в ней радость – необходимое условие для проявления творчества личности, ее талантов. </a:t>
            </a:r>
          </a:p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92696" y="4139952"/>
            <a:ext cx="549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был основой для человеческой жизни и культуры.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88" y="493204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Трудолюбие и способность к труду не дается от природы, но воспитывается с самого раннего детства. Труд должен быть творческим, потому что именно творческий труд, делает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богато духовно.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636912" y="5940152"/>
            <a:ext cx="1584176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068960" y="6084168"/>
            <a:ext cx="77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22" idx="4"/>
          </p:cNvCxnSpPr>
          <p:nvPr/>
        </p:nvCxnSpPr>
        <p:spPr>
          <a:xfrm>
            <a:off x="3429000" y="6516216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2" idx="5"/>
          </p:cNvCxnSpPr>
          <p:nvPr/>
        </p:nvCxnSpPr>
        <p:spPr>
          <a:xfrm>
            <a:off x="3989091" y="6431853"/>
            <a:ext cx="448021" cy="396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2" idx="3"/>
          </p:cNvCxnSpPr>
          <p:nvPr/>
        </p:nvCxnSpPr>
        <p:spPr>
          <a:xfrm flipH="1">
            <a:off x="2492896" y="6431853"/>
            <a:ext cx="376013" cy="396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1663" y="6948264"/>
            <a:ext cx="2467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Хозяйственно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бытовой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труд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6912" y="7524328"/>
            <a:ext cx="17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«в природе»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93096" y="6876256"/>
            <a:ext cx="137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Ручной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труд </a:t>
            </a:r>
          </a:p>
        </p:txBody>
      </p:sp>
      <p:pic>
        <p:nvPicPr>
          <p:cNvPr id="18" name="Рисунок 17" descr="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53136" y="7380312"/>
            <a:ext cx="1224136" cy="1429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2976" y="395536"/>
            <a:ext cx="30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88" y="467544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постоянная работа о чистоте тела, о порядке костюма, готовность сделать для этого все необходимое и сделать без требований из вне, из внутренней потребности, соблюдать гигиенические правила. Понятно, что такого отношения детей к труду по самообслуживанию можно добиться кропотливой систематической работой в детском саду и семье.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Содержимое 5" descr="post-56-12671245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5064" y="1835696"/>
            <a:ext cx="1224136" cy="1156664"/>
          </a:xfrm>
        </p:spPr>
      </p:pic>
      <p:pic>
        <p:nvPicPr>
          <p:cNvPr id="7" name="Рисунок 6" descr="f95d30b8a98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49080" y="3923928"/>
            <a:ext cx="1152128" cy="1305745"/>
          </a:xfrm>
          <a:prstGeom prst="rect">
            <a:avLst/>
          </a:prstGeom>
        </p:spPr>
      </p:pic>
      <p:pic>
        <p:nvPicPr>
          <p:cNvPr id="8" name="Рисунок 7" descr="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3176" y="2699792"/>
            <a:ext cx="1368152" cy="1250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696" y="2267744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Самообслуживание является основным видом труда маленького ребенка. Приучение детей самим одеваться, умываться, есть, убирать за собой игрушки на место формулирует у них самостоятельность, меньшую зависимость от взрослого, уверенность в своих силах, желание и умение преодолеть препятствия.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6872" y="5364088"/>
            <a:ext cx="4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в природе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 с расширением кругозора детей, получением доступных знаний, например, о почве, посадочном материале, трудовых процессов,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орудиях труда. </a:t>
            </a:r>
            <a:endParaRPr lang="ru-RU" dirty="0"/>
          </a:p>
        </p:txBody>
      </p:sp>
      <p:pic>
        <p:nvPicPr>
          <p:cNvPr id="11" name="Рисунок 10" descr="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80" y="5436096"/>
            <a:ext cx="1828804" cy="1603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688" y="694826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в природе способствует развитию наблюдательности, любознательности детей, воспитывает у них интерес к сельскохозяйственному труду, и уважение к людям, которые им занимаются.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в природе помогает воспитать любовь к ней.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688" y="467544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Ручной труд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развивает конструктивные способности детей, полезные практические навыки и ориентировки, формирует интерес к работе, готовность за нее, справится с ней, умение оценить свои возможности, стремление выполнить работу как можно лучше (прочнее, устойчивее, изящнее, аккуратнее).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" name="Рисунок 9" descr="0_6ff02_bc2f38b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6671" y="2051720"/>
            <a:ext cx="2207142" cy="1440160"/>
          </a:xfrm>
          <a:prstGeom prst="rect">
            <a:avLst/>
          </a:prstGeom>
        </p:spPr>
      </p:pic>
      <p:pic>
        <p:nvPicPr>
          <p:cNvPr id="11" name="Рисунок 10" descr="f5b8bc85df8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30683" y="1907704"/>
            <a:ext cx="1107815" cy="1800200"/>
          </a:xfrm>
          <a:prstGeom prst="rect">
            <a:avLst/>
          </a:prstGeom>
        </p:spPr>
      </p:pic>
      <p:pic>
        <p:nvPicPr>
          <p:cNvPr id="12" name="Рисунок 11" descr="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4944" y="2267744"/>
            <a:ext cx="1230814" cy="1656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688" y="3923928"/>
            <a:ext cx="59046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труда дети знакомятся с простейшими техническими приспособлениями, осваивают навыки работы некоторыми инструментами, учатся бережно относиться к материалам, предметам труда, орудиям.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Дети на опыте усваивают элементарные представления о свойствах различных материалов: материал подвергается различным превращениям, из него можно делать разнообразные вещи. Так обучаясь изготовлению полезных предметов из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плотной бумаги, дети узнают, что ее можно складывать, резать, склеивать.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Радость труда – могучая воспитательная сила. В годы детства ребенок должен глубоко пережить это благородное чувство.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В труде распространяется богатство человеческих отношений. Воспитать любовь к труду невозможно, если ребенок не почувствует красоты этих отношений.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«Свободный труд нужен человеку сам по себе для развития и поддержания человеческого достоинства»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539552"/>
            <a:ext cx="55937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ребенка приобщить к труду?</a:t>
            </a:r>
          </a:p>
          <a:p>
            <a:endParaRPr lang="ru-RU" dirty="0"/>
          </a:p>
        </p:txBody>
      </p:sp>
      <p:pic>
        <p:nvPicPr>
          <p:cNvPr id="4" name="Рисунок 3" descr="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1115616"/>
            <a:ext cx="1883668" cy="243840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80928" y="1115616"/>
            <a:ext cx="357301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семье дети постоянно видят, что родители делают: готовят еду, убирают квартиру, стирают белье, шьют. Наблюдение за тем как выполняют взрослые эти повседневные дела, постепенно помогает ребенку понять их значимость и отношение родителей к труду: мама пришла с работы усталая, но должна готовить ужин для всех, папа идет в магазин за продуктами.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помнить что детские наблюдения могут носить созерцательный характер.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672" y="3491880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Чтобы пример членов семьи стал для ребенка руководством к действию, взрослые могут сопровождать свою работу пояснениями. Это обычно привлекает к себе внимание детей, они задают вопросы, пытаются помочь родителям. Так постепенно ребенка привлекают к совместному со взрослыми труду.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672" y="4496574"/>
            <a:ext cx="60486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Поручения, даваемые детям должны быть интересными и привлекательными по форме выполнения. Если же они строятся лишь на распоряжениях: &lt;&lt; Подай! &gt;&gt;, &lt;&lt; Подержи! &gt;&gt;, &lt;&lt; Поднеси! &gt;&gt;, то это отбивает у ребенка охоту трудиться. Потому взрослый, скажем, столярничая, не только просит принести какой либо инструмент, но и учит ребенка, как им пользоваться.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     Поручая детям то или иное дело, взрослые должны учитывать его возрастные возможности. Если задания посильны, дошкольник выполняет его с интересом.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Для того дети могли овладеть правильными приемами выполнения того или иного вида работы, чтобы они охотно трудились, необходимо иметь дома соответствующий инвентарь.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 детей семье; организуемый взрослыми, сближает ребенка, способствует влиянию взрослого, но его интересы и потребности. Особенно ценно, если родители сумеют содействовать в процессе работы развитию у детей стремления к полезной для семьи деятельности: сделать что-то для младшего брата, подарок маме, товарищу и т.д.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744" y="467544"/>
            <a:ext cx="429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привить ребенку трудолюбие?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744" y="971600"/>
            <a:ext cx="451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основных рекомендаций для родителей.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936" y="1331640"/>
            <a:ext cx="36724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1. Избегайте ненужных поблажек.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часто сами отговаривают ребенка от выполнения какой-либо работы, объясняя это тем, что «придет взрослая жизнь, и ты еще наработаешься (намоешься посуды,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неубираешься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т.д.)». Но вот приходит та самая «взрослая жизнь», а отпрыск почему-то по-прежнему не проявляет интереса к работе, к домашним делам, не хочет брать на себя ответственность. Потому что эти качества не «включаются» по мановению волшебной палочки. </a:t>
            </a:r>
          </a:p>
          <a:p>
            <a:endParaRPr lang="ru-RU" dirty="0"/>
          </a:p>
        </p:txBody>
      </p:sp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8680" y="1403648"/>
            <a:ext cx="1800200" cy="2546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672" y="3851920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вы хотите видеть их в своем ребенке, то уже с трех лет должны методично и планомерно воспитывать их. Конечно, не стоит превращать своё дитя в раба, загружая его всеми возможными невозможными делами. Но выделить ему определенный круг обязанностей и назначить сферу ответственности просто необходимо. Например, он может отвечать за порядок в своей комнате или за ежедневный выгул домашнего питомца, за чистоту посуды из которой он только что поел, или за поливку домашних цветов.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6672" y="5580112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2. Показывайте пример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вы просите своё чадо пропылесосить, а в это время лежите на диване или болтаете на кухне с подружками, при этом нечто подобное происходит постоянно, то ребенок, вероятнее всего, начнет капризничать и отказываться от выполнения работы. Наши дети – наше зеркальное отражение. Самый лучший вариант – делать уборку вместе с ребенком, занявшись более сложными делами, которые малышу просто не под силу.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72" y="7092280"/>
            <a:ext cx="5976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3. Постоянная критика.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Ясное дело, что у маленького ребенка не получится сделать какую-либо работу так же хорошо и правильно, как это получится сделать у вас. Но этого и не требуется! Будьте терпимы, при необходимости корректируйте его действия, но очень мягко. Применяя к ребенку постоянную и жесткую критику, вы можете лишить его веры в себя и отбить всякое желание что-либо делать.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3" y="467544"/>
            <a:ext cx="60486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4. Избегать слова «обязан (-а)».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Нельзя мотивировать ребенка на выполнение работы фразой «Ты обязан». У него возникнет совершенно логический вопрос «Почему?», и вряд ли вы на него ответите корректно. Предупреждайте такие вопросы и объясняйте заранее, почему необходимо выполнить то или иное задание. Важно дать понять, что в семье никто никому ничем не обязан. Но именно потому, что каждый член семьи добросовестно занимается своим делом (к примеру, папа – зарабатывает деньги, а мама – готовит для всех ужин), всем комфортно друг с другом живется. </a:t>
            </a: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5. Избегать регулярных, а также денежных поощрений.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Хвалить ребенка и отмечать его трудолюбие необходимо, но в умеренных дозах. Если похвала будет слишком частой, то она обесценится в его глазах и перестанет мотивировать к действию. Грубейшая ошибка – постоянные материальные, тем более – денежные поощрения. Это приведет к тому, что ребенок каждую работу будет воспринимать, как одолжение, и со временем превратит ваши отношения в своеобразный бизнес. Вы же не хотите, чтобы в старости ваше чадо отказывалось кружку воды бесплатно поднести?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672" y="6948264"/>
            <a:ext cx="63813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Хороший приём – предложить ребенку самому установить для себя сроки выполнения задания, а также наказание в случае невыполнения. Такой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способ общения подчеркнет отношение к нему, как к самостоятельному и взрослому человеку. За нарушения сроков не стесняйтесь предъявлять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жесткие санкции: изолируйте от компьютера, лишайте на время каких-либо привилегий. Это будет честно, ведь у вас всё заранее было оговорено.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2776" y="4139952"/>
            <a:ext cx="362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для неуправляемых детей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067944"/>
            <a:ext cx="2392603" cy="3384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6872" y="4427984"/>
            <a:ext cx="43478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случилось, что вы вовремя не привили ребенку интереса к труду, и на каждую просьбу он реагирует весьма раздраженно или вовсе игнорирует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сказанное в свой адрес. Что делать?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ваше чадо отвечает вам «я сейчас», «я сделаю», но не держит своего слова, значит, уважение к вам по каким-то причинам утеряно. Остается только договариваться с ребенком на равных и искать действенные способы мотивации (нематериальные). Повышайте лимит доверия, совершенно четко выполняя свою часть уговора - дети чувствуют уважение к родителям, у которых слова совпадают с действиями.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1203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14</cp:revision>
  <dcterms:created xsi:type="dcterms:W3CDTF">2015-02-11T06:32:40Z</dcterms:created>
  <dcterms:modified xsi:type="dcterms:W3CDTF">2015-02-17T12:36:21Z</dcterms:modified>
</cp:coreProperties>
</file>