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58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История возникновения бумаги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3245" y="5531556"/>
            <a:ext cx="6898745" cy="93697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 дошкольного образования: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Гранковская В.М.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0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d.kopilkaurokov.ru/up/html/2019/08/21/k_5d5d88234edf0/img_user_file_5d5d8823f00a2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55" y="371607"/>
            <a:ext cx="9595555" cy="61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645" y="2167467"/>
            <a:ext cx="6739466" cy="224648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 за внимание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9556" y="4250174"/>
            <a:ext cx="3044210" cy="20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10442222" y="2111021"/>
            <a:ext cx="1231048" cy="44343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9" y="304800"/>
            <a:ext cx="9877776" cy="6240591"/>
          </a:xfrm>
        </p:spPr>
      </p:pic>
    </p:spTree>
    <p:extLst>
      <p:ext uri="{BB962C8B-B14F-4D97-AF65-F5344CB8AC3E}">
        <p14:creationId xmlns:p14="http://schemas.microsoft.com/office/powerpoint/2010/main" val="323128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867" y="337752"/>
            <a:ext cx="9606844" cy="59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8" y="259643"/>
            <a:ext cx="10114844" cy="6287913"/>
          </a:xfrm>
        </p:spPr>
      </p:pic>
    </p:spTree>
    <p:extLst>
      <p:ext uri="{BB962C8B-B14F-4D97-AF65-F5344CB8AC3E}">
        <p14:creationId xmlns:p14="http://schemas.microsoft.com/office/powerpoint/2010/main" val="37846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penelite.ru/wa-data/public/blog/images-old-site/history-pens/glinyanie-dozhech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8" y="395111"/>
            <a:ext cx="9654460" cy="60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6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1378" y="1027288"/>
            <a:ext cx="2033234" cy="8777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8" y="554666"/>
            <a:ext cx="9877776" cy="5936445"/>
          </a:xfrm>
        </p:spPr>
      </p:pic>
    </p:spTree>
    <p:extLst>
      <p:ext uri="{BB962C8B-B14F-4D97-AF65-F5344CB8AC3E}">
        <p14:creationId xmlns:p14="http://schemas.microsoft.com/office/powerpoint/2010/main" val="401510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9956" y="1512710"/>
            <a:ext cx="994656" cy="39228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361244"/>
            <a:ext cx="9907310" cy="6220178"/>
          </a:xfrm>
        </p:spPr>
      </p:pic>
    </p:spTree>
    <p:extLst>
      <p:ext uri="{BB962C8B-B14F-4D97-AF65-F5344CB8AC3E}">
        <p14:creationId xmlns:p14="http://schemas.microsoft.com/office/powerpoint/2010/main" val="423215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406399"/>
            <a:ext cx="10261600" cy="6084711"/>
          </a:xfrm>
        </p:spPr>
      </p:pic>
    </p:spTree>
    <p:extLst>
      <p:ext uri="{BB962C8B-B14F-4D97-AF65-F5344CB8AC3E}">
        <p14:creationId xmlns:p14="http://schemas.microsoft.com/office/powerpoint/2010/main" val="21636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6756" y="1459488"/>
            <a:ext cx="4628444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s://pbs.twimg.com/media/EYLOCTrU8AA22IJ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2" y="135467"/>
            <a:ext cx="8353779" cy="64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4897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12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История возникновения бумаги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бумаги</dc:title>
  <dc:creator>василиса богушевич</dc:creator>
  <cp:lastModifiedBy>василиса богушевич</cp:lastModifiedBy>
  <cp:revision>6</cp:revision>
  <dcterms:created xsi:type="dcterms:W3CDTF">2022-04-02T15:54:55Z</dcterms:created>
  <dcterms:modified xsi:type="dcterms:W3CDTF">2022-04-02T16:45:25Z</dcterms:modified>
</cp:coreProperties>
</file>