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72" r:id="rId5"/>
    <p:sldId id="273" r:id="rId6"/>
    <p:sldId id="271" r:id="rId7"/>
    <p:sldId id="276" r:id="rId8"/>
    <p:sldId id="274" r:id="rId9"/>
    <p:sldId id="277" r:id="rId10"/>
    <p:sldId id="278" r:id="rId11"/>
    <p:sldId id="27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8A78"/>
    <a:srgbClr val="37B9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E4C4-3A49-49C3-BC82-F7098127CEE5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E3E1-47D6-4C5B-AF2E-9CC47D04DD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727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E4C4-3A49-49C3-BC82-F7098127CEE5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E3E1-47D6-4C5B-AF2E-9CC47D04DD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651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E4C4-3A49-49C3-BC82-F7098127CEE5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E3E1-47D6-4C5B-AF2E-9CC47D04DD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810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E4C4-3A49-49C3-BC82-F7098127CEE5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E3E1-47D6-4C5B-AF2E-9CC47D04DD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267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E4C4-3A49-49C3-BC82-F7098127CEE5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E3E1-47D6-4C5B-AF2E-9CC47D04DD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975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E4C4-3A49-49C3-BC82-F7098127CEE5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E3E1-47D6-4C5B-AF2E-9CC47D04DD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5866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E4C4-3A49-49C3-BC82-F7098127CEE5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E3E1-47D6-4C5B-AF2E-9CC47D04DD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018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E4C4-3A49-49C3-BC82-F7098127CEE5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E3E1-47D6-4C5B-AF2E-9CC47D04DD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235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E4C4-3A49-49C3-BC82-F7098127CEE5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E3E1-47D6-4C5B-AF2E-9CC47D04DD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4190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E4C4-3A49-49C3-BC82-F7098127CEE5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E3E1-47D6-4C5B-AF2E-9CC47D04DD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520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E4C4-3A49-49C3-BC82-F7098127CEE5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E3E1-47D6-4C5B-AF2E-9CC47D04DD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406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EE4C4-3A49-49C3-BC82-F7098127CEE5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E3E1-47D6-4C5B-AF2E-9CC47D04DD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34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4766" y="627020"/>
            <a:ext cx="10842172" cy="406177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2E8A78"/>
                </a:solidFill>
              </a:rPr>
              <a:t>ГУО «Ясли-сад №34 г.</a:t>
            </a:r>
            <a:r>
              <a:rPr lang="en-US" sz="2800" b="1" dirty="0" smtClean="0">
                <a:solidFill>
                  <a:srgbClr val="2E8A78"/>
                </a:solidFill>
              </a:rPr>
              <a:t> </a:t>
            </a:r>
            <a:r>
              <a:rPr lang="ru-RU" sz="2800" b="1" dirty="0" smtClean="0">
                <a:solidFill>
                  <a:srgbClr val="2E8A78"/>
                </a:solidFill>
              </a:rPr>
              <a:t>Лида»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Бережем бумагу –</a:t>
            </a:r>
            <a:br>
              <a:rPr lang="ru-RU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en-US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                         </a:t>
            </a:r>
            <a:r>
              <a:rPr lang="ru-RU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бережем </a:t>
            </a:r>
            <a:r>
              <a:rPr lang="ru-RU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лес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B3C4BC28-286B-4F1F-AFF9-B7D0C7759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6494" y="5342705"/>
            <a:ext cx="4491949" cy="1064623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rgbClr val="2E8A78"/>
                </a:solidFill>
                <a:latin typeface="+mj-lt"/>
                <a:ea typeface="+mj-ea"/>
                <a:cs typeface="+mj-cs"/>
              </a:rPr>
              <a:t>Составитель:</a:t>
            </a:r>
          </a:p>
          <a:p>
            <a:pPr algn="l"/>
            <a:r>
              <a:rPr lang="ru-RU" sz="1800" b="1" dirty="0">
                <a:solidFill>
                  <a:srgbClr val="2E8A78"/>
                </a:solidFill>
                <a:latin typeface="+mj-lt"/>
                <a:ea typeface="+mj-ea"/>
                <a:cs typeface="+mj-cs"/>
              </a:rPr>
              <a:t>воспитатель дошкольного  образования</a:t>
            </a:r>
          </a:p>
          <a:p>
            <a:pPr algn="l"/>
            <a:r>
              <a:rPr lang="ru-RU" sz="1800" b="1" dirty="0" err="1">
                <a:solidFill>
                  <a:srgbClr val="2E8A78"/>
                </a:solidFill>
                <a:latin typeface="+mj-lt"/>
                <a:ea typeface="+mj-ea"/>
                <a:cs typeface="+mj-cs"/>
              </a:rPr>
              <a:t>Корейво</a:t>
            </a:r>
            <a:r>
              <a:rPr lang="ru-RU" sz="1800" b="1" dirty="0">
                <a:solidFill>
                  <a:srgbClr val="2E8A78"/>
                </a:solidFill>
                <a:latin typeface="+mj-lt"/>
                <a:ea typeface="+mj-ea"/>
                <a:cs typeface="+mj-cs"/>
              </a:rPr>
              <a:t> О.Г.</a:t>
            </a:r>
          </a:p>
        </p:txBody>
      </p:sp>
      <p:pic>
        <p:nvPicPr>
          <p:cNvPr id="5" name="Picture 4" descr="D:\1614605051_1-p-bumaga-na-belom-fone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476" y="3283357"/>
            <a:ext cx="4560474" cy="3344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6009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z6oDVKMxW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3860" y="283966"/>
            <a:ext cx="6678340" cy="6269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6009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akulatu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1714" y="679266"/>
            <a:ext cx="7451958" cy="5593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6009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947" y="261255"/>
            <a:ext cx="10184674" cy="2756265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Мир, в котором мы живём, светлый и чудесный,</a:t>
            </a:r>
            <a:b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Ярким солнечным лучом обогреет всех нас.</a:t>
            </a:r>
            <a:b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Мир, в котором мы живём, солнышком нас греет.</a:t>
            </a:r>
            <a:b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Чтоб уютно было в нём, стань к нему добрее!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026" name="Picture 2" descr="D:\313-3135971_earth-child-clip-art-children-hand-in-earth-childr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2229" y="1946366"/>
            <a:ext cx="9379131" cy="4911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600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0056" y="339531"/>
            <a:ext cx="8255726" cy="6191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6009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205-2055179_transparent-lumber-clipart-hand-painted-wood-stylized-tex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391" y="391886"/>
            <a:ext cx="5932843" cy="3764059"/>
          </a:xfrm>
          <a:prstGeom prst="rect">
            <a:avLst/>
          </a:prstGeom>
          <a:noFill/>
        </p:spPr>
      </p:pic>
      <p:pic>
        <p:nvPicPr>
          <p:cNvPr id="3075" name="Picture 3" descr="D:\148645-vector-tent-camp-free-clipart-h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1287" y="2063931"/>
            <a:ext cx="6465916" cy="4549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6009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cbcb4d2fc3b618d60f169404734934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936" y="375140"/>
            <a:ext cx="4814961" cy="6143226"/>
          </a:xfrm>
          <a:prstGeom prst="rect">
            <a:avLst/>
          </a:prstGeom>
          <a:noFill/>
        </p:spPr>
      </p:pic>
      <p:pic>
        <p:nvPicPr>
          <p:cNvPr id="7" name="Picture 3" descr="D:\modera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7730" y="418011"/>
            <a:ext cx="6089470" cy="6089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6009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219200" y="836026"/>
            <a:ext cx="10184674" cy="6387738"/>
          </a:xfrm>
        </p:spPr>
        <p:txBody>
          <a:bodyPr>
            <a:normAutofit fontScale="90000"/>
          </a:bodyPr>
          <a:lstStyle/>
          <a:p>
            <a:pPr>
              <a:lnSpc>
                <a:spcPts val="4300"/>
              </a:lnSpc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Мы должны беречь богатство и красоту лесов нашей Родины. </a:t>
            </a:r>
            <a:b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Лес — могучий природный фактор, влияющий на многие процессы, протекающие на земной поверхности. </a:t>
            </a:r>
            <a:b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Лес — место обитания птиц и зверей. Он поставляет кислород и сохраняет жизнь на Земле. </a:t>
            </a:r>
            <a:b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Лес — это место, куда мы приходим в часы отдыха. </a:t>
            </a:r>
            <a:b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Древесину можно заменить, живой лес заменить ничем нельзя! 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5122" name="Picture 2" descr="D:\JJF6oN66BLU (1).jpg"/>
          <p:cNvPicPr>
            <a:picLocks noChangeAspect="1" noChangeArrowheads="1"/>
          </p:cNvPicPr>
          <p:nvPr/>
        </p:nvPicPr>
        <p:blipFill>
          <a:blip r:embed="rId3"/>
          <a:srcRect b="7624"/>
          <a:stretch>
            <a:fillRect/>
          </a:stretch>
        </p:blipFill>
        <p:spPr bwMode="auto">
          <a:xfrm>
            <a:off x="0" y="4024668"/>
            <a:ext cx="12192000" cy="2833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6009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127759" y="731523"/>
            <a:ext cx="10184674" cy="4297681"/>
          </a:xfrm>
        </p:spPr>
        <p:txBody>
          <a:bodyPr>
            <a:normAutofit fontScale="90000"/>
          </a:bodyPr>
          <a:lstStyle/>
          <a:p>
            <a:pPr>
              <a:lnSpc>
                <a:spcPts val="4300"/>
              </a:lnSpc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В современном мире бумагу делают из древесины. </a:t>
            </a:r>
            <a:br>
              <a:rPr lang="ru-RU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Для  производства бумаги вырубаются деревья. 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CFC5DF1-70E6-4BD6-8265-269C915D76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524" y="2282918"/>
            <a:ext cx="7099361" cy="41265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7468B9F-53A0-4980-98E2-613267A53D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72" y="2270031"/>
            <a:ext cx="4147212" cy="414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6009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824549" y="2063932"/>
            <a:ext cx="7075714" cy="6387737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53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Как же мы можем</a:t>
            </a:r>
            <a:br>
              <a:rPr lang="ru-RU" sz="53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53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помочь деревьям,</a:t>
            </a:r>
            <a:br>
              <a:rPr lang="ru-RU" sz="53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53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чтобы их не вырубали?</a:t>
            </a:r>
            <a: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b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ru-RU" sz="3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1CCEAED-DF4E-4105-858E-6430E80B2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02" t="7699" r="8517" b="12890"/>
          <a:stretch>
            <a:fillRect/>
          </a:stretch>
        </p:blipFill>
        <p:spPr>
          <a:xfrm>
            <a:off x="613956" y="809888"/>
            <a:ext cx="4506685" cy="534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6009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7099" y="475786"/>
            <a:ext cx="102178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B92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Самым эффективным способом экономии бумаги  является ее производство из макулатуры.</a:t>
            </a:r>
            <a:endParaRPr lang="ru-RU" sz="3600" dirty="0"/>
          </a:p>
        </p:txBody>
      </p:sp>
      <p:pic>
        <p:nvPicPr>
          <p:cNvPr id="7171" name="Picture 3" descr="D:\mac-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225" y="2733994"/>
            <a:ext cx="5711381" cy="3813537"/>
          </a:xfrm>
          <a:prstGeom prst="rect">
            <a:avLst/>
          </a:prstGeom>
          <a:noFill/>
        </p:spPr>
      </p:pic>
      <p:pic>
        <p:nvPicPr>
          <p:cNvPr id="7172" name="Picture 4" descr="D:\1614605051_1-p-bumaga-na-belom-fone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2435" y="3035931"/>
            <a:ext cx="4909091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60098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17</Words>
  <Application>Microsoft Office PowerPoint</Application>
  <PresentationFormat>Произвольный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ГУО «Ясли-сад №34 г. Лида»     Бережем бумагу –                            бережем лес     </vt:lpstr>
      <vt:lpstr>     Мир, в котором мы живём, светлый и чудесный, Ярким солнечным лучом обогреет всех нас. Мир, в котором мы живём, солнышком нас греет. Чтоб уютно было в нём, стань к нему добрее!      </vt:lpstr>
      <vt:lpstr>Слайд 3</vt:lpstr>
      <vt:lpstr>Слайд 4</vt:lpstr>
      <vt:lpstr>Слайд 5</vt:lpstr>
      <vt:lpstr>      Мы должны беречь богатство и красоту лесов нашей Родины.  Лес — могучий природный фактор, влияющий на многие процессы, протекающие на земной поверхности.  Лес — место обитания птиц и зверей. Он поставляет кислород и сохраняет жизнь на Земле.  Лес — это место, куда мы приходим в часы отдыха.  Древесину можно заменить, живой лес заменить ничем нельзя!       </vt:lpstr>
      <vt:lpstr>      В современном мире бумагу делают из древесины.  Для  производства бумаги вырубаются деревья.       </vt:lpstr>
      <vt:lpstr>      Как же мы можем помочь деревьям, чтобы их не вырубали?              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василиса богушевич</dc:creator>
  <cp:lastModifiedBy>Admin</cp:lastModifiedBy>
  <cp:revision>27</cp:revision>
  <dcterms:created xsi:type="dcterms:W3CDTF">2021-06-13T12:51:02Z</dcterms:created>
  <dcterms:modified xsi:type="dcterms:W3CDTF">2022-01-28T12:43:04Z</dcterms:modified>
</cp:coreProperties>
</file>