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19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3F5-6019-497E-A347-9C1213EB8A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907-20BE-47A9-894D-B4333DD25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58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3F5-6019-497E-A347-9C1213EB8A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907-20BE-47A9-894D-B4333DD25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3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3F5-6019-497E-A347-9C1213EB8A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907-20BE-47A9-894D-B4333DD25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83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3F5-6019-497E-A347-9C1213EB8A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907-20BE-47A9-894D-B4333DD25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6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3F5-6019-497E-A347-9C1213EB8A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907-20BE-47A9-894D-B4333DD25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52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3F5-6019-497E-A347-9C1213EB8A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907-20BE-47A9-894D-B4333DD25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592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3F5-6019-497E-A347-9C1213EB8A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907-20BE-47A9-894D-B4333DD25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44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3F5-6019-497E-A347-9C1213EB8A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907-20BE-47A9-894D-B4333DD25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93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3F5-6019-497E-A347-9C1213EB8A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907-20BE-47A9-894D-B4333DD25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5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3F5-6019-497E-A347-9C1213EB8A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907-20BE-47A9-894D-B4333DD25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5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33F5-6019-497E-A347-9C1213EB8A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92907-20BE-47A9-894D-B4333DD25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07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733F5-6019-497E-A347-9C1213EB8A62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92907-20BE-47A9-894D-B4333DD25F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89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6EC65-094A-402E-B726-C9397F9CC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A7F4D7-E877-4A70-9EB6-24CCBB5A17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E09916-F58E-4DCC-86AD-835024153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4128" r="3980" b="3852"/>
          <a:stretch/>
        </p:blipFill>
        <p:spPr>
          <a:xfrm>
            <a:off x="0" y="0"/>
            <a:ext cx="9144000" cy="67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9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6EC65-094A-402E-B726-C9397F9CC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A7F4D7-E877-4A70-9EB6-24CCBB5A17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E825CC-67D7-46BB-8769-78B6C68C7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4000" r="3889" b="4000"/>
          <a:stretch/>
        </p:blipFill>
        <p:spPr>
          <a:xfrm>
            <a:off x="0" y="0"/>
            <a:ext cx="914400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5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6EC65-094A-402E-B726-C9397F9CC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A7F4D7-E877-4A70-9EB6-24CCBB5A17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7EF9D9-469F-4B34-ACCB-6C5DB2A5DC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4000" r="4112" b="4445"/>
          <a:stretch/>
        </p:blipFill>
        <p:spPr>
          <a:xfrm>
            <a:off x="0" y="0"/>
            <a:ext cx="9052560" cy="674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6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6EC65-094A-402E-B726-C9397F9CC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A7F4D7-E877-4A70-9EB6-24CCBB5A17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25B4EC-B6EB-4210-95DC-4AE6840AD3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" t="3443" r="3667" b="419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65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6EC65-094A-402E-B726-C9397F9CC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A7F4D7-E877-4A70-9EB6-24CCBB5A17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11F5E6-1A98-4B42-8D91-E5A2212A0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9" t="3852" r="3999" b="44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03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6EC65-094A-402E-B726-C9397F9CC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A7F4D7-E877-4A70-9EB6-24CCBB5A17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156599-902C-4B48-8334-5142DA696E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23" t="4354" r="3888" b="465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4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6EC65-094A-402E-B726-C9397F9CC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A7F4D7-E877-4A70-9EB6-24CCBB5A17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12BAD1-1357-4FFE-9174-BA782F12A3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0" t="3408" r="3667" b="4296"/>
          <a:stretch/>
        </p:blipFill>
        <p:spPr>
          <a:xfrm>
            <a:off x="0" y="0"/>
            <a:ext cx="9215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276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UserOk</dc:creator>
  <cp:lastModifiedBy>UserOk</cp:lastModifiedBy>
  <cp:revision>2</cp:revision>
  <dcterms:created xsi:type="dcterms:W3CDTF">2020-03-24T20:11:45Z</dcterms:created>
  <dcterms:modified xsi:type="dcterms:W3CDTF">2020-03-24T20:24:07Z</dcterms:modified>
</cp:coreProperties>
</file>