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9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38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90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90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2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97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62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5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48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11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26CFF-449B-4097-9B95-54C0933C64E1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3FF4A-1D0D-4873-A77A-44EBE5FC4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95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vatars.mds.yandex.net/get-pdb/1531219/d922ba04-5a48-4221-9847-dc87255e462f/s1200?webp=false">
            <a:extLst>
              <a:ext uri="{FF2B5EF4-FFF2-40B4-BE49-F238E27FC236}">
                <a16:creationId xmlns:a16="http://schemas.microsoft.com/office/drawing/2014/main" id="{AC5F31A7-B3A1-4770-BE91-9C40015D682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79475"/>
          </a:xfrm>
        </p:spPr>
        <p:txBody>
          <a:bodyPr anchor="t">
            <a:normAutofit fontScale="90000"/>
          </a:bodyPr>
          <a:lstStyle/>
          <a:p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Развивающая игра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0" y="2418080"/>
            <a:ext cx="8056880" cy="3484880"/>
          </a:xfrm>
        </p:spPr>
        <p:txBody>
          <a:bodyPr>
            <a:normAutofit/>
          </a:bodyPr>
          <a:lstStyle/>
          <a:p>
            <a:r>
              <a:rPr lang="ru-RU" sz="6600" b="1" dirty="0"/>
              <a:t> </a:t>
            </a:r>
            <a:r>
              <a:rPr lang="ru-RU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«Готовим вкусно»</a:t>
            </a:r>
          </a:p>
          <a:p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(алгоритмы </a:t>
            </a:r>
          </a:p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приготовления  пищи)</a:t>
            </a:r>
          </a:p>
        </p:txBody>
      </p:sp>
    </p:spTree>
    <p:extLst>
      <p:ext uri="{BB962C8B-B14F-4D97-AF65-F5344CB8AC3E}">
        <p14:creationId xmlns:p14="http://schemas.microsoft.com/office/powerpoint/2010/main" val="113209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70C7B6-0D4A-4BC6-8DCB-F7FC9E4A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4308E2-CFF7-4F73-9B24-E4F714F19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"/>
            <a:ext cx="9144000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0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7B135E8-565F-47BA-BC76-F78126B1A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60"/>
            <a:ext cx="9144000" cy="669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21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2DFD031-79E5-4CBA-8756-B1E2982B6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040"/>
            <a:ext cx="9144000" cy="666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9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26AB73-F0BB-4727-B314-00801472A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96E3F5F-EFFA-4AD8-91EE-D374CAC7D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560" y="182880"/>
            <a:ext cx="9144000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0EA31-E775-4712-BECC-D92C6F289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29EC40-840E-4EC5-8132-2961995CF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7ABCB34-17DE-44CB-A1A3-7C84C889C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7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77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12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Развивающая игра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Развивающая игра</dc:title>
  <dc:creator>UserOk</dc:creator>
  <cp:lastModifiedBy>UserOk</cp:lastModifiedBy>
  <cp:revision>2</cp:revision>
  <dcterms:created xsi:type="dcterms:W3CDTF">2020-03-24T18:41:42Z</dcterms:created>
  <dcterms:modified xsi:type="dcterms:W3CDTF">2020-03-24T18:55:08Z</dcterms:modified>
</cp:coreProperties>
</file>