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4" r:id="rId4"/>
    <p:sldId id="265" r:id="rId5"/>
    <p:sldId id="267" r:id="rId6"/>
    <p:sldId id="266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6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8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9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3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0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8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9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0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9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0982" y="5288972"/>
            <a:ext cx="6894368" cy="86244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40" y="5382491"/>
            <a:ext cx="8162060" cy="35017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8472" y="1652156"/>
            <a:ext cx="74710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ПРЫГАЖОСЦЬ </a:t>
            </a:r>
            <a:r>
              <a:rPr lang="ru-RU" sz="7200" b="1" i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sz="7200" b="1" i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7200" b="1" i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МОВЫ</a:t>
            </a:r>
            <a:endParaRPr lang="ru-RU" sz="7200" b="1" i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Пользователь\Desktop\Прыгажосць мовы\sm_full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1"/>
            <a:ext cx="5008418" cy="67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Пользователь\Desktop\Прыгажосць мовы\sm_full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73" y="72736"/>
            <a:ext cx="4925291" cy="66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Пользователь\Desktop\Прыгажосць мовы\sm_full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72" y="93518"/>
            <a:ext cx="4858183" cy="66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Пользователь\Desktop\Прыгажосць мовы\sm_full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8" y="0"/>
            <a:ext cx="4804065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Пользователь\Desktop\Прыгажосць мовы\sm_full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0"/>
            <a:ext cx="4783283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Пользователь\Desktop\Прыгажосць мовы\sm_full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72736"/>
            <a:ext cx="4611832" cy="668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88" y="93518"/>
            <a:ext cx="4953867" cy="667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9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0"/>
            <a:ext cx="4986337" cy="672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9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ЧАСТКА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UserOk</dc:creator>
  <cp:lastModifiedBy>Пользователь</cp:lastModifiedBy>
  <cp:revision>32</cp:revision>
  <dcterms:created xsi:type="dcterms:W3CDTF">2020-05-04T19:28:54Z</dcterms:created>
  <dcterms:modified xsi:type="dcterms:W3CDTF">2020-05-05T09:52:15Z</dcterms:modified>
</cp:coreProperties>
</file>