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8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9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3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0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8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9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0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9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2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BF8D0-4FAC-48A4-9AEB-61F2ADA3B5D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399DC-3A9F-45A5-AF27-E28EE7E48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20982" y="5288972"/>
            <a:ext cx="6894368" cy="86244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ЧАСТКА 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40" y="5382491"/>
            <a:ext cx="8162060" cy="35017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8472" y="1652156"/>
            <a:ext cx="747106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ПРЫГАЖОСЦЬ </a:t>
            </a:r>
            <a:r>
              <a:rPr lang="ru-RU" sz="7200" b="1" i="1" spc="5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БЕЛАРУСКАЙ</a:t>
            </a:r>
            <a:r>
              <a:rPr lang="ru-RU" sz="7200" b="1" i="1" cap="none" spc="5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b="1" i="1" cap="none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i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МОВЫ</a:t>
            </a:r>
            <a:endParaRPr lang="ru-RU" sz="7200" b="1" i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Пользователь\Desktop\каб гучала родная мова\7ffa9ab644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64" y="83127"/>
            <a:ext cx="4759036" cy="66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9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9050"/>
            <a:ext cx="4962525" cy="674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6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345" y="1"/>
            <a:ext cx="5185929" cy="674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2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27" y="0"/>
            <a:ext cx="4977246" cy="678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7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55" y="0"/>
            <a:ext cx="4842163" cy="678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0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64" y="0"/>
            <a:ext cx="511146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3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Пользователь\Desktop\Прыгажосць мовы\sm_full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2736"/>
            <a:ext cx="5039591" cy="678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Пользователь\Desktop\Прыгажосць мовы\sm_full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27" y="-2"/>
            <a:ext cx="49772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2B7F8F5-F09A-4048-80C9-9E97EDA33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338153C-B886-4B8E-BFC1-29F38DB4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38320"/>
            <a:ext cx="8149590" cy="18386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http://900igr.net/up/datai/181887/0007-01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42" y="72735"/>
            <a:ext cx="4703185" cy="666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7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6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ЧАСТКА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UserOk</dc:creator>
  <cp:lastModifiedBy>Пользователь</cp:lastModifiedBy>
  <cp:revision>27</cp:revision>
  <dcterms:created xsi:type="dcterms:W3CDTF">2020-05-04T19:28:54Z</dcterms:created>
  <dcterms:modified xsi:type="dcterms:W3CDTF">2020-05-05T09:45:16Z</dcterms:modified>
</cp:coreProperties>
</file>