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5" r:id="rId5"/>
    <p:sldId id="274" r:id="rId6"/>
    <p:sldId id="276" r:id="rId7"/>
  </p:sldIdLst>
  <p:sldSz cx="6858000" cy="9906000" type="A4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99"/>
    <a:srgbClr val="000074"/>
    <a:srgbClr val="0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370" y="-12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4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36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3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6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8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0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1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7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78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7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9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F086-C30F-49F9-8961-A3C6D956A75A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761B-5D2D-4C2C-8A39-8E212DBB9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7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6.wdp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5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85" y="6033120"/>
            <a:ext cx="5376597" cy="3764632"/>
          </a:xfrm>
          <a:prstGeom prst="rect">
            <a:avLst/>
          </a:prstGeom>
          <a:ln>
            <a:noFill/>
          </a:ln>
          <a:effectLst>
            <a:glow rad="5588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37" y="258282"/>
            <a:ext cx="5376597" cy="403244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058" y="3793214"/>
            <a:ext cx="2088232" cy="4052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3997">
            <a:off x="606596" y="3872547"/>
            <a:ext cx="999915" cy="3522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" y="2507343"/>
            <a:ext cx="1337818" cy="4712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8490" flipH="1">
            <a:off x="88943" y="3658602"/>
            <a:ext cx="1121388" cy="39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7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7000" gridSiz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52" y="5529064"/>
            <a:ext cx="6381328" cy="400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28" y="324352"/>
            <a:ext cx="6144683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0" y="4664968"/>
            <a:ext cx="1460712" cy="1252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320" y="4637420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0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96" y="5529063"/>
            <a:ext cx="6144683" cy="4038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13" y="632520"/>
            <a:ext cx="6144683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73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6" y="200472"/>
            <a:ext cx="7020780" cy="9361040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31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scaling="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48" y="4953000"/>
            <a:ext cx="6309320" cy="4731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4" y="221010"/>
            <a:ext cx="6021288" cy="4515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765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0672"/>
            <a:ext cx="6480720" cy="6480720"/>
          </a:xfrm>
          <a:prstGeom prst="rect">
            <a:avLst/>
          </a:prstGeom>
          <a:effectLst>
            <a:glow rad="584200">
              <a:schemeClr val="bg1">
                <a:alpha val="6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37992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0</Words>
  <Application>Microsoft Office PowerPoint</Application>
  <PresentationFormat>Лист A4 (210x297 мм)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77</cp:revision>
  <cp:lastPrinted>2020-04-27T10:08:39Z</cp:lastPrinted>
  <dcterms:created xsi:type="dcterms:W3CDTF">2018-09-02T12:17:38Z</dcterms:created>
  <dcterms:modified xsi:type="dcterms:W3CDTF">2020-05-01T19:36:52Z</dcterms:modified>
</cp:coreProperties>
</file>