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4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5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4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0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0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1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5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7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6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2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92B6-8EE5-41DD-ACD6-14B7FBB39EB2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652F-AD3F-484F-B35B-B5FAE6076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3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73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47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59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30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331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Гальмак</dc:creator>
  <cp:lastModifiedBy>Елена Гальмак</cp:lastModifiedBy>
  <cp:revision>1</cp:revision>
  <dcterms:created xsi:type="dcterms:W3CDTF">2016-03-06T19:14:34Z</dcterms:created>
  <dcterms:modified xsi:type="dcterms:W3CDTF">2016-03-06T19:37:25Z</dcterms:modified>
</cp:coreProperties>
</file>