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69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D0DE-9441-4672-8FCD-E6CDB806802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416-ABA3-48AA-83E0-4ACA79A0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0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D0DE-9441-4672-8FCD-E6CDB806802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416-ABA3-48AA-83E0-4ACA79A0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7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D0DE-9441-4672-8FCD-E6CDB806802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416-ABA3-48AA-83E0-4ACA79A0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8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D0DE-9441-4672-8FCD-E6CDB806802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416-ABA3-48AA-83E0-4ACA79A0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3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D0DE-9441-4672-8FCD-E6CDB806802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416-ABA3-48AA-83E0-4ACA79A0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1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D0DE-9441-4672-8FCD-E6CDB806802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416-ABA3-48AA-83E0-4ACA79A0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0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D0DE-9441-4672-8FCD-E6CDB806802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416-ABA3-48AA-83E0-4ACA79A0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5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D0DE-9441-4672-8FCD-E6CDB806802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416-ABA3-48AA-83E0-4ACA79A0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3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D0DE-9441-4672-8FCD-E6CDB806802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416-ABA3-48AA-83E0-4ACA79A0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3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D0DE-9441-4672-8FCD-E6CDB806802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416-ABA3-48AA-83E0-4ACA79A0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1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D0DE-9441-4672-8FCD-E6CDB806802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2416-ABA3-48AA-83E0-4ACA79A0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7D0DE-9441-4672-8FCD-E6CDB806802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72416-ABA3-48AA-83E0-4ACA79A03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8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99592" y="908720"/>
            <a:ext cx="74991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Материалы и оборудование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п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о ознакомлению дошкольников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с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символикой родного края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2" name="Picture 2" descr="https://turegion.ru/wp-content/uploads/2020/02/belarus-m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47" y="3463265"/>
            <a:ext cx="3589106" cy="25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-152400"/>
            <a:ext cx="9523413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9780" y="1731169"/>
            <a:ext cx="43044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Благодарим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8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048683" y="836712"/>
            <a:ext cx="7046633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Ознакомление с государственными символами традиционно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входит в содержание патриотического воспитания дошкольников.</a:t>
            </a:r>
          </a:p>
          <a:p>
            <a:pPr algn="just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Реализовать эту задачу можно  посредством проведения бесед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р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ассматривания иллюстраций, игр-бесед, которые можно проводить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дифференцированно в нерегламентированной деятельности в утренние и вечерние часы, д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идактических игр, которые лучше проводить в индивидуальной форме,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игр-путешествий, экскурсий, а также в специально-организованной деятельности.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Для знакомства дошколят в государственной символикой в уголке краеведения (белорусском уголке) целесообразно разместить иллюстрационные материалы и оборудование (стенд, карта Беларуси, флаги Республики Беларусь и малой Родины), дидактические и настольно-печатные игры.</a:t>
            </a:r>
          </a:p>
        </p:txBody>
      </p:sp>
    </p:spTree>
    <p:extLst>
      <p:ext uri="{BB962C8B-B14F-4D97-AF65-F5344CB8AC3E}">
        <p14:creationId xmlns:p14="http://schemas.microsoft.com/office/powerpoint/2010/main" val="20436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3" descr="C:\Users\ADMIN\Desktop\УГОЛОК СИМВОЛИКИ ФОТО\ОБЩИЙ ПЛАН УГОЛ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9" y="1052736"/>
            <a:ext cx="720148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3" name="Picture 2" descr="C:\Users\ADMIN\Desktop\УГОЛОК СИМВОЛИКИ ФОТО\IMG-9319f4653e6283912a71d8baf2f75d4c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r="7851"/>
          <a:stretch/>
        </p:blipFill>
        <p:spPr bwMode="auto">
          <a:xfrm>
            <a:off x="1043609" y="1000288"/>
            <a:ext cx="7104028" cy="48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9"/>
          <a:stretch/>
        </p:blipFill>
        <p:spPr>
          <a:xfrm>
            <a:off x="971600" y="764704"/>
            <a:ext cx="3732241" cy="2376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13869" r="18804" b="15473"/>
          <a:stretch/>
        </p:blipFill>
        <p:spPr>
          <a:xfrm>
            <a:off x="4860032" y="1521611"/>
            <a:ext cx="3096344" cy="4400067"/>
          </a:xfrm>
          <a:prstGeom prst="round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t="6868" r="6465" b="11393"/>
          <a:stretch/>
        </p:blipFill>
        <p:spPr>
          <a:xfrm>
            <a:off x="1810653" y="3140968"/>
            <a:ext cx="2156665" cy="295232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518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-152400"/>
            <a:ext cx="9523413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15380"/>
          <a:stretch/>
        </p:blipFill>
        <p:spPr>
          <a:xfrm>
            <a:off x="3059832" y="3445958"/>
            <a:ext cx="5110278" cy="2596100"/>
          </a:xfrm>
          <a:prstGeom prst="round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b="8551"/>
          <a:stretch/>
        </p:blipFill>
        <p:spPr>
          <a:xfrm>
            <a:off x="983491" y="764704"/>
            <a:ext cx="4631480" cy="252028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-123577"/>
            <a:ext cx="9523413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6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6" t="7535" r="8695" b="9469"/>
          <a:stretch/>
        </p:blipFill>
        <p:spPr>
          <a:xfrm rot="5400000">
            <a:off x="624121" y="1400215"/>
            <a:ext cx="4107462" cy="3124472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4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" t="5580" r="6101" b="9913"/>
          <a:stretch/>
        </p:blipFill>
        <p:spPr>
          <a:xfrm rot="5400000" flipV="1">
            <a:off x="4076418" y="2052377"/>
            <a:ext cx="4591565" cy="3168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-152400"/>
            <a:ext cx="9523413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b="19334"/>
          <a:stretch/>
        </p:blipFill>
        <p:spPr>
          <a:xfrm>
            <a:off x="1619672" y="879675"/>
            <a:ext cx="5580112" cy="1608882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18662" r="13805" b="14708"/>
          <a:stretch/>
        </p:blipFill>
        <p:spPr>
          <a:xfrm rot="5400000">
            <a:off x="882558" y="2992203"/>
            <a:ext cx="3526036" cy="2483856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7619" r="8276" b="4490"/>
          <a:stretch/>
        </p:blipFill>
        <p:spPr>
          <a:xfrm>
            <a:off x="4992873" y="2471114"/>
            <a:ext cx="2521717" cy="352603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-152400"/>
            <a:ext cx="9523413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2" t="29388" r="31428" b="33333"/>
          <a:stretch/>
        </p:blipFill>
        <p:spPr>
          <a:xfrm>
            <a:off x="2680842" y="870218"/>
            <a:ext cx="3865017" cy="2846814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2" t="25128" r="19093" b="30153"/>
          <a:stretch/>
        </p:blipFill>
        <p:spPr>
          <a:xfrm>
            <a:off x="1035412" y="3967742"/>
            <a:ext cx="3537381" cy="2001863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3096" r="17072" b="27438"/>
          <a:stretch/>
        </p:blipFill>
        <p:spPr>
          <a:xfrm>
            <a:off x="4788024" y="4013895"/>
            <a:ext cx="3283900" cy="198655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8878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112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Samsung</cp:lastModifiedBy>
  <cp:revision>17</cp:revision>
  <dcterms:created xsi:type="dcterms:W3CDTF">2021-02-27T14:28:38Z</dcterms:created>
  <dcterms:modified xsi:type="dcterms:W3CDTF">2021-03-09T17:52:22Z</dcterms:modified>
</cp:coreProperties>
</file>