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698B-42F3-4B0D-8097-EBEDB54DCB9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0918B6-4CFD-46BD-B420-EF1DCE00B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698B-42F3-4B0D-8097-EBEDB54DCB9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18B6-4CFD-46BD-B420-EF1DCE00B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698B-42F3-4B0D-8097-EBEDB54DCB9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18B6-4CFD-46BD-B420-EF1DCE00B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698B-42F3-4B0D-8097-EBEDB54DCB9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18B6-4CFD-46BD-B420-EF1DCE00B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698B-42F3-4B0D-8097-EBEDB54DCB9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0918B6-4CFD-46BD-B420-EF1DCE00BB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698B-42F3-4B0D-8097-EBEDB54DCB9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18B6-4CFD-46BD-B420-EF1DCE00B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698B-42F3-4B0D-8097-EBEDB54DCB9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18B6-4CFD-46BD-B420-EF1DCE00B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698B-42F3-4B0D-8097-EBEDB54DCB9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18B6-4CFD-46BD-B420-EF1DCE00B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698B-42F3-4B0D-8097-EBEDB54DCB9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18B6-4CFD-46BD-B420-EF1DCE00B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698B-42F3-4B0D-8097-EBEDB54DCB9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18B6-4CFD-46BD-B420-EF1DCE00BB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698B-42F3-4B0D-8097-EBEDB54DCB9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0918B6-4CFD-46BD-B420-EF1DCE00BB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C1698B-42F3-4B0D-8097-EBEDB54DCB9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B0918B6-4CFD-46BD-B420-EF1DCE00BB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slide" Target="slide10.xm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8.xml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slide" Target="slide7.xml"/><Relationship Id="rId9" Type="http://schemas.openxmlformats.org/officeDocument/2006/relationships/image" Target="../media/image6.png"/><Relationship Id="rId1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sz="7200" smtClean="0">
                <a:solidFill>
                  <a:schemeClr val="accent3">
                    <a:lumMod val="75000"/>
                  </a:schemeClr>
                </a:solidFill>
              </a:rPr>
              <a:t>Распредели 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верно</a:t>
            </a:r>
            <a:endParaRPr lang="ru-RU" sz="7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0" y="4797152"/>
            <a:ext cx="3980826" cy="882119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Verdana" pitchFamily="34" charset="0"/>
              </a:rPr>
              <a:t>Игровое задание для детей старшего дошкольного возраста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016" y="566124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Учитель-дефектолог:  Криворот И.С.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ГУО «Ясли-сад №2 г. Березино»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0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620688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Помощь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№3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ребёнок затрудняется в определении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воздушного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вида транспорта , наведите курсор на картинку,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изображающую самолёт.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Нажмите на неё.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Появятся картинки с изображением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воздушного транспорта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Проговорите с ребёнком, обоснуйте, почему это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воздушный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вид транспорта.</a:t>
            </a:r>
          </a:p>
          <a:p>
            <a:endParaRPr lang="ru-RU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3419872" y="3861048"/>
            <a:ext cx="936104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00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39552" y="1340768"/>
            <a:ext cx="77768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39552" y="2564904"/>
            <a:ext cx="77768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552" y="3861048"/>
            <a:ext cx="77768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1" y="2924944"/>
            <a:ext cx="3239960" cy="15359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500" y="4725144"/>
            <a:ext cx="1905000" cy="15716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950" y="4869160"/>
            <a:ext cx="2371874" cy="10259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24744"/>
            <a:ext cx="2292846" cy="17281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388" y="-99392"/>
            <a:ext cx="2143125" cy="18386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4869159"/>
            <a:ext cx="2310507" cy="11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05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1.38889E-6 -0.24213 C 1.38889E-6 -0.35092 0.07899 -0.48426 0.1434 -0.48426 L 0.28715 -0.4842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15185 C 0 -0.21991 0.01944 -0.30347 0.03542 -0.30347 L 0.07083 -0.30347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26806 -0.672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-3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32656"/>
            <a:ext cx="5184576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0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700808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группирование картинок по заданному основанию </a:t>
            </a:r>
          </a:p>
          <a:p>
            <a:endParaRPr lang="ru-RU" sz="28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Задача: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формировать умение дифференцировать виды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xmlns="" val="9198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136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solidFill>
                  <a:schemeClr val="accent3">
                    <a:lumMod val="50000"/>
                  </a:schemeClr>
                </a:solidFill>
              </a:rPr>
              <a:t>       Инструкция для взрослого:</a:t>
            </a:r>
          </a:p>
          <a:p>
            <a:endParaRPr lang="ru-RU" sz="12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В левой части экрана находятся картинки  с изображением видов транспорта: 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1 ряд – наземного (автобус)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2 ряд – водного (корабль)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3 ряд – воздушного (самолёт)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Внизу экрана располагаются картинки, изображающие  виды транспорта.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Ребёнок соотносит картинки и по заданному основанию их группирует.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Если ребёнок не может справиться с заданием, ему предлагается помощь: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Помощь №1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Нажмите на знак 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Вам будет предложено нажать на картинку, изображающую автобус. При нажатии откроется экран с изображением наземного вида транспорта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Далее при нажатии знака 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Вы продолжаете выполнять задание.</a:t>
            </a:r>
          </a:p>
          <a:p>
            <a:pPr lvl="0"/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Помощь </a:t>
            </a:r>
            <a:r>
              <a:rPr lang="ru-RU" sz="1200" b="1" dirty="0" smtClean="0">
                <a:solidFill>
                  <a:srgbClr val="526DB0">
                    <a:lumMod val="50000"/>
                  </a:srgbClr>
                </a:solidFill>
              </a:rPr>
              <a:t>№2</a:t>
            </a:r>
            <a:endParaRPr lang="ru-RU" sz="1200" b="1" dirty="0">
              <a:solidFill>
                <a:srgbClr val="526DB0">
                  <a:lumMod val="50000"/>
                </a:srgbClr>
              </a:solidFill>
            </a:endParaRPr>
          </a:p>
          <a:p>
            <a:pPr lvl="0"/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Нажмите на знак </a:t>
            </a:r>
          </a:p>
          <a:p>
            <a:pPr lvl="0"/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Вам будет предложено нажать на картинку, изображающую </a:t>
            </a:r>
            <a:r>
              <a:rPr lang="ru-RU" sz="1200" b="1" dirty="0" smtClean="0">
                <a:solidFill>
                  <a:srgbClr val="526DB0">
                    <a:lumMod val="50000"/>
                  </a:srgbClr>
                </a:solidFill>
              </a:rPr>
              <a:t>корабль. </a:t>
            </a:r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При нажатии откроется экран с изображением </a:t>
            </a:r>
            <a:r>
              <a:rPr lang="ru-RU" sz="1200" b="1" dirty="0" smtClean="0">
                <a:solidFill>
                  <a:srgbClr val="526DB0">
                    <a:lumMod val="50000"/>
                  </a:srgbClr>
                </a:solidFill>
              </a:rPr>
              <a:t>водного </a:t>
            </a:r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вида транспорта</a:t>
            </a:r>
          </a:p>
          <a:p>
            <a:pPr lvl="0"/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Далее при нажатии знака </a:t>
            </a:r>
          </a:p>
          <a:p>
            <a:pPr lvl="0"/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Вы продолжаете выполнять задание</a:t>
            </a:r>
            <a:r>
              <a:rPr lang="ru-RU" sz="1200" b="1" dirty="0" smtClean="0">
                <a:solidFill>
                  <a:srgbClr val="526DB0">
                    <a:lumMod val="50000"/>
                  </a:srgbClr>
                </a:solidFill>
              </a:rPr>
              <a:t>.</a:t>
            </a:r>
            <a:endParaRPr lang="ru-RU" sz="1200" b="1" dirty="0">
              <a:solidFill>
                <a:srgbClr val="526DB0">
                  <a:lumMod val="50000"/>
                </a:srgbClr>
              </a:solidFill>
            </a:endParaRPr>
          </a:p>
          <a:p>
            <a:pPr lvl="0"/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Помощь </a:t>
            </a:r>
            <a:r>
              <a:rPr lang="ru-RU" sz="1200" b="1" dirty="0" smtClean="0">
                <a:solidFill>
                  <a:srgbClr val="526DB0">
                    <a:lumMod val="50000"/>
                  </a:srgbClr>
                </a:solidFill>
              </a:rPr>
              <a:t>№3</a:t>
            </a:r>
            <a:endParaRPr lang="ru-RU" sz="1200" b="1" dirty="0">
              <a:solidFill>
                <a:srgbClr val="526DB0">
                  <a:lumMod val="50000"/>
                </a:srgbClr>
              </a:solidFill>
            </a:endParaRPr>
          </a:p>
          <a:p>
            <a:pPr lvl="0"/>
            <a:r>
              <a:rPr lang="ru-RU" sz="1200" b="1" dirty="0" smtClean="0">
                <a:solidFill>
                  <a:srgbClr val="526DB0">
                    <a:lumMod val="50000"/>
                  </a:srgbClr>
                </a:solidFill>
              </a:rPr>
              <a:t>Нажмите </a:t>
            </a:r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на знак </a:t>
            </a:r>
          </a:p>
          <a:p>
            <a:pPr lvl="0"/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Вам будет предложено нажать на картинку, изображающую </a:t>
            </a:r>
            <a:r>
              <a:rPr lang="ru-RU" sz="1200" b="1" dirty="0" smtClean="0">
                <a:solidFill>
                  <a:srgbClr val="526DB0">
                    <a:lumMod val="50000"/>
                  </a:srgbClr>
                </a:solidFill>
              </a:rPr>
              <a:t>самолёт. </a:t>
            </a:r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При нажатии откроется экран с изображением </a:t>
            </a:r>
            <a:r>
              <a:rPr lang="ru-RU" sz="1200" b="1" dirty="0" smtClean="0">
                <a:solidFill>
                  <a:srgbClr val="526DB0">
                    <a:lumMod val="50000"/>
                  </a:srgbClr>
                </a:solidFill>
              </a:rPr>
              <a:t>воздушного </a:t>
            </a:r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вида транспорта</a:t>
            </a:r>
          </a:p>
          <a:p>
            <a:pPr lvl="0"/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Далее при нажатии знака </a:t>
            </a:r>
          </a:p>
          <a:p>
            <a:pPr lvl="0"/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Вы продолжаете выполнять задание.</a:t>
            </a:r>
          </a:p>
          <a:p>
            <a:r>
              <a:rPr lang="ru-RU" sz="1200" b="1" u="sng" dirty="0" smtClean="0">
                <a:solidFill>
                  <a:schemeClr val="accent3">
                    <a:lumMod val="50000"/>
                  </a:schemeClr>
                </a:solidFill>
              </a:rPr>
              <a:t>Инструкция для ребёнка: </a:t>
            </a:r>
          </a:p>
          <a:p>
            <a:endParaRPr lang="ru-RU" sz="12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Посмотри внимательно на картинки и определи, что к чему подходит.</a:t>
            </a:r>
          </a:p>
          <a:p>
            <a:endParaRPr lang="ru-RU" sz="1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После выполнения задания, если ребёнок допускал ошибки,  предложите выполнить дополнительное задание, нажав на знак  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Управляющая кнопка: сведения 2">
            <a:hlinkClick r:id="" action="ppaction://noaction" highlightClick="1"/>
          </p:cNvPr>
          <p:cNvSpPr/>
          <p:nvPr/>
        </p:nvSpPr>
        <p:spPr>
          <a:xfrm>
            <a:off x="1952092" y="2335556"/>
            <a:ext cx="360040" cy="22474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713015" y="2892290"/>
            <a:ext cx="288032" cy="1617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" action="ppaction://noaction" highlightClick="1"/>
          </p:cNvPr>
          <p:cNvSpPr/>
          <p:nvPr/>
        </p:nvSpPr>
        <p:spPr>
          <a:xfrm>
            <a:off x="1952092" y="3368555"/>
            <a:ext cx="360040" cy="22474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659983" y="3996206"/>
            <a:ext cx="288032" cy="1617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" action="ppaction://noaction" highlightClick="1"/>
          </p:cNvPr>
          <p:cNvSpPr/>
          <p:nvPr/>
        </p:nvSpPr>
        <p:spPr>
          <a:xfrm>
            <a:off x="1952092" y="4473718"/>
            <a:ext cx="360040" cy="22474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659983" y="5139476"/>
            <a:ext cx="288032" cy="1617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2453970" y="6403056"/>
            <a:ext cx="396044" cy="21602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16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39552" y="1556792"/>
            <a:ext cx="77768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39552" y="2924944"/>
            <a:ext cx="777686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9552" y="4221088"/>
            <a:ext cx="77768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криворот\наземный транспорт\автобус картинк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9601"/>
            <a:ext cx="1672208" cy="11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17008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9" name="Picture 5" descr="D:\криворот\водный транспорт\корабль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464" y="1996083"/>
            <a:ext cx="2246312" cy="9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риворот\Воздушный транспорт\самолёт 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465" y="3278573"/>
            <a:ext cx="2174304" cy="94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52120" y="47251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92080" y="490981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41" name="Picture 17" descr="D:\криворот\водный транспорт\пароход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8579"/>
            <a:ext cx="1944216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625" y="4909810"/>
            <a:ext cx="2196455" cy="9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криворот\авто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84" y="4779142"/>
            <a:ext cx="2448272" cy="127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сведения 5">
            <a:hlinkClick r:id="rId11" action="ppaction://hlinksldjump" highlightClick="1"/>
          </p:cNvPr>
          <p:cNvSpPr/>
          <p:nvPr/>
        </p:nvSpPr>
        <p:spPr>
          <a:xfrm>
            <a:off x="309464" y="419601"/>
            <a:ext cx="230088" cy="273095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ведения 7">
            <a:hlinkClick r:id="rId12" action="ppaction://hlinksldjump" highlightClick="1"/>
          </p:cNvPr>
          <p:cNvSpPr/>
          <p:nvPr/>
        </p:nvSpPr>
        <p:spPr>
          <a:xfrm>
            <a:off x="309464" y="1700808"/>
            <a:ext cx="230088" cy="295275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13" action="ppaction://hlinksldjump" highlightClick="1"/>
          </p:cNvPr>
          <p:cNvSpPr/>
          <p:nvPr/>
        </p:nvSpPr>
        <p:spPr>
          <a:xfrm>
            <a:off x="309464" y="3046724"/>
            <a:ext cx="230087" cy="31026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озврат 3">
            <a:hlinkClick r:id="rId14" action="ppaction://hlinksldjump" highlightClick="1"/>
          </p:cNvPr>
          <p:cNvSpPr/>
          <p:nvPr/>
        </p:nvSpPr>
        <p:spPr>
          <a:xfrm>
            <a:off x="7740352" y="6058184"/>
            <a:ext cx="1008112" cy="539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8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2.77778E-6 -0.32894 C 2.77778E-6 -0.47639 0.10764 -0.65764 0.19531 -0.65764 L 0.39062 -0.6576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08854 -0.25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19288 -0.448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-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836712"/>
            <a:ext cx="2471167" cy="1512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8625" y="2996952"/>
            <a:ext cx="2466975" cy="19442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735867"/>
            <a:ext cx="2950839" cy="17049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768724"/>
            <a:ext cx="2687191" cy="1800225"/>
          </a:xfrm>
          <a:prstGeom prst="rect">
            <a:avLst/>
          </a:prstGeom>
        </p:spPr>
      </p:pic>
      <p:sp>
        <p:nvSpPr>
          <p:cNvPr id="18" name="Управляющая кнопка: назад 17">
            <a:hlinkClick r:id="rId6" action="ppaction://hlinksldjump" highlightClick="1"/>
          </p:cNvPr>
          <p:cNvSpPr/>
          <p:nvPr/>
        </p:nvSpPr>
        <p:spPr>
          <a:xfrm>
            <a:off x="4235008" y="5589240"/>
            <a:ext cx="766179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99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718" y="1112376"/>
            <a:ext cx="2952328" cy="1438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323631"/>
            <a:ext cx="3960440" cy="1209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133518"/>
            <a:ext cx="3619500" cy="1266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356992"/>
            <a:ext cx="3547493" cy="2274034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4283968" y="5733256"/>
            <a:ext cx="792088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85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76869"/>
            <a:ext cx="3105150" cy="1466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789" y="552539"/>
            <a:ext cx="2448272" cy="1891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474" y="3129508"/>
            <a:ext cx="2105025" cy="2171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996952"/>
            <a:ext cx="3312368" cy="2304256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rId6" action="ppaction://hlinksldjump" highlightClick="1"/>
          </p:cNvPr>
          <p:cNvSpPr/>
          <p:nvPr/>
        </p:nvSpPr>
        <p:spPr>
          <a:xfrm>
            <a:off x="4283968" y="5733256"/>
            <a:ext cx="792088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88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76672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Помощь №1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ребёнок затрудняется в определении наземного транспорта , наведите курсор на картинку, изображающую автобус. Нажмите на неё.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Появятся картинки с изображением наземного транспорта.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Проговорите с ребёнком, обоснуйте, почему это наземный вид транспорта.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3563888" y="4365104"/>
            <a:ext cx="86409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08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92696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Помощь №2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ребёнок затрудняется в определении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водного вида транспорта 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наведите курсор на картинку,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изображающую корабль.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Нажмите на неё.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Появятся картинки с изображением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водного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транспорта.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Проговорите с ребёнком, обоснуйте, почему это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водный вид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транспорта.</a:t>
            </a:r>
          </a:p>
          <a:p>
            <a:endParaRPr lang="ru-RU" dirty="0"/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4283968" y="4077072"/>
            <a:ext cx="969764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831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568</TotalTime>
  <Words>368</Words>
  <Application>Microsoft Office PowerPoint</Application>
  <PresentationFormat>Экран (4:3)</PresentationFormat>
  <Paragraphs>51</Paragraphs>
  <Slides>12</Slides>
  <Notes>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Распредели верно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BSPU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лишнее?</dc:title>
  <dc:creator>Golubevo</dc:creator>
  <cp:lastModifiedBy>Borbet</cp:lastModifiedBy>
  <cp:revision>45</cp:revision>
  <dcterms:created xsi:type="dcterms:W3CDTF">2013-04-15T11:30:00Z</dcterms:created>
  <dcterms:modified xsi:type="dcterms:W3CDTF">2022-01-19T06:00:01Z</dcterms:modified>
</cp:coreProperties>
</file>