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73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94707" autoAdjust="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FEB42-33AF-4E2D-A336-2A60955151CF}" type="datetimeFigureOut">
              <a:rPr lang="ru-RU" smtClean="0"/>
              <a:pPr/>
              <a:t>22.08.2021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235D-6C14-4269-BF1C-7024840895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FEB42-33AF-4E2D-A336-2A60955151CF}" type="datetimeFigureOut">
              <a:rPr lang="ru-RU" smtClean="0"/>
              <a:pPr/>
              <a:t>22.08.2021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235D-6C14-4269-BF1C-7024840895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FEB42-33AF-4E2D-A336-2A60955151CF}" type="datetimeFigureOut">
              <a:rPr lang="ru-RU" smtClean="0"/>
              <a:pPr/>
              <a:t>22.08.2021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235D-6C14-4269-BF1C-7024840895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FEB42-33AF-4E2D-A336-2A60955151CF}" type="datetimeFigureOut">
              <a:rPr lang="ru-RU" smtClean="0"/>
              <a:pPr/>
              <a:t>22.08.2021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235D-6C14-4269-BF1C-7024840895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FEB42-33AF-4E2D-A336-2A60955151CF}" type="datetimeFigureOut">
              <a:rPr lang="ru-RU" smtClean="0"/>
              <a:pPr/>
              <a:t>22.08.2021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235D-6C14-4269-BF1C-7024840895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FEB42-33AF-4E2D-A336-2A60955151CF}" type="datetimeFigureOut">
              <a:rPr lang="ru-RU" smtClean="0"/>
              <a:pPr/>
              <a:t>22.08.2021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235D-6C14-4269-BF1C-7024840895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FEB42-33AF-4E2D-A336-2A60955151CF}" type="datetimeFigureOut">
              <a:rPr lang="ru-RU" smtClean="0"/>
              <a:pPr/>
              <a:t>22.08.2021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235D-6C14-4269-BF1C-7024840895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FEB42-33AF-4E2D-A336-2A60955151CF}" type="datetimeFigureOut">
              <a:rPr lang="ru-RU" smtClean="0"/>
              <a:pPr/>
              <a:t>22.08.2021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235D-6C14-4269-BF1C-7024840895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FEB42-33AF-4E2D-A336-2A60955151CF}" type="datetimeFigureOut">
              <a:rPr lang="ru-RU" smtClean="0"/>
              <a:pPr/>
              <a:t>22.08.2021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235D-6C14-4269-BF1C-7024840895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FEB42-33AF-4E2D-A336-2A60955151CF}" type="datetimeFigureOut">
              <a:rPr lang="ru-RU" smtClean="0"/>
              <a:pPr/>
              <a:t>22.08.2021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235D-6C14-4269-BF1C-7024840895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FEB42-33AF-4E2D-A336-2A60955151CF}" type="datetimeFigureOut">
              <a:rPr lang="ru-RU" smtClean="0"/>
              <a:pPr/>
              <a:t>22.08.2021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235D-6C14-4269-BF1C-7024840895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3FEB42-33AF-4E2D-A336-2A60955151CF}" type="datetimeFigureOut">
              <a:rPr lang="ru-RU" smtClean="0"/>
              <a:pPr/>
              <a:t>22.08.2021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634235D-6C14-4269-BF1C-7024840895C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771800" y="553005"/>
            <a:ext cx="40862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БЕЛОРУССКИЙ</a:t>
            </a:r>
          </a:p>
          <a:p>
            <a:pPr algn="ctr"/>
            <a:r>
              <a:rPr lang="ru-RU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ПРОФЕССИОНАЛЬНЫЙ СОЮЗ РАБОТНИКОВ </a:t>
            </a:r>
          </a:p>
          <a:p>
            <a:pPr algn="ctr"/>
            <a:r>
              <a:rPr lang="ru-RU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ОБРАЗОВАНИЯ И НАУКИ</a:t>
            </a:r>
            <a:endParaRPr lang="ru-RU" sz="2400" b="1" i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http://www.heraldicum.ru/belarus/subjects/towns/images/berezi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37548" y="357166"/>
            <a:ext cx="1908823" cy="2286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00034" y="2928934"/>
            <a:ext cx="842968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Березинская районная организация</a:t>
            </a:r>
          </a:p>
          <a:p>
            <a:endParaRPr lang="ru-RU" sz="3600" b="1" i="1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lang="ru-RU" sz="2800" b="1" dirty="0" smtClean="0"/>
              <a:t>100-летие Профсоюза: люди, события, факты.</a:t>
            </a:r>
          </a:p>
          <a:p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endParaRPr lang="ru-RU" sz="3600" i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6210576"/>
            <a:ext cx="1849145" cy="433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0"/>
            <a:ext cx="2443159" cy="2714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44333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www.heraldicum.ru/belarus/subjects/towns/images/berezi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02018"/>
            <a:ext cx="1302643" cy="1560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7" name="Picture 1" descr="D:\Мои документы\фото2014\Встреча ветеранов\ALIM875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4857760"/>
            <a:ext cx="2921256" cy="1846887"/>
          </a:xfrm>
          <a:prstGeom prst="rect">
            <a:avLst/>
          </a:prstGeom>
          <a:noFill/>
        </p:spPr>
      </p:pic>
      <p:pic>
        <p:nvPicPr>
          <p:cNvPr id="4098" name="Picture 2" descr="D:\Мои документы\фото2014\клуб - сустрэча\ALIM896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8" y="4429132"/>
            <a:ext cx="3048021" cy="2286016"/>
          </a:xfrm>
          <a:prstGeom prst="rect">
            <a:avLst/>
          </a:prstGeom>
          <a:noFill/>
        </p:spPr>
      </p:pic>
      <p:pic>
        <p:nvPicPr>
          <p:cNvPr id="10" name="Picture 2" descr="D:\Мои документы\Фото-цветы\юбилей\ALIM8848.JPG"/>
          <p:cNvPicPr>
            <a:picLocks noChangeAspect="1" noChangeArrowheads="1"/>
          </p:cNvPicPr>
          <p:nvPr/>
        </p:nvPicPr>
        <p:blipFill>
          <a:blip r:embed="rId5" cstate="print"/>
          <a:srcRect l="16014"/>
          <a:stretch>
            <a:fillRect/>
          </a:stretch>
        </p:blipFill>
        <p:spPr bwMode="auto">
          <a:xfrm>
            <a:off x="6000760" y="1857364"/>
            <a:ext cx="2765658" cy="2469756"/>
          </a:xfrm>
          <a:prstGeom prst="rect">
            <a:avLst/>
          </a:prstGeom>
          <a:noFill/>
        </p:spPr>
      </p:pic>
      <p:pic>
        <p:nvPicPr>
          <p:cNvPr id="4099" name="Picture 3" descr="D:\download\встреча ветеран\IMG_1720-сай-600x416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282" y="2285992"/>
            <a:ext cx="2986102" cy="2071091"/>
          </a:xfrm>
          <a:prstGeom prst="rect">
            <a:avLst/>
          </a:prstGeom>
          <a:noFill/>
        </p:spPr>
      </p:pic>
      <p:pic>
        <p:nvPicPr>
          <p:cNvPr id="4100" name="Picture 4" descr="D:\Мои документы\фото2014\клуб - сустрэча\ALIM8965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43306" y="1357298"/>
            <a:ext cx="2050235" cy="2428892"/>
          </a:xfrm>
          <a:prstGeom prst="rect">
            <a:avLst/>
          </a:prstGeom>
          <a:noFill/>
        </p:spPr>
      </p:pic>
      <p:pic>
        <p:nvPicPr>
          <p:cNvPr id="4103" name="Picture 7" descr="D:\Январь - 17\Фото-2017\IMG_20170104_102346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28992" y="3809979"/>
            <a:ext cx="2178877" cy="2905169"/>
          </a:xfrm>
          <a:prstGeom prst="rect">
            <a:avLst/>
          </a:prstGeom>
          <a:noFill/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"/>
            <a:ext cx="1785918" cy="1984353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1714480" y="214291"/>
            <a:ext cx="59293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Мы благодарны ветеранам педагогического труда: за неутомимую энергию, за активную жизненную позицию, за те человеческие качества, которые заслуживают высокой </a:t>
            </a:r>
            <a:r>
              <a:rPr lang="ru-RU" b="1" dirty="0" smtClean="0">
                <a:latin typeface="Calibri" pitchFamily="34" charset="0"/>
                <a:ea typeface="Times New Roman" pitchFamily="18" charset="0"/>
                <a:cs typeface="Times New Roman" panose="02020603050405020304" pitchFamily="18" charset="0"/>
              </a:rPr>
              <a:t>оценки.</a:t>
            </a:r>
            <a:endParaRPr lang="ru-RU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2190368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2205</TotalTime>
  <Words>47</Words>
  <Application>Microsoft Office PowerPoint</Application>
  <PresentationFormat>Экран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Воздушный поток</vt:lpstr>
      <vt:lpstr>Слайд 1</vt:lpstr>
      <vt:lpstr>Слайд 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WORK</dc:creator>
  <cp:lastModifiedBy>User</cp:lastModifiedBy>
  <cp:revision>229</cp:revision>
  <dcterms:created xsi:type="dcterms:W3CDTF">2003-12-31T22:12:17Z</dcterms:created>
  <dcterms:modified xsi:type="dcterms:W3CDTF">2021-08-22T10:56:46Z</dcterms:modified>
</cp:coreProperties>
</file>