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62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77" y="-2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5D6DAF-D30B-4E3A-BC08-D938C30FCC56}" type="datetimeFigureOut">
              <a:rPr lang="ru-RU" smtClean="0"/>
              <a:t>11.03.2020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0CF3F5-3291-47DB-9233-0702912D8D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7078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9163A-6186-4AEA-BA2F-73E1E3D728F7}" type="datetimeFigureOut">
              <a:rPr lang="ru-RU" smtClean="0"/>
              <a:t>11.03.2020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28D995-0479-477B-9746-9BB5931726D7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9163A-6186-4AEA-BA2F-73E1E3D728F7}" type="datetimeFigureOut">
              <a:rPr lang="ru-RU" smtClean="0"/>
              <a:t>11.03.2020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8D995-0479-477B-9746-9BB5931726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9163A-6186-4AEA-BA2F-73E1E3D728F7}" type="datetimeFigureOut">
              <a:rPr lang="ru-RU" smtClean="0"/>
              <a:t>11.03.2020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8D995-0479-477B-9746-9BB5931726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9163A-6186-4AEA-BA2F-73E1E3D728F7}" type="datetimeFigureOut">
              <a:rPr lang="ru-RU" smtClean="0"/>
              <a:t>11.03.2020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28D995-0479-477B-9746-9BB5931726D7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9163A-6186-4AEA-BA2F-73E1E3D728F7}" type="datetimeFigureOut">
              <a:rPr lang="ru-RU" smtClean="0"/>
              <a:t>11.03.2020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28D995-0479-477B-9746-9BB5931726D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9163A-6186-4AEA-BA2F-73E1E3D728F7}" type="datetimeFigureOut">
              <a:rPr lang="ru-RU" smtClean="0"/>
              <a:t>11.03.2020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28D995-0479-477B-9746-9BB5931726D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9163A-6186-4AEA-BA2F-73E1E3D728F7}" type="datetimeFigureOut">
              <a:rPr lang="ru-RU" smtClean="0"/>
              <a:t>11.03.2020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28D995-0479-477B-9746-9BB5931726D7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9163A-6186-4AEA-BA2F-73E1E3D728F7}" type="datetimeFigureOut">
              <a:rPr lang="ru-RU" smtClean="0"/>
              <a:t>11.03.2020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28D995-0479-477B-9746-9BB5931726D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9163A-6186-4AEA-BA2F-73E1E3D728F7}" type="datetimeFigureOut">
              <a:rPr lang="ru-RU" smtClean="0"/>
              <a:t>11.03.2020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28D995-0479-477B-9746-9BB5931726D7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9163A-6186-4AEA-BA2F-73E1E3D728F7}" type="datetimeFigureOut">
              <a:rPr lang="ru-RU" smtClean="0"/>
              <a:t>11.03.2020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28D995-0479-477B-9746-9BB5931726D7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9163A-6186-4AEA-BA2F-73E1E3D728F7}" type="datetimeFigureOut">
              <a:rPr lang="ru-RU" smtClean="0"/>
              <a:t>11.03.2020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28D995-0479-477B-9746-9BB5931726D7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DD59163A-6186-4AEA-BA2F-73E1E3D728F7}" type="datetimeFigureOut">
              <a:rPr lang="ru-RU" smtClean="0"/>
              <a:t>11.03.2020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EF28D995-0479-477B-9746-9BB5931726D7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8533" y="1424769"/>
            <a:ext cx="632416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b="1" dirty="0" err="1">
                <a:solidFill>
                  <a:srgbClr val="92D050"/>
                </a:solidFill>
                <a:latin typeface="Monotype Corsiva" pitchFamily="66" charset="0"/>
                <a:ea typeface="MingLiU_HKSCS" pitchFamily="18" charset="-120"/>
              </a:rPr>
              <a:t>Інтэрактыўная</a:t>
            </a:r>
            <a:r>
              <a:rPr lang="ru-RU" sz="5400" b="1" dirty="0">
                <a:solidFill>
                  <a:srgbClr val="92D050"/>
                </a:solidFill>
                <a:latin typeface="Monotype Corsiva" pitchFamily="66" charset="0"/>
                <a:ea typeface="MingLiU_HKSCS" pitchFamily="18" charset="-120"/>
              </a:rPr>
              <a:t> </a:t>
            </a:r>
            <a:r>
              <a:rPr lang="ru-RU" sz="5400" b="1" dirty="0" err="1" smtClean="0">
                <a:solidFill>
                  <a:srgbClr val="92D050"/>
                </a:solidFill>
                <a:latin typeface="Monotype Corsiva" pitchFamily="66" charset="0"/>
                <a:ea typeface="MingLiU_HKSCS" pitchFamily="18" charset="-120"/>
              </a:rPr>
              <a:t>гульня</a:t>
            </a:r>
            <a:endParaRPr lang="ru-RU" sz="5400" b="1" dirty="0" smtClean="0">
              <a:solidFill>
                <a:srgbClr val="92D050"/>
              </a:solidFill>
              <a:latin typeface="Monotype Corsiva" pitchFamily="66" charset="0"/>
              <a:ea typeface="MingLiU_HKSCS" pitchFamily="18" charset="-120"/>
            </a:endParaRPr>
          </a:p>
          <a:p>
            <a:pPr algn="ctr"/>
            <a:r>
              <a:rPr lang="ru-RU" sz="5400" b="1" dirty="0" smtClean="0">
                <a:solidFill>
                  <a:srgbClr val="92D050"/>
                </a:solidFill>
                <a:latin typeface="Monotype Corsiva" pitchFamily="66" charset="0"/>
                <a:ea typeface="MingLiU_HKSCS" pitchFamily="18" charset="-120"/>
              </a:rPr>
              <a:t> </a:t>
            </a:r>
            <a:r>
              <a:rPr lang="ru-RU" sz="5400" b="1" dirty="0">
                <a:solidFill>
                  <a:srgbClr val="92D050"/>
                </a:solidFill>
                <a:latin typeface="Monotype Corsiva" pitchFamily="66" charset="0"/>
                <a:ea typeface="MingLiU_HKSCS" pitchFamily="18" charset="-120"/>
              </a:rPr>
              <a:t>«</a:t>
            </a:r>
            <a:r>
              <a:rPr lang="ru-RU" sz="5400" b="1" dirty="0" err="1">
                <a:solidFill>
                  <a:srgbClr val="92D050"/>
                </a:solidFill>
                <a:latin typeface="Monotype Corsiva" pitchFamily="66" charset="0"/>
                <a:ea typeface="MingLiU_HKSCS" pitchFamily="18" charset="-120"/>
              </a:rPr>
              <a:t>Транспарт</a:t>
            </a:r>
            <a:r>
              <a:rPr lang="ru-RU" sz="5400" b="1" dirty="0">
                <a:solidFill>
                  <a:srgbClr val="92D050"/>
                </a:solidFill>
                <a:latin typeface="Monotype Corsiva" pitchFamily="66" charset="0"/>
                <a:ea typeface="MingLiU_HKSCS" pitchFamily="18" charset="-120"/>
              </a:rPr>
              <a:t>»</a:t>
            </a:r>
            <a:endParaRPr lang="ru-RU" sz="5400" b="1" u="sng" dirty="0">
              <a:solidFill>
                <a:srgbClr val="92D050"/>
              </a:solidFill>
              <a:latin typeface="Monotype Corsiva" pitchFamily="66" charset="0"/>
              <a:ea typeface="MingLiU_HKSCS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56949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6" y="1412776"/>
            <a:ext cx="3851920" cy="2227553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412776"/>
            <a:ext cx="3600400" cy="228478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6" y="4036614"/>
            <a:ext cx="3851920" cy="251969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054456"/>
            <a:ext cx="3744416" cy="2545883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379128" y="332656"/>
            <a:ext cx="43882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Што</a:t>
            </a:r>
            <a:r>
              <a:rPr lang="ru-RU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5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лішняе</a:t>
            </a:r>
            <a:r>
              <a:rPr lang="ru-RU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?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92D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44030" y="3286210"/>
            <a:ext cx="1141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 smtClean="0">
                <a:solidFill>
                  <a:schemeClr val="bg2"/>
                </a:solidFill>
              </a:rPr>
              <a:t>Машына</a:t>
            </a:r>
            <a:endParaRPr lang="ru-RU" b="1" dirty="0">
              <a:solidFill>
                <a:schemeClr val="bg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51442" y="3310139"/>
            <a:ext cx="1202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>
                <a:solidFill>
                  <a:schemeClr val="bg2"/>
                </a:solidFill>
              </a:rPr>
              <a:t>В</a:t>
            </a:r>
            <a:r>
              <a:rPr lang="ru-RU" b="1" dirty="0" err="1" smtClean="0">
                <a:solidFill>
                  <a:schemeClr val="bg2"/>
                </a:solidFill>
              </a:rPr>
              <a:t>еласіпед</a:t>
            </a:r>
            <a:endParaRPr lang="ru-RU" b="1" dirty="0">
              <a:solidFill>
                <a:schemeClr val="bg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43808" y="6087902"/>
            <a:ext cx="1037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2"/>
                </a:solidFill>
              </a:rPr>
              <a:t>Лодка</a:t>
            </a:r>
            <a:endParaRPr lang="ru-RU" b="1" dirty="0">
              <a:solidFill>
                <a:schemeClr val="bg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54207" y="6187005"/>
            <a:ext cx="1319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 smtClean="0">
                <a:solidFill>
                  <a:schemeClr val="bg2"/>
                </a:solidFill>
              </a:rPr>
              <a:t>Матацыкл</a:t>
            </a:r>
            <a:endParaRPr lang="ru-RU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725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80728"/>
            <a:ext cx="4031507" cy="261595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980728"/>
            <a:ext cx="3923928" cy="26159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717032"/>
            <a:ext cx="4032448" cy="29971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288" y="3745353"/>
            <a:ext cx="3937102" cy="296887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68220" y="83825"/>
            <a:ext cx="887832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Што</a:t>
            </a:r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не </a:t>
            </a:r>
            <a:r>
              <a:rPr lang="ru-RU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можа</a:t>
            </a:r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перавозіць</a:t>
            </a:r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пасажыраў</a:t>
            </a:r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lang="ru-RU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520" y="3227348"/>
            <a:ext cx="862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2"/>
                </a:solidFill>
              </a:rPr>
              <a:t>Баржа</a:t>
            </a:r>
            <a:endParaRPr lang="ru-RU" b="1" dirty="0">
              <a:solidFill>
                <a:schemeClr val="bg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17791" y="3215226"/>
            <a:ext cx="1086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 smtClean="0">
                <a:solidFill>
                  <a:schemeClr val="bg2"/>
                </a:solidFill>
              </a:rPr>
              <a:t>Самалёт</a:t>
            </a:r>
            <a:endParaRPr lang="ru-RU" b="1" dirty="0">
              <a:solidFill>
                <a:schemeClr val="bg2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6237312"/>
            <a:ext cx="9236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>
                <a:solidFill>
                  <a:schemeClr val="bg2"/>
                </a:solidFill>
              </a:rPr>
              <a:t>Цягнік</a:t>
            </a:r>
            <a:endParaRPr lang="ru-RU" b="1" dirty="0">
              <a:solidFill>
                <a:schemeClr val="bg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93261" y="6344891"/>
            <a:ext cx="1010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>
                <a:solidFill>
                  <a:schemeClr val="bg2"/>
                </a:solidFill>
              </a:rPr>
              <a:t>А</a:t>
            </a:r>
            <a:r>
              <a:rPr lang="ru-RU" b="1" dirty="0" err="1" smtClean="0">
                <a:solidFill>
                  <a:schemeClr val="bg2"/>
                </a:solidFill>
              </a:rPr>
              <a:t>ўтобус</a:t>
            </a:r>
            <a:endParaRPr lang="ru-RU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746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09119"/>
            <a:ext cx="9144000" cy="237249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47229" y="26950"/>
            <a:ext cx="897111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Трэба</a:t>
            </a:r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знайсці</a:t>
            </a:r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водны</a:t>
            </a:r>
            <a:r>
              <a:rPr lang="ru-RU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транспарт</a:t>
            </a:r>
            <a:endParaRPr lang="ru-RU" sz="4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649" y="909251"/>
            <a:ext cx="2176632" cy="228781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866730"/>
            <a:ext cx="3039464" cy="22795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58680" y="2786258"/>
            <a:ext cx="11741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>
                <a:solidFill>
                  <a:schemeClr val="bg2"/>
                </a:solidFill>
              </a:rPr>
              <a:t>Карабель</a:t>
            </a:r>
            <a:endParaRPr lang="ru-RU" b="1" dirty="0">
              <a:solidFill>
                <a:schemeClr val="bg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12160" y="2752461"/>
            <a:ext cx="943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 smtClean="0">
                <a:solidFill>
                  <a:schemeClr val="bg2"/>
                </a:solidFill>
              </a:rPr>
              <a:t>Скутэр</a:t>
            </a:r>
            <a:endParaRPr lang="ru-RU" b="1" dirty="0">
              <a:solidFill>
                <a:schemeClr val="bg2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5479"/>
            <a:ext cx="3247679" cy="232158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7898" y="2836831"/>
            <a:ext cx="862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Метро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846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12 0.1375 L 0.02396 0.4155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" y="1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22" y="3576339"/>
            <a:ext cx="9144000" cy="328166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-22651" y="188640"/>
            <a:ext cx="880164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Трэба</a:t>
            </a: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знайдзі</a:t>
            </a: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наземны</a:t>
            </a:r>
            <a:r>
              <a:rPr lang="ru-RU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транспарт</a:t>
            </a:r>
            <a:endParaRPr lang="ru-RU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040898"/>
            <a:ext cx="1934779" cy="251918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057155"/>
            <a:ext cx="2519184" cy="251918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040898"/>
            <a:ext cx="3418661" cy="251918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6367" y="3190750"/>
            <a:ext cx="1877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 smtClean="0">
                <a:solidFill>
                  <a:schemeClr val="bg2"/>
                </a:solidFill>
              </a:rPr>
              <a:t>Паветраны</a:t>
            </a:r>
            <a:r>
              <a:rPr lang="ru-RU" b="1" dirty="0" smtClean="0">
                <a:solidFill>
                  <a:schemeClr val="bg2"/>
                </a:solidFill>
              </a:rPr>
              <a:t> </a:t>
            </a:r>
            <a:r>
              <a:rPr lang="ru-RU" b="1" dirty="0">
                <a:solidFill>
                  <a:schemeClr val="bg2"/>
                </a:solidFill>
              </a:rPr>
              <a:t>шар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55776" y="3190750"/>
            <a:ext cx="11741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>
                <a:solidFill>
                  <a:schemeClr val="bg2"/>
                </a:solidFill>
              </a:rPr>
              <a:t>Карабель</a:t>
            </a:r>
            <a:endParaRPr lang="ru-RU" b="1" dirty="0">
              <a:solidFill>
                <a:schemeClr val="bg2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80112" y="3234451"/>
            <a:ext cx="1141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 smtClean="0">
                <a:solidFill>
                  <a:schemeClr val="bg2"/>
                </a:solidFill>
              </a:rPr>
              <a:t>Машына</a:t>
            </a:r>
            <a:endParaRPr lang="ru-RU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671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332" y="1281476"/>
            <a:ext cx="570983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600" dirty="0">
                <a:solidFill>
                  <a:srgbClr val="92D050"/>
                </a:solidFill>
              </a:rPr>
              <a:t>Ты </a:t>
            </a:r>
            <a:r>
              <a:rPr lang="ru-RU" sz="6600" dirty="0" err="1">
                <a:solidFill>
                  <a:srgbClr val="92D050"/>
                </a:solidFill>
              </a:rPr>
              <a:t>малайчына</a:t>
            </a:r>
            <a:r>
              <a:rPr lang="ru-RU" sz="6600" dirty="0" smtClean="0">
                <a:solidFill>
                  <a:srgbClr val="92D050"/>
                </a:solidFill>
              </a:rPr>
              <a:t>!</a:t>
            </a:r>
            <a:endParaRPr lang="ru-RU" sz="6600" dirty="0">
              <a:solidFill>
                <a:srgbClr val="92D05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4624"/>
            <a:ext cx="4594905" cy="279790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17" y="2376756"/>
            <a:ext cx="4897337" cy="4317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298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50" autoRev="1" fill="remov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250" autoRev="1" fill="remov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122</TotalTime>
  <Words>41</Words>
  <Application>Microsoft Office PowerPoint</Application>
  <PresentationFormat>Экран (4:3)</PresentationFormat>
  <Paragraphs>21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Базовая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20</cp:revision>
  <dcterms:created xsi:type="dcterms:W3CDTF">2020-03-11T13:18:35Z</dcterms:created>
  <dcterms:modified xsi:type="dcterms:W3CDTF">2020-03-11T15:25:48Z</dcterms:modified>
</cp:coreProperties>
</file>