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86D1B-1ABF-4CE0-A865-ADD7D4DAC4F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78E4B-1925-4067-8D77-4C340FFA4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8E4B-1925-4067-8D77-4C340FFA40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8E4B-1925-4067-8D77-4C340FFA40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Игра-Викторина «Мышонок о Беларуси»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071678"/>
            <a:ext cx="2730600" cy="3486869"/>
          </a:xfrm>
          <a:prstGeom prst="rect">
            <a:avLst/>
          </a:prstGeom>
        </p:spPr>
      </p:pic>
      <p:pic>
        <p:nvPicPr>
          <p:cNvPr id="6" name="Рисунок 5" descr="abe17bba6691a1e49a5342df3870e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000240"/>
            <a:ext cx="5271252" cy="356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Животные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048500" cy="4286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428604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Один из природных символов Беларуси-  Зубр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85736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Четвертый  </a:t>
            </a:r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вопрос</a:t>
            </a:r>
            <a:endParaRPr lang="ru-RU" sz="2800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3000372"/>
            <a:ext cx="2728022" cy="34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sz="4000" dirty="0" smtClean="0"/>
              <a:t>Беларуси много красивых цветов, но какой именно является ее символам?</a:t>
            </a:r>
            <a:endParaRPr lang="ru-RU" sz="4000" dirty="0"/>
          </a:p>
        </p:txBody>
      </p:sp>
      <p:sp>
        <p:nvSpPr>
          <p:cNvPr id="3" name="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072066" y="2000240"/>
            <a:ext cx="3257700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Василек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042673"/>
            <a:ext cx="3257700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Ромашка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43306" y="4000504"/>
            <a:ext cx="2071702" cy="2672552"/>
          </a:xfrm>
          <a:prstGeom prst="rect">
            <a:avLst/>
          </a:prstGeom>
        </p:spPr>
      </p:pic>
      <p:pic>
        <p:nvPicPr>
          <p:cNvPr id="1026" name="Picture 2" descr="Фотоэтюд «Полевые цветы»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643050"/>
            <a:ext cx="3357586" cy="251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Василек: свойства и ботаническое описание | Food and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500990" cy="5003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35716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Беларуси  василёк также является природным символам.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785926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Пятый   </a:t>
            </a:r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вопрос</a:t>
            </a:r>
            <a:endParaRPr lang="ru-RU" sz="2800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428868"/>
            <a:ext cx="2730600" cy="348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какой птицей сравнивают Беларусь?</a:t>
            </a:r>
            <a:endParaRPr lang="ru-RU" dirty="0"/>
          </a:p>
        </p:txBody>
      </p:sp>
      <p:sp>
        <p:nvSpPr>
          <p:cNvPr id="3" name="Прямо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72066" y="1857364"/>
            <a:ext cx="3143271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Аист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214710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Ласточка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643314"/>
            <a:ext cx="3214709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Журавль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9698" name="Picture 2" descr="Перелётные птицы Урала | УДО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643422"/>
            <a:ext cx="2952770" cy="221457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357430"/>
            <a:ext cx="2714644" cy="249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ерелетные птицы Башкирии (63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6429420" cy="4291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50004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 природный символ Беларуси, конечно Аист.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643182"/>
            <a:ext cx="2714644" cy="3100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28586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“Павесім ручнік”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Стукай,грукай, малаток!(</a:t>
            </a:r>
            <a:r>
              <a:rPr lang="be-BY" i="1" dirty="0" smtClean="0"/>
              <a:t>дзеці “забіваюўць зацвік” то левай, то правай рукой)</a:t>
            </a:r>
            <a:br>
              <a:rPr lang="be-BY" i="1" dirty="0" smtClean="0"/>
            </a:br>
            <a:r>
              <a:rPr lang="be-BY" dirty="0" smtClean="0"/>
              <a:t>Напявае Петрусёк.</a:t>
            </a:r>
            <a:br>
              <a:rPr lang="be-BY" dirty="0" smtClean="0"/>
            </a:br>
            <a:r>
              <a:rPr lang="be-BY" dirty="0" smtClean="0"/>
              <a:t>Ён забіў у сцену цвік</a:t>
            </a:r>
            <a:br>
              <a:rPr lang="be-BY" dirty="0" smtClean="0"/>
            </a:br>
            <a:r>
              <a:rPr lang="be-BY" dirty="0" smtClean="0"/>
              <a:t>І павесіў свій ручнік(</a:t>
            </a:r>
            <a:r>
              <a:rPr lang="be-BY" i="1" dirty="0" smtClean="0"/>
              <a:t>дзьвума рукамі “вешаюць ручнік”)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3643314"/>
            <a:ext cx="477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шестой  </a:t>
            </a:r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вопрос</a:t>
            </a:r>
            <a:endParaRPr lang="ru-RU" sz="2800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86058"/>
            <a:ext cx="3799071" cy="34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92880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Первый вопрос</a:t>
            </a:r>
            <a:endParaRPr lang="ru-RU" sz="2800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643182"/>
            <a:ext cx="3799071" cy="34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Что изображено на картинке? </a:t>
            </a:r>
            <a:endParaRPr lang="ru-RU" dirty="0"/>
          </a:p>
        </p:txBody>
      </p:sp>
      <p:sp>
        <p:nvSpPr>
          <p:cNvPr id="3" name="Прямо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72066" y="1857364"/>
            <a:ext cx="3143271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Герб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214710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Венок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571612"/>
            <a:ext cx="3695920" cy="3714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00760" y="3690296"/>
            <a:ext cx="2455533" cy="316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2771940" cy="2786082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071678"/>
            <a:ext cx="2619375" cy="174307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4" name="AutoShape 2" descr="Государственный гимн Республики Беларусь. ГУО &quot;Средняя школа № 94 г. Минс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https://www.b2b.by/upload/images/goods/1478190244AhWX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00504"/>
            <a:ext cx="2295525" cy="261937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785786" y="571480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10" y="21429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Герб является одним из трех государственных символов Беларуси.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86380" y="3143248"/>
            <a:ext cx="2876400" cy="348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21455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Седьмой  </a:t>
            </a:r>
            <a:r>
              <a:rPr lang="ru-RU" sz="2800" b="1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вопрос</a:t>
            </a:r>
            <a:endParaRPr lang="ru-RU" sz="2800" b="1" dirty="0"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управляет страной?</a:t>
            </a:r>
            <a:endParaRPr lang="ru-RU" dirty="0"/>
          </a:p>
        </p:txBody>
      </p:sp>
      <p:sp>
        <p:nvSpPr>
          <p:cNvPr id="3" name="Прямо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72066" y="1785926"/>
            <a:ext cx="3143271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президент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214710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Простой человек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7224" y="2000240"/>
            <a:ext cx="3062191" cy="34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857232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Конечно страной управляет президент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Политический портрет Александра Лукашенко: 25-летию бессменного  президентства посвящается - Брест. Последние новости сегодня. Брестская 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Без названия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928802"/>
            <a:ext cx="3186129" cy="448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86124"/>
            <a:ext cx="415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785794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справился со всеми вопросами!!!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Заставка &quot;Мышонок&quot; скачать бесплатно на телефон #ru-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Без названия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571744"/>
            <a:ext cx="288951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город является столицей нашей страны?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4155394"/>
            <a:ext cx="2113510" cy="2702606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072066" y="1785926"/>
            <a:ext cx="3143271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Минск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2786058"/>
            <a:ext cx="3214710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Брест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643314"/>
            <a:ext cx="3214709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Жодино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 descr="1059956192_522_0_2569_2047_1920x0_80_0_0_35ccb24910e38d20b023ead5db92cf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00174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sk - 2019 - Минск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572396" cy="4259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50004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Минск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28599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Второй  вопрос</a:t>
            </a:r>
            <a:endParaRPr lang="ru-RU" sz="2800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071810"/>
            <a:ext cx="3799071" cy="34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областей имеет Беларусь?</a:t>
            </a:r>
            <a:endParaRPr lang="ru-RU" dirty="0"/>
          </a:p>
        </p:txBody>
      </p:sp>
      <p:sp>
        <p:nvSpPr>
          <p:cNvPr id="3" name="Прямо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72066" y="1857364"/>
            <a:ext cx="3143271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214710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643314"/>
            <a:ext cx="3214709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3429024" cy="2568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3240" y="4214818"/>
            <a:ext cx="2071702" cy="236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642918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Беларусь имеет 6 областей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s://images.deal.by/2001310_w700_h500_stend-s-kontur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915025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07167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ungsuhChe" pitchFamily="49" charset="-127"/>
                <a:ea typeface="GungsuhChe" pitchFamily="49" charset="-127"/>
              </a:rPr>
              <a:t>Третий  вопрос</a:t>
            </a:r>
            <a:endParaRPr lang="ru-RU" sz="2800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4620"/>
            <a:ext cx="3146726" cy="359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из перечисленного является природным символам Беларуси?</a:t>
            </a:r>
            <a:endParaRPr lang="ru-RU" dirty="0"/>
          </a:p>
        </p:txBody>
      </p:sp>
      <p:sp>
        <p:nvSpPr>
          <p:cNvPr id="3" name="Прямо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72066" y="1857364"/>
            <a:ext cx="3143271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Зубр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214710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Лошадь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643314"/>
            <a:ext cx="3214709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Медведь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2530" name="Picture 2" descr="Беларусь природа (60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6"/>
            <a:ext cx="3357554" cy="222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0430" y="4001134"/>
            <a:ext cx="2214578" cy="2856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159</Words>
  <Application>Microsoft Office PowerPoint</Application>
  <PresentationFormat>Экран (4:3)</PresentationFormat>
  <Paragraphs>47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Игра-Викторина «Мышонок о Беларуси»</vt:lpstr>
      <vt:lpstr>Слайд 2</vt:lpstr>
      <vt:lpstr>Какой город является столицей нашей страны?</vt:lpstr>
      <vt:lpstr>Слайд 4</vt:lpstr>
      <vt:lpstr>Слайд 5</vt:lpstr>
      <vt:lpstr>Сколько областей имеет Беларусь?</vt:lpstr>
      <vt:lpstr>Слайд 7</vt:lpstr>
      <vt:lpstr>Слайд 8</vt:lpstr>
      <vt:lpstr>Что из перечисленного является природным символам Беларуси?</vt:lpstr>
      <vt:lpstr>Слайд 10</vt:lpstr>
      <vt:lpstr>Слайд 11</vt:lpstr>
      <vt:lpstr>В Беларуси много красивых цветов, но какой именно является ее символам?</vt:lpstr>
      <vt:lpstr>Слайд 13</vt:lpstr>
      <vt:lpstr>Слайд 14</vt:lpstr>
      <vt:lpstr>С какой птицей сравнивают Беларусь?</vt:lpstr>
      <vt:lpstr>Слайд 16</vt:lpstr>
      <vt:lpstr>Слайд 17</vt:lpstr>
      <vt:lpstr>“Павесім ручнік”</vt:lpstr>
      <vt:lpstr>Слайд 19</vt:lpstr>
      <vt:lpstr>Что изображено на картинке? </vt:lpstr>
      <vt:lpstr>Слайд 21</vt:lpstr>
      <vt:lpstr>Слайд 22</vt:lpstr>
      <vt:lpstr>Кто управляет страной?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«Мышонок о Беларуси»</dc:title>
  <dc:creator>nemo_250816</dc:creator>
  <cp:lastModifiedBy>nemo_250816</cp:lastModifiedBy>
  <cp:revision>17</cp:revision>
  <dcterms:created xsi:type="dcterms:W3CDTF">2022-06-13T12:54:26Z</dcterms:created>
  <dcterms:modified xsi:type="dcterms:W3CDTF">2022-06-14T13:38:46Z</dcterms:modified>
</cp:coreProperties>
</file>