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EECC0-C405-40A4-896B-4864EC6A5A76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CD325-9356-4C7E-8A73-AB992E7DA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9.xml"/><Relationship Id="rId7" Type="http://schemas.openxmlformats.org/officeDocument/2006/relationships/slide" Target="slide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slide" Target="slide13.xml"/><Relationship Id="rId10" Type="http://schemas.openxmlformats.org/officeDocument/2006/relationships/slide" Target="slide12.xml"/><Relationship Id="rId4" Type="http://schemas.openxmlformats.org/officeDocument/2006/relationships/slide" Target="slide15.xml"/><Relationship Id="rId9" Type="http://schemas.openxmlformats.org/officeDocument/2006/relationships/slide" Target="slide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177" y="0"/>
            <a:ext cx="917217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Использование ИКТ в работе с родителями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113" y="5229225"/>
            <a:ext cx="5257800" cy="94297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Подготовила: педагог-психолог Смольская А.В.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395288" y="260350"/>
            <a:ext cx="7921625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Эффективным средством работы также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мультимедийная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презентация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может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использоваться на открытых занятиях с детьми, на родительских собраниях, при выступлении на семинарах)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создания которой используется программа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MS Power Point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Изучение нового с помощью презентации весьма увлекательно, так как может включать самые разнообразные материалы: схемы, таблицы, диаграммы, графики, тексты, картины, портреты, видео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аудиофрагменты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элементы анимации.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Цель использования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мультимедийной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презентации – в наглядной, доступной и запоминающейся форме познакомить родителей с работой дошкольного учреждения.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Сегодня ни одно родительское собрание нельзя себе представить без использования ИКТ, а именно с использованием различных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фотопрезентаций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где родители прослеживают жизнь и творчество своих детей. Благодаря презентациям детский сад имеет возможность демонстрировать родителям слайд-шоу о реализованных проектах и др. Очень интересны материалы, созданные для проведения совместных образовательных мероприятий с детьми и их родителями, разработанные в программе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Такой способ проведения родительский собраний позволяет наладить доброжелательные взаимосвязи с родителями, потому что любому родителю приятно воочию наблюдать за тем как протекает время его ребёнка в детском саду. На групповых родительских собраниях транслируются и готовые видеоролики на различные темы, предоставленные межведомственными структурами.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468313" y="469900"/>
            <a:ext cx="8351837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того чтобы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детский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сад стал источником информации о ребёнке, развитии детско-родительских отношений, о новых формах совместной познавательной и коммуникативной деятельности в триаде «ребёнок – родитель – педагог»,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можно оборудовать в ДОУ семейную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медиатеку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Термины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медиа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медиатека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впервые прозвучали в отечественной методической и педагогической литературе в 1991 году.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Медиа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- это не только аппаратные устройства, но и носители информации, которые хранятся и распространяются отдельно от аппаратных устройств. Информация может храниться не только в книгах, но и на дисках, аудио и видеокассетах.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диски-кассеты-компактные-неповоротливые-1334997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3501008"/>
            <a:ext cx="3528392" cy="2350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251520" y="476672"/>
            <a:ext cx="511237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решения коррекционных задач учителем – дефектологом, воспитателями,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музыкальными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руководителями, руководителями физического воспитания, специалистами СППС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используются компьютерные технологии на занятиях, мероприятиях и утренниках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Mac-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3429000"/>
            <a:ext cx="3851920" cy="31631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539750" y="550814"/>
            <a:ext cx="831691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рамках работы с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родителями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специалисты СППС разработали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онлайн-анкетирование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котором приняли участие родители из каждой группы дошкольного учреждения. Следует отметить удобство данного вида работы и его эффективность. Бумажное анкетирование перешло в виртуальное пространство.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85421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07704" y="2996952"/>
            <a:ext cx="38100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11188" y="222142"/>
            <a:ext cx="8027987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Консультации с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родителями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могут проходить не только в форме личной или коллективной беседы, но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посредством использования ИКТ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Консультации можно проводить посредством участия родителей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вебинарах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консультировании через использование специальных программ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viber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skype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других).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Без названия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3645024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755650" y="614532"/>
            <a:ext cx="759618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Необходимо отметить, что одной из информационных форм работы с родителями является посещение ими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официального сайта дошкольного учреждения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Сайт дошкольного учреждения – это источник информации учебного, методического или воспитательного характера. Со страниц сайта родители могут получить информацию о методах сбережения здоровья детей, их безопасности,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полезные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советы по обучению и воспитанию дошкольников. В Фотоальбоме хранятся интересные фотоматериалы мероприятий детского сада. В разделе Календарь событий родители могут ознакомиться со всеми новостями дошкольного учреждения.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611188" y="404813"/>
            <a:ext cx="756126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родители мало стали обращать внимание на информационные папки-передвижки в группах, редко замечают объявления, пока воспитатель не обратит их внимание.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Несмотря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свою занятость, проверить электронную почту всегда найдется время.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Такой вид общения может стать для родителей источником информации учебного, методического или воспитательного характера.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Со страниц электронной почты родители могут получить оперативную информацию о методах сбережения здоровья детей, их безопасности, правилах поведения ребенка в семье и в обществе, полезные советы по обучению и воспитанию дошкольников,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фотоотчетов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мероприятий, получение информации группы, расписании занятий, о проводимых мероприятиях, праздниках, развлечениях и многое другое полезное и интересное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4293096"/>
            <a:ext cx="2376264" cy="23113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Горизонтальный свиток 1"/>
          <p:cNvSpPr/>
          <p:nvPr/>
        </p:nvSpPr>
        <p:spPr>
          <a:xfrm>
            <a:off x="827088" y="333375"/>
            <a:ext cx="7777162" cy="561657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459" name="Rectangle 1"/>
          <p:cNvSpPr>
            <a:spLocks noChangeArrowheads="1"/>
          </p:cNvSpPr>
          <p:nvPr/>
        </p:nvSpPr>
        <p:spPr bwMode="auto">
          <a:xfrm>
            <a:off x="1908175" y="1219200"/>
            <a:ext cx="5580063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Используя ИКТ в своей работе, мы открываем для себя очень много нового и интересного. Мы вместе с детьми, с родителями входим в увлекательный мир информационно-коммуникационных технологий, учимся вместе с ними быть интересными, креативными, позитивными, таким образом, становимся более профессиональными, грамотными, а самое главное эта работа доставляет нам удовольствие. </a:t>
            </a:r>
            <a:endParaRPr lang="ru-RU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8263"/>
            <a:ext cx="9396413" cy="702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Прямоугольник 2"/>
          <p:cNvSpPr>
            <a:spLocks noChangeArrowheads="1"/>
          </p:cNvSpPr>
          <p:nvPr/>
        </p:nvSpPr>
        <p:spPr bwMode="auto">
          <a:xfrm>
            <a:off x="4572000" y="332656"/>
            <a:ext cx="43497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dirty="0">
                <a:solidFill>
                  <a:srgbClr val="000000"/>
                </a:solidFill>
                <a:latin typeface="Palatino Linotype" pitchFamily="18" charset="0"/>
              </a:rPr>
              <a:t>Спасибо       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3375"/>
            <a:ext cx="8382000" cy="614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4572000" y="404813"/>
            <a:ext cx="43561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r"/>
            <a:r>
              <a:rPr 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«Каждый участник образовательного </a:t>
            </a:r>
            <a:endParaRPr lang="ru-RU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r" eaLnBrk="0" hangingPunct="0"/>
            <a:r>
              <a:rPr 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                           процесса сам решает, идти в ногу</a:t>
            </a:r>
            <a:endParaRPr lang="ru-RU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r" eaLnBrk="0" hangingPunct="0"/>
            <a:r>
              <a:rPr lang="ru-RU" sz="24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будущим или вышагивать пятками назад»</a:t>
            </a:r>
            <a:endParaRPr lang="ru-RU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467544" y="836712"/>
            <a:ext cx="496887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Palatino Linotype" pitchFamily="18" charset="0"/>
              </a:rPr>
              <a:t>Информационно-коммуникационные технологии прочно входят во все сферы жизни человека. Соответственно, система образования предъявляет новые требования к воспитанию и обучению подрастающего поколения, внедрению новых подходов, которые должны способствовать не замене традиционных методов, а расширению их возможностей. </a:t>
            </a:r>
          </a:p>
        </p:txBody>
      </p:sp>
      <p:pic>
        <p:nvPicPr>
          <p:cNvPr id="5123" name="Picture 2" descr="D:\картинки\rezulta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836613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46" name="Picture 1" descr="D:\картинки\103114_1210_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60350"/>
            <a:ext cx="2592388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Прямоугольник 3"/>
          <p:cNvSpPr>
            <a:spLocks noChangeArrowheads="1"/>
          </p:cNvSpPr>
          <p:nvPr/>
        </p:nvSpPr>
        <p:spPr bwMode="auto">
          <a:xfrm>
            <a:off x="684213" y="620713"/>
            <a:ext cx="8135937" cy="615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Palatino Linotype" pitchFamily="18" charset="0"/>
            </a:endParaRPr>
          </a:p>
          <a:p>
            <a:r>
              <a:rPr lang="ru-RU" sz="4000">
                <a:solidFill>
                  <a:srgbClr val="0070C0"/>
                </a:solidFill>
                <a:latin typeface="Palatino Linotype" pitchFamily="18" charset="0"/>
              </a:rPr>
              <a:t>                       Актуальность</a:t>
            </a:r>
            <a:r>
              <a:rPr lang="ru-RU">
                <a:solidFill>
                  <a:srgbClr val="0070C0"/>
                </a:solidFill>
                <a:latin typeface="Palatino Linotype" pitchFamily="18" charset="0"/>
              </a:rPr>
              <a:t> </a:t>
            </a:r>
          </a:p>
          <a:p>
            <a:pPr algn="just"/>
            <a:endParaRPr lang="ru-RU" sz="2400">
              <a:latin typeface="Palatino Linotype" pitchFamily="18" charset="0"/>
            </a:endParaRPr>
          </a:p>
          <a:p>
            <a:pPr algn="just"/>
            <a:r>
              <a:rPr lang="ru-RU" sz="2400">
                <a:latin typeface="Palatino Linotype" pitchFamily="18" charset="0"/>
              </a:rPr>
              <a:t>                 Взаимодействие дошкольного учреждения и семьи - необходимое условие полноценного развития дошкольников, так как наилучшие результаты отмечаются там, где педагоги и родители действуют согласованно. </a:t>
            </a:r>
          </a:p>
          <a:p>
            <a:pPr algn="ctr"/>
            <a:r>
              <a:rPr lang="ru-RU">
                <a:latin typeface="Palatino Linotype" pitchFamily="18" charset="0"/>
              </a:rPr>
              <a:t>                                      </a:t>
            </a:r>
            <a:r>
              <a:rPr lang="ru-RU" sz="4000">
                <a:latin typeface="Palatino Linotype" pitchFamily="18" charset="0"/>
              </a:rPr>
              <a:t>                                                           </a:t>
            </a:r>
            <a:r>
              <a:rPr lang="ru-RU" sz="4000">
                <a:solidFill>
                  <a:srgbClr val="0070C0"/>
                </a:solidFill>
                <a:latin typeface="Palatino Linotype" pitchFamily="18" charset="0"/>
              </a:rPr>
              <a:t>Цель</a:t>
            </a:r>
          </a:p>
          <a:p>
            <a:pPr algn="just"/>
            <a:r>
              <a:rPr lang="ru-RU" sz="2800">
                <a:latin typeface="Palatino Linotype" pitchFamily="18" charset="0"/>
              </a:rPr>
              <a:t>вовлечение родителей в совместную деятельность с ДУ посредством использования ИКТ. </a:t>
            </a:r>
          </a:p>
          <a:p>
            <a:r>
              <a:rPr lang="ru-RU" sz="2800">
                <a:latin typeface="Palatino Linotype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395288" y="1341438"/>
            <a:ext cx="4681537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800">
                <a:latin typeface="Times New Roman" pitchFamily="18" charset="0"/>
                <a:cs typeface="Times New Roman" pitchFamily="18" charset="0"/>
              </a:rPr>
              <a:t>Непрерывная связь с родителями может осуществляться с помощью </a:t>
            </a:r>
          </a:p>
          <a:p>
            <a:pPr indent="450850" algn="just"/>
            <a:r>
              <a:rPr lang="ru-RU" sz="2800" i="1">
                <a:latin typeface="Times New Roman" pitchFamily="18" charset="0"/>
                <a:cs typeface="Times New Roman" pitchFamily="18" charset="0"/>
              </a:rPr>
              <a:t>коллективной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, </a:t>
            </a:r>
          </a:p>
          <a:p>
            <a:pPr indent="450850" algn="just"/>
            <a:r>
              <a:rPr lang="ru-RU" sz="2800" i="1">
                <a:latin typeface="Times New Roman" pitchFamily="18" charset="0"/>
                <a:cs typeface="Times New Roman" pitchFamily="18" charset="0"/>
              </a:rPr>
              <a:t>индивидуальной,     </a:t>
            </a:r>
          </a:p>
          <a:p>
            <a:pPr indent="450850" algn="just"/>
            <a:r>
              <a:rPr lang="ru-RU" sz="2800" i="1">
                <a:latin typeface="Times New Roman" pitchFamily="18" charset="0"/>
                <a:cs typeface="Times New Roman" pitchFamily="18" charset="0"/>
              </a:rPr>
              <a:t>наглядной (визуальной)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450850" algn="just"/>
            <a:r>
              <a:rPr lang="ru-RU" sz="2800">
                <a:latin typeface="Times New Roman" pitchFamily="18" charset="0"/>
                <a:cs typeface="Times New Roman" pitchFamily="18" charset="0"/>
              </a:rPr>
              <a:t>форм работы.</a:t>
            </a:r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2" descr="D:\картинки\inspecti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292114">
            <a:off x="4968875" y="2200275"/>
            <a:ext cx="3228975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4211960" y="1196752"/>
            <a:ext cx="471631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Выделяем 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пять преимуществ использования визуальных средств: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     Привлекают и удерживают внимание.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     Иллюстрируют и усиливают устную речь.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     Сводят к минимуму непонимание.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     Усиливают запоминание. Конфуций: «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Я слышу – и забываю. Я вижу – и вспоминаю. Я делаю – и постигаю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     Повышают профессиональную компетентность педагога.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preimushchestva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48680"/>
            <a:ext cx="3806552" cy="3806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" name="Овал 24"/>
          <p:cNvSpPr/>
          <p:nvPr/>
        </p:nvSpPr>
        <p:spPr>
          <a:xfrm>
            <a:off x="6516216" y="4005064"/>
            <a:ext cx="2296863" cy="142738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79512" y="764704"/>
            <a:ext cx="2442644" cy="105186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024538" y="692696"/>
            <a:ext cx="3119462" cy="1296144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7" name="TextBox 3"/>
          <p:cNvSpPr txBox="1">
            <a:spLocks noChangeArrowheads="1"/>
          </p:cNvSpPr>
          <p:nvPr/>
        </p:nvSpPr>
        <p:spPr bwMode="auto">
          <a:xfrm>
            <a:off x="6732588" y="4221163"/>
            <a:ext cx="2200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alatino Linotype" pitchFamily="18" charset="0"/>
              </a:rPr>
              <a:t>Microsoft Word —</a:t>
            </a:r>
            <a:r>
              <a:rPr lang="ru-RU">
                <a:latin typeface="Palatino Linotype" pitchFamily="18" charset="0"/>
              </a:rPr>
              <a:t>текстовый редактор</a:t>
            </a:r>
          </a:p>
          <a:p>
            <a:endParaRPr lang="ru-RU">
              <a:latin typeface="Palatino Linotype" pitchFamily="18" charset="0"/>
            </a:endParaRPr>
          </a:p>
        </p:txBody>
      </p:sp>
      <p:grpSp>
        <p:nvGrpSpPr>
          <p:cNvPr id="2" name="Группа 26"/>
          <p:cNvGrpSpPr>
            <a:grpSpLocks/>
          </p:cNvGrpSpPr>
          <p:nvPr/>
        </p:nvGrpSpPr>
        <p:grpSpPr bwMode="auto">
          <a:xfrm>
            <a:off x="684213" y="4292600"/>
            <a:ext cx="3043237" cy="1771650"/>
            <a:chOff x="5745252" y="3375159"/>
            <a:chExt cx="2808313" cy="1770583"/>
          </a:xfrm>
        </p:grpSpPr>
        <p:sp>
          <p:nvSpPr>
            <p:cNvPr id="9" name="Овал 8"/>
            <p:cNvSpPr/>
            <p:nvPr/>
          </p:nvSpPr>
          <p:spPr>
            <a:xfrm>
              <a:off x="5745252" y="3375159"/>
              <a:ext cx="2808313" cy="177058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257" name="TextBox 4"/>
            <p:cNvSpPr txBox="1">
              <a:spLocks noChangeArrowheads="1"/>
            </p:cNvSpPr>
            <p:nvPr/>
          </p:nvSpPr>
          <p:spPr bwMode="auto">
            <a:xfrm>
              <a:off x="5878144" y="3807207"/>
              <a:ext cx="2450992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1400">
                  <a:latin typeface="Palatino Linotype" pitchFamily="18" charset="0"/>
                </a:rPr>
                <a:t>        </a:t>
              </a:r>
              <a:r>
                <a:rPr lang="en-US">
                  <a:latin typeface="Palatino Linotype" pitchFamily="18" charset="0"/>
                </a:rPr>
                <a:t>Power Point —</a:t>
              </a:r>
              <a:endParaRPr lang="ru-RU">
                <a:latin typeface="Palatino Linotype" pitchFamily="18" charset="0"/>
              </a:endParaRPr>
            </a:p>
            <a:p>
              <a:r>
                <a:rPr lang="ru-RU">
                  <a:latin typeface="Palatino Linotype" pitchFamily="18" charset="0"/>
                </a:rPr>
                <a:t>Создание презентаций</a:t>
              </a:r>
            </a:p>
            <a:p>
              <a:endParaRPr lang="ru-RU">
                <a:latin typeface="Palatino Linotype" pitchFamily="18" charset="0"/>
              </a:endParaRPr>
            </a:p>
          </p:txBody>
        </p:sp>
      </p:grpSp>
      <p:grpSp>
        <p:nvGrpSpPr>
          <p:cNvPr id="4" name="Группа 25"/>
          <p:cNvGrpSpPr>
            <a:grpSpLocks/>
          </p:cNvGrpSpPr>
          <p:nvPr/>
        </p:nvGrpSpPr>
        <p:grpSpPr bwMode="auto">
          <a:xfrm>
            <a:off x="179388" y="2533650"/>
            <a:ext cx="2592387" cy="1439863"/>
            <a:chOff x="43709" y="4413111"/>
            <a:chExt cx="2592288" cy="1440160"/>
          </a:xfrm>
        </p:grpSpPr>
        <p:sp>
          <p:nvSpPr>
            <p:cNvPr id="8" name="Овал 7"/>
            <p:cNvSpPr/>
            <p:nvPr/>
          </p:nvSpPr>
          <p:spPr>
            <a:xfrm>
              <a:off x="43709" y="4413111"/>
              <a:ext cx="2592288" cy="144016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253" name="TextBox 5"/>
            <p:cNvSpPr txBox="1">
              <a:spLocks noChangeArrowheads="1"/>
            </p:cNvSpPr>
            <p:nvPr/>
          </p:nvSpPr>
          <p:spPr bwMode="auto">
            <a:xfrm>
              <a:off x="492247" y="4785925"/>
              <a:ext cx="1635256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>
                  <a:latin typeface="Palatino Linotype" pitchFamily="18" charset="0"/>
                </a:rPr>
                <a:t>Фотоаппарат и</a:t>
              </a:r>
            </a:p>
            <a:p>
              <a:r>
                <a:rPr lang="ru-RU">
                  <a:latin typeface="Palatino Linotype" pitchFamily="18" charset="0"/>
                </a:rPr>
                <a:t> видеокамера</a:t>
              </a:r>
            </a:p>
            <a:p>
              <a:endParaRPr lang="ru-RU">
                <a:latin typeface="Palatino Linotype" pitchFamily="18" charset="0"/>
              </a:endParaRPr>
            </a:p>
          </p:txBody>
        </p:sp>
      </p:grpSp>
      <p:sp>
        <p:nvSpPr>
          <p:cNvPr id="9230" name="TextBox 16"/>
          <p:cNvSpPr txBox="1">
            <a:spLocks noChangeArrowheads="1"/>
          </p:cNvSpPr>
          <p:nvPr/>
        </p:nvSpPr>
        <p:spPr bwMode="auto">
          <a:xfrm>
            <a:off x="6300788" y="981075"/>
            <a:ext cx="26304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>
                <a:latin typeface="Palatino Linotype" pitchFamily="18" charset="0"/>
              </a:rPr>
              <a:t>Аудиотека</a:t>
            </a:r>
          </a:p>
          <a:p>
            <a:pPr algn="ctr"/>
            <a:r>
              <a:rPr lang="ru-RU">
                <a:latin typeface="Palatino Linotype" pitchFamily="18" charset="0"/>
              </a:rPr>
              <a:t> (энциклопедия, музыка)</a:t>
            </a:r>
          </a:p>
        </p:txBody>
      </p:sp>
      <p:sp>
        <p:nvSpPr>
          <p:cNvPr id="9231" name="TextBox 19"/>
          <p:cNvSpPr txBox="1">
            <a:spLocks noChangeArrowheads="1"/>
          </p:cNvSpPr>
          <p:nvPr/>
        </p:nvSpPr>
        <p:spPr bwMode="auto">
          <a:xfrm>
            <a:off x="250825" y="908050"/>
            <a:ext cx="22939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Palatino Linotype" pitchFamily="18" charset="0"/>
              </a:rPr>
              <a:t>Использование </a:t>
            </a:r>
          </a:p>
          <a:p>
            <a:r>
              <a:rPr lang="ru-RU">
                <a:latin typeface="Palatino Linotype" pitchFamily="18" charset="0"/>
              </a:rPr>
              <a:t>интернет ресурсов</a:t>
            </a:r>
          </a:p>
        </p:txBody>
      </p:sp>
      <p:sp>
        <p:nvSpPr>
          <p:cNvPr id="28" name="Овал 27"/>
          <p:cNvSpPr/>
          <p:nvPr/>
        </p:nvSpPr>
        <p:spPr>
          <a:xfrm>
            <a:off x="4219575" y="2225675"/>
            <a:ext cx="1727200" cy="165576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ИКТ применяемые в ДУ могут быть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 flipH="1" flipV="1">
            <a:off x="2771775" y="1412875"/>
            <a:ext cx="1387475" cy="1120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3059113" y="3052763"/>
            <a:ext cx="936625" cy="200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3995738" y="3973513"/>
            <a:ext cx="576262" cy="514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5946775" y="1973263"/>
            <a:ext cx="785813" cy="560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5946775" y="3500438"/>
            <a:ext cx="641350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3064100" y="307410"/>
            <a:ext cx="2732036" cy="914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Электронная почта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4787900" y="1412875"/>
            <a:ext cx="71438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084888" y="2924175"/>
            <a:ext cx="431800" cy="73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6516216" y="2492896"/>
            <a:ext cx="2442644" cy="126789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Компьютеры, принтеры, сканеры, ксероксы</a:t>
            </a:r>
          </a:p>
        </p:txBody>
      </p:sp>
      <p:sp>
        <p:nvSpPr>
          <p:cNvPr id="37" name="Овал 36"/>
          <p:cNvSpPr/>
          <p:nvPr/>
        </p:nvSpPr>
        <p:spPr>
          <a:xfrm>
            <a:off x="3851920" y="5229200"/>
            <a:ext cx="3096344" cy="144016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Телевизоры, видеомагнитофоны, музыкальные центры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5219700" y="4076700"/>
            <a:ext cx="73025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Овал 1"/>
          <p:cNvSpPr/>
          <p:nvPr/>
        </p:nvSpPr>
        <p:spPr>
          <a:xfrm>
            <a:off x="3419475" y="2708275"/>
            <a:ext cx="2305050" cy="12255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Формы работы с родителями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H="1" flipV="1">
            <a:off x="2484438" y="1916113"/>
            <a:ext cx="935037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5292725" y="4149725"/>
            <a:ext cx="935038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 flipV="1">
            <a:off x="2555875" y="3213100"/>
            <a:ext cx="720725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5148263" y="1700213"/>
            <a:ext cx="1079500" cy="96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4427538" y="1700213"/>
            <a:ext cx="0" cy="865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>
            <a:hlinkClick r:id="rId3" action="ppaction://hlinksldjump"/>
          </p:cNvPr>
          <p:cNvSpPr/>
          <p:nvPr/>
        </p:nvSpPr>
        <p:spPr>
          <a:xfrm>
            <a:off x="395288" y="333375"/>
            <a:ext cx="2138362" cy="1511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Информация в родительском уголке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72225" y="4724400"/>
            <a:ext cx="2376488" cy="15128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4" action="ppaction://hlinksldjump"/>
              </a:rPr>
              <a:t>Официальный</a:t>
            </a:r>
            <a:r>
              <a:rPr lang="ru-RU" dirty="0"/>
              <a:t> сайт дошкольного учреждения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43663" y="2565400"/>
            <a:ext cx="2138362" cy="1223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hlinkClick r:id="rId5" action="ppaction://hlinksldjump"/>
              </a:rPr>
              <a:t>Онлайн-анкетирование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72225" y="476250"/>
            <a:ext cx="2138363" cy="14398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Семейная </a:t>
            </a:r>
            <a:r>
              <a:rPr lang="ru-RU" dirty="0" err="1">
                <a:hlinkClick r:id="rId6" action="ppaction://hlinksldjump"/>
              </a:rPr>
              <a:t>медиатека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059113" y="333375"/>
            <a:ext cx="2736850" cy="1223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hlinkClick r:id="rId7" action="ppaction://hlinksldjump"/>
              </a:rPr>
              <a:t>Мультимедийная</a:t>
            </a:r>
            <a:r>
              <a:rPr lang="ru-RU" b="1" dirty="0"/>
              <a:t> презентация 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8313" y="4581525"/>
            <a:ext cx="2138362" cy="1584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Консультации с </a:t>
            </a:r>
            <a:r>
              <a:rPr lang="ru-RU" dirty="0">
                <a:hlinkClick r:id="rId8" action="ppaction://hlinksldjump"/>
              </a:rPr>
              <a:t>родителями</a:t>
            </a:r>
            <a:r>
              <a:rPr lang="ru-RU" dirty="0"/>
              <a:t> с использованием ИКТ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419475" y="5084763"/>
            <a:ext cx="2138363" cy="1512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9" action="ppaction://hlinksldjump"/>
              </a:rPr>
              <a:t>Использование</a:t>
            </a:r>
            <a:r>
              <a:rPr lang="ru-RU" dirty="0"/>
              <a:t> электронной почты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3850" y="2420938"/>
            <a:ext cx="2138363" cy="1584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Компьютерные </a:t>
            </a:r>
            <a:r>
              <a:rPr lang="ru-RU" dirty="0">
                <a:hlinkClick r:id="rId10" action="ppaction://hlinksldjump"/>
              </a:rPr>
              <a:t>технологии</a:t>
            </a:r>
            <a:r>
              <a:rPr lang="ru-RU" dirty="0"/>
              <a:t> на занятиях</a:t>
            </a:r>
          </a:p>
        </p:txBody>
      </p:sp>
      <p:cxnSp>
        <p:nvCxnSpPr>
          <p:cNvPr id="27" name="Прямая со стрелкой 26"/>
          <p:cNvCxnSpPr/>
          <p:nvPr/>
        </p:nvCxnSpPr>
        <p:spPr>
          <a:xfrm flipV="1">
            <a:off x="5795963" y="3213100"/>
            <a:ext cx="50482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4427538" y="4076700"/>
            <a:ext cx="144462" cy="865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2771775" y="3933825"/>
            <a:ext cx="863600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:\f4c0ee7e9af595781560b47e5ca29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539552" y="620688"/>
            <a:ext cx="799269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just"/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 из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3" action="ppaction://hlinksldjump"/>
              </a:rPr>
              <a:t>наиболее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эффективных форм работы с родителями – это выпуск газет, папок – передвижек, ширм в программах </a:t>
            </a:r>
            <a:r>
              <a:rPr lang="ru-RU" sz="20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Microsoft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Office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PowerPoint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Microsoft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Office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Publisher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Необходимо подчеркнуть преимущества информационного стенда. Во-первых, передача информации в письменной форме не требует много времени. Во-вторых, родителям  легче удержать в памяти весь её объем, и  они могут вернуться к материалам неоднократно.  И, в-третьих, для того, чтобы взрослые смогли осмыслить полученные рекомендации и следовать им, необходимо предложить определённый алгоритм действий и памятку, которая позволит применить знания на практике.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Информация в родительском уголке, разработанная и оформленная с использованием ИКТ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позволяет воспитателям не только привлечь внимание родителей, но и вызвать их на общение.</a:t>
            </a:r>
            <a:endParaRPr lang="ru-RU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4797152"/>
            <a:ext cx="2552700" cy="1790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636</Words>
  <Application>Microsoft Office PowerPoint</Application>
  <PresentationFormat>Экран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Использование ИКТ в работе с родителями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ИКТ в работе с родителями</dc:title>
  <dc:creator>Admin</dc:creator>
  <cp:lastModifiedBy>User</cp:lastModifiedBy>
  <cp:revision>7</cp:revision>
  <dcterms:created xsi:type="dcterms:W3CDTF">2018-02-07T04:43:49Z</dcterms:created>
  <dcterms:modified xsi:type="dcterms:W3CDTF">2018-02-07T18:49:16Z</dcterms:modified>
</cp:coreProperties>
</file>