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1210146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B050"/>
                </a:solidFill>
              </a:rPr>
              <a:t>Кто лишний?</a:t>
            </a:r>
            <a:endParaRPr lang="ru-RU" sz="6000" b="1" dirty="0">
              <a:solidFill>
                <a:srgbClr val="00B050"/>
              </a:solidFill>
            </a:endParaRPr>
          </a:p>
        </p:txBody>
      </p:sp>
      <p:pic>
        <p:nvPicPr>
          <p:cNvPr id="5" name="Содержимое 4" descr="http://illustrators.ru/uploads/illustration/image/234061/main_234061_original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2133600" cy="208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nfoglaz.ru/wp-content/uploads/pictur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132856"/>
            <a:ext cx="2057800" cy="2124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http://s4.pic4you.ru/y2014/10-29/12216/4682642.png"/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628800"/>
            <a:ext cx="1981372" cy="2828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repart.com/wp-content/galleries/desmond-montague_insects/montague-bee_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2060848"/>
            <a:ext cx="201622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nfoglaz.ru/wp-content/uploads/pictur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6128" y="2285256"/>
            <a:ext cx="2057800" cy="2124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infoglaz.ru/wp-content/uploads/pictur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6128" y="2295275"/>
            <a:ext cx="2057800" cy="2124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Кто лишний?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http://slamastudio.ru/wp-content/uploads/2013/03/butterfly-1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0888"/>
            <a:ext cx="2411760" cy="210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llustrators.ru/uploads/illustration/image/837260/main_%D1%81%D1%82%D1%80%D0%B5%D0%BA%D0%BE%D0%B7%D0%B0_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564904"/>
            <a:ext cx="2376264" cy="1837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fotoham.ru/img/picture/Jun/06/766d98fc4b275bfc65a4274f68b44b34/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780928"/>
            <a:ext cx="223224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900igr.net/datai/okruzhajuschij-mir/Urok-Domashnie-zhivotnye/0006-007-Domashnie-zhivotny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4665" y="2564904"/>
            <a:ext cx="2299335" cy="1613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Кто лишний?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http://savepic.su/3107303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2936"/>
            <a:ext cx="29908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900igr.net/Detskie_prezentatsii/nasekomye_i_ptitsy/Nasekomye_-_stikhi.files/slide0020_image08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420888"/>
            <a:ext cx="1524931" cy="13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http://www.1a.lt/images/rich_texts/products/gludeklis/Electrolux/EDB5220/e/dd/sada/ss/zm3e8df8.jpg"/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276872"/>
            <a:ext cx="2376814" cy="1711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synsara-sd.ucoz.ru/_ph/14/37676016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2204864"/>
            <a:ext cx="2403849" cy="190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Кто лишний?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Содержимое 4" descr="http://revistagloborural.globo.com/Revista/GloboRural/foto/0,,62390534,00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872"/>
            <a:ext cx="262778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1.bp.blogspot.com/-3SWEbVoMcs8/ULUvUW_O-9I/AAAAAAAAAJ0/5Kla-NEmGJ8/s1600/medved22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420888"/>
            <a:ext cx="1909445" cy="1721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http://img0.liveinternet.ru/images/attach/c/10/110/674/110674252_large_10s.png"/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2060848"/>
            <a:ext cx="2376264" cy="1851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llustrators.ru/uploads/illustration/image/523119/main_523119_original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2348880"/>
            <a:ext cx="2664296" cy="1672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Кто лишний?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http://www.vseodetyah.com/editorfiles/kak-narisovat-sobaku%281%2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4"/>
            <a:ext cx="2425452" cy="2051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g1.liveinternet.ru/images/attach/c/0/63/177/63177015_1282745873_13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348880"/>
            <a:ext cx="2376264" cy="1850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pandia.ru/text/78/610/images/image046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852936"/>
            <a:ext cx="1152128" cy="1020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900igr.net/Detskie_prezentatsii/biologiya/Domashnie_5.files/slide0012_image01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2348880"/>
            <a:ext cx="2568335" cy="1711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23</TotalTime>
  <Words>15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Кто лишний?</vt:lpstr>
      <vt:lpstr>Кто лишний?</vt:lpstr>
      <vt:lpstr>Кто лишний?</vt:lpstr>
      <vt:lpstr>Кто лишний?</vt:lpstr>
      <vt:lpstr>Кто лишний?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лишний?</dc:title>
  <cp:lastModifiedBy>Пользователь</cp:lastModifiedBy>
  <cp:revision>14</cp:revision>
  <dcterms:modified xsi:type="dcterms:W3CDTF">2016-04-21T07:29:54Z</dcterms:modified>
</cp:coreProperties>
</file>