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04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729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65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5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48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98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21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166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01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67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9912-F3C0-4B11-B205-F410030F2636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8A9C-BC6B-4A86-A7D4-3FF43B3AEC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89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-ОЙ ФЕСТИВАЛЬ БЕЛОРУССКОЙ ЛОШАДИ.(положения - 16стр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7421" y="1285385"/>
            <a:ext cx="1900555" cy="423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упить белорусский национальный костюм - Белорусский национальный костюм википед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0722" y="1285386"/>
            <a:ext cx="5918625" cy="416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99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лорусская &quot;вышиванка&quot; возвращается с триумфом - Хартыя'97 :: Навіны з Беларусі - Беларускія навіны - Рэспубліка Беларусь - Мі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657" y="1424450"/>
            <a:ext cx="5465952" cy="372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На выставке национальных костюмов представят одежду с вышиванкой от современных белорусских дизайнеров - туристический блог об 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609" y="1424450"/>
            <a:ext cx="6006139" cy="372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116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арок Президенту - Газета &quot;Коммерческий курьер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212" y="1394235"/>
            <a:ext cx="2498756" cy="442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Новости Республики Беларусь : Бизнес лидер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572" y="1394233"/>
            <a:ext cx="6527549" cy="442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557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 рисунки положения на четвереньках - зоиак знаки рисун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7975" y="1197399"/>
            <a:ext cx="2857607" cy="451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Национальная Одежда Украинцев :: 2014catalo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975" y="1197399"/>
            <a:ext cx="3503691" cy="451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96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Admin</cp:lastModifiedBy>
  <cp:revision>3</cp:revision>
  <dcterms:created xsi:type="dcterms:W3CDTF">2016-07-19T13:36:48Z</dcterms:created>
  <dcterms:modified xsi:type="dcterms:W3CDTF">2017-05-19T11:18:39Z</dcterms:modified>
</cp:coreProperties>
</file>