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-132" y="-2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09912-F3C0-4B11-B205-F410030F2636}" type="datetimeFigureOut">
              <a:rPr lang="ru-RU" smtClean="0"/>
              <a:pPr/>
              <a:t>19.05.2017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38A9C-BC6B-4A86-A7D4-3FF43B3AEC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01042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09912-F3C0-4B11-B205-F410030F2636}" type="datetimeFigureOut">
              <a:rPr lang="ru-RU" smtClean="0"/>
              <a:pPr/>
              <a:t>19.05.2017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38A9C-BC6B-4A86-A7D4-3FF43B3AEC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77293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09912-F3C0-4B11-B205-F410030F2636}" type="datetimeFigureOut">
              <a:rPr lang="ru-RU" smtClean="0"/>
              <a:pPr/>
              <a:t>19.05.2017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38A9C-BC6B-4A86-A7D4-3FF43B3AEC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47655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09912-F3C0-4B11-B205-F410030F2636}" type="datetimeFigureOut">
              <a:rPr lang="ru-RU" smtClean="0"/>
              <a:pPr/>
              <a:t>19.05.2017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38A9C-BC6B-4A86-A7D4-3FF43B3AEC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22157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09912-F3C0-4B11-B205-F410030F2636}" type="datetimeFigureOut">
              <a:rPr lang="ru-RU" smtClean="0"/>
              <a:pPr/>
              <a:t>19.05.2017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38A9C-BC6B-4A86-A7D4-3FF43B3AEC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3670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09912-F3C0-4B11-B205-F410030F2636}" type="datetimeFigureOut">
              <a:rPr lang="ru-RU" smtClean="0"/>
              <a:pPr/>
              <a:t>19.05.2017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38A9C-BC6B-4A86-A7D4-3FF43B3AEC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41486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09912-F3C0-4B11-B205-F410030F2636}" type="datetimeFigureOut">
              <a:rPr lang="ru-RU" smtClean="0"/>
              <a:pPr/>
              <a:t>19.05.2017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38A9C-BC6B-4A86-A7D4-3FF43B3AEC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89886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09912-F3C0-4B11-B205-F410030F2636}" type="datetimeFigureOut">
              <a:rPr lang="ru-RU" smtClean="0"/>
              <a:pPr/>
              <a:t>19.05.2017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38A9C-BC6B-4A86-A7D4-3FF43B3AEC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50211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09912-F3C0-4B11-B205-F410030F2636}" type="datetimeFigureOut">
              <a:rPr lang="ru-RU" smtClean="0"/>
              <a:pPr/>
              <a:t>19.05.2017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38A9C-BC6B-4A86-A7D4-3FF43B3AEC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01661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09912-F3C0-4B11-B205-F410030F2636}" type="datetimeFigureOut">
              <a:rPr lang="ru-RU" smtClean="0"/>
              <a:pPr/>
              <a:t>19.05.2017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38A9C-BC6B-4A86-A7D4-3FF43B3AEC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79017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09912-F3C0-4B11-B205-F410030F2636}" type="datetimeFigureOut">
              <a:rPr lang="ru-RU" smtClean="0"/>
              <a:pPr/>
              <a:t>19.05.2017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38A9C-BC6B-4A86-A7D4-3FF43B3AEC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10672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B09912-F3C0-4B11-B205-F410030F2636}" type="datetimeFigureOut">
              <a:rPr lang="ru-RU" smtClean="0"/>
              <a:pPr/>
              <a:t>19.05.2017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838A9C-BC6B-4A86-A7D4-3FF43B3AEC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28892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2-ОЙ ФЕСТИВАЛЬ БЕЛОРУССКОЙ ЛОШАДИ.(положения - 16стр)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77421" y="1285385"/>
            <a:ext cx="1900555" cy="4232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 descr="Купить белорусский национальный костюм - Белорусский национальный костюм википедия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30722" y="1285386"/>
            <a:ext cx="5918625" cy="4161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149934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Белорусская &quot;вышиванка&quot; возвращается с триумфом - Хартыя'97 :: Навіны з Беларусі - Беларускія навіны - Рэспубліка Беларусь - Мін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657" y="1424450"/>
            <a:ext cx="5465952" cy="3728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 descr="На выставке национальных костюмов представят одежду с вышиванкой от современных белорусских дизайнеров - туристический блог об о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29609" y="1424450"/>
            <a:ext cx="6006139" cy="3728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411617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Подарок Президенту - Газета &quot;Коммерческий курьер&quot;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29212" y="1394235"/>
            <a:ext cx="2498756" cy="4427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 descr="Новости Республики Беларусь : Бизнес лидер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572" y="1394233"/>
            <a:ext cx="6527549" cy="4427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255742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За рисунки положения на четвереньках - зоиак знаки рисунки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27975" y="1197399"/>
            <a:ext cx="2857607" cy="451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 descr="Национальная Одежда Украинцев :: 2014catalo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99975" y="1197399"/>
            <a:ext cx="3503691" cy="451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929669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Произвольный</PresentationFormat>
  <Paragraphs>0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Слайд 2</vt:lpstr>
      <vt:lpstr>Слайд 3</vt:lpstr>
      <vt:lpstr>Слайд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Сергей</dc:creator>
  <cp:lastModifiedBy>Admin</cp:lastModifiedBy>
  <cp:revision>3</cp:revision>
  <dcterms:created xsi:type="dcterms:W3CDTF">2016-07-19T13:36:48Z</dcterms:created>
  <dcterms:modified xsi:type="dcterms:W3CDTF">2017-05-19T11:18:39Z</dcterms:modified>
</cp:coreProperties>
</file>