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839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9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20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53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50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32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73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0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2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2086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08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F8478-B4E3-4580-ADF7-9151D7238D5D}" type="datetimeFigureOut">
              <a:rPr lang="ru-RU" smtClean="0"/>
              <a:t>19.07.2016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21AC4-FDAC-4877-8A3B-535857BFC4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09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putidorogi-nn.ru/images/stories/Sofiiskii_sobor/3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Национальная библиотека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Минская библиотека. . На что посмотреть в Минске. . Что стои…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02051" y="1294646"/>
            <a:ext cx="9153054" cy="5196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8696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Спортивный комплекс "</a:t>
            </a: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Раубичи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Спортивные комплексы &quot; НОВОСТРОЙКИ.by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09046" y="1276538"/>
            <a:ext cx="8075691" cy="5169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2871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Aft>
                <a:spcPts val="405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Мирский замок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Акции и скидки в Витебске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4524" y="1493822"/>
            <a:ext cx="9515192" cy="4979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03415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254" y="365125"/>
            <a:ext cx="10294545" cy="9204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Брестская крепость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В Брестской крепости перезахоронены останки двух красноармейцев, погибших в июне 1941 года Новости со всего мир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4067" y="1222219"/>
            <a:ext cx="8455937" cy="4943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7538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>
              <a:spcAft>
                <a:spcPts val="405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Музей-усадьба художника  Ильи Репина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Картины Репина оживут в музее-усадьбе художника &quot;Здравнево&quot; 17 мая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06652" y="1825625"/>
            <a:ext cx="6578696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265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Городская ратуша  в Витебске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Ратуша в Витебске. . Виртуальная экскурсия по Витебску. . Сайт. . Витебск. . Фотопанорама Витебска. . Сайт. . Фото. . Где наход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5671" y="1176950"/>
            <a:ext cx="8238654" cy="528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8212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Софийский собор в Полоцке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Софийский собор в Полоцке">
            <a:hlinkClick r:id="rId2" tooltip="&quot;Софийский собор в Полоцке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082296" y="1530036"/>
            <a:ext cx="7695447" cy="4997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98493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Лидский замок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Лидский замок Недвижимость и строительство в Беларуси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1473" y="1122630"/>
            <a:ext cx="8030424" cy="526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2192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err="1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Несвижский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дворцово-парковый комплекс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Объект 3" descr="INTEX-PRESS Online - Несвижский замок готов к приему гостей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90114" y="1267485"/>
            <a:ext cx="7604911" cy="4916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219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</Words>
  <Application>Microsoft Office PowerPoint</Application>
  <PresentationFormat>Широкоэкранный</PresentationFormat>
  <Paragraphs>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Национальная библиотека</vt:lpstr>
      <vt:lpstr>Спортивный комплекс "Раубичи" </vt:lpstr>
      <vt:lpstr>Мирский замок </vt:lpstr>
      <vt:lpstr>Брестская крепость</vt:lpstr>
      <vt:lpstr>Музей-усадьба художника  Ильи Репина </vt:lpstr>
      <vt:lpstr>Городская ратуша  в Витебске </vt:lpstr>
      <vt:lpstr>Софийский собор в Полоцке</vt:lpstr>
      <vt:lpstr>Лидский замок </vt:lpstr>
      <vt:lpstr>Несвижский дворцово-парковый комплекс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Национальная библиотека</dc:title>
  <dc:creator>Сергей</dc:creator>
  <cp:lastModifiedBy>Сергей</cp:lastModifiedBy>
  <cp:revision>7</cp:revision>
  <dcterms:created xsi:type="dcterms:W3CDTF">2016-07-19T13:21:32Z</dcterms:created>
  <dcterms:modified xsi:type="dcterms:W3CDTF">2016-07-19T13:36:04Z</dcterms:modified>
</cp:coreProperties>
</file>