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8478-B4E3-4580-ADF7-9151D7238D5D}" type="datetimeFigureOut">
              <a:rPr lang="ru-RU" smtClean="0"/>
              <a:t>19.07.2016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21AC4-FDAC-4877-8A3B-535857BFC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83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8478-B4E3-4580-ADF7-9151D7238D5D}" type="datetimeFigureOut">
              <a:rPr lang="ru-RU" smtClean="0"/>
              <a:t>19.07.2016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21AC4-FDAC-4877-8A3B-535857BFC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090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8478-B4E3-4580-ADF7-9151D7238D5D}" type="datetimeFigureOut">
              <a:rPr lang="ru-RU" smtClean="0"/>
              <a:t>19.07.2016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21AC4-FDAC-4877-8A3B-535857BFC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206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8478-B4E3-4580-ADF7-9151D7238D5D}" type="datetimeFigureOut">
              <a:rPr lang="ru-RU" smtClean="0"/>
              <a:t>19.07.2016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21AC4-FDAC-4877-8A3B-535857BFC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532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8478-B4E3-4580-ADF7-9151D7238D5D}" type="datetimeFigureOut">
              <a:rPr lang="ru-RU" smtClean="0"/>
              <a:t>19.07.2016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21AC4-FDAC-4877-8A3B-535857BFC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501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8478-B4E3-4580-ADF7-9151D7238D5D}" type="datetimeFigureOut">
              <a:rPr lang="ru-RU" smtClean="0"/>
              <a:t>19.07.2016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21AC4-FDAC-4877-8A3B-535857BFC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321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8478-B4E3-4580-ADF7-9151D7238D5D}" type="datetimeFigureOut">
              <a:rPr lang="ru-RU" smtClean="0"/>
              <a:t>19.07.2016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21AC4-FDAC-4877-8A3B-535857BFC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7732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8478-B4E3-4580-ADF7-9151D7238D5D}" type="datetimeFigureOut">
              <a:rPr lang="ru-RU" smtClean="0"/>
              <a:t>19.07.2016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21AC4-FDAC-4877-8A3B-535857BFC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700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8478-B4E3-4580-ADF7-9151D7238D5D}" type="datetimeFigureOut">
              <a:rPr lang="ru-RU" smtClean="0"/>
              <a:t>19.07.2016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21AC4-FDAC-4877-8A3B-535857BFC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125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8478-B4E3-4580-ADF7-9151D7238D5D}" type="datetimeFigureOut">
              <a:rPr lang="ru-RU" smtClean="0"/>
              <a:t>19.07.2016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21AC4-FDAC-4877-8A3B-535857BFC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086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8478-B4E3-4580-ADF7-9151D7238D5D}" type="datetimeFigureOut">
              <a:rPr lang="ru-RU" smtClean="0"/>
              <a:t>19.07.2016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21AC4-FDAC-4877-8A3B-535857BFC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089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F8478-B4E3-4580-ADF7-9151D7238D5D}" type="datetimeFigureOut">
              <a:rPr lang="ru-RU" smtClean="0"/>
              <a:t>19.07.2016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21AC4-FDAC-4877-8A3B-535857BFC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096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putidorogi-nn.ru/images/stories/Sofiiskii_sobor/3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Национальная библиотека</a:t>
            </a: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Объект 3" descr="Минская библиотека. . На что посмотреть в Минске. . Что стои…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02051" y="1294646"/>
            <a:ext cx="9153054" cy="5196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98696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Спортивный комплекс "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Раубичи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Объект 3" descr="Спортивные комплексы &quot; НОВОСТРОЙКИ.by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09046" y="1276538"/>
            <a:ext cx="8075691" cy="516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28712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spcAft>
                <a:spcPts val="405"/>
              </a:spcAft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Мирский замок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Объект 3" descr="Акции и скидки в Витебске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04524" y="1493822"/>
            <a:ext cx="9515192" cy="4979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03415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9254" y="365125"/>
            <a:ext cx="10294545" cy="920467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Брестская крепость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Объект 3" descr="В Брестской крепости перезахоронены останки двух красноармейцев, погибших в июне 1941 года Новости со всего мира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74067" y="1222219"/>
            <a:ext cx="8455937" cy="4943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7538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Aft>
                <a:spcPts val="405"/>
              </a:spcAft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Музей-усадьба художника  Ильи Репина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Объект 3" descr="Картины Репина оживут в музее-усадьбе художника &quot;Здравнево&quot; 17 мая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06652" y="1825625"/>
            <a:ext cx="6578696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82654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Городская ратуша  в Витебске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Объект 3" descr="Ратуша в Витебске. . Виртуальная экскурсия по Витебску. . Сайт. . Витебск. . Фотопанорама Витебска. . Сайт. . Фото. . Где находи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5671" y="1176950"/>
            <a:ext cx="8238654" cy="5287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82128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Софийский собор в Полоцке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Объект 3" descr="Софийский собор в Полоцке">
            <a:hlinkClick r:id="rId2" tooltip="&quot;Софийский собор в Полоцке&quot;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082296" y="1530036"/>
            <a:ext cx="7695447" cy="4997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98493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Лидский замок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Объект 3" descr="Лидский замок Недвижимость и строительство в Беларуси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1473" y="1122630"/>
            <a:ext cx="8030424" cy="526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22192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Несвижский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дворцово-парковый комплекс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Объект 3" descr="INTEX-PRESS Online - Несвижский замок готов к приему гостей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90114" y="1267485"/>
            <a:ext cx="7604911" cy="4916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2193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20</Words>
  <Application>Microsoft Office PowerPoint</Application>
  <PresentationFormat>Широкоэкранный</PresentationFormat>
  <Paragraphs>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Национальная библиотека</vt:lpstr>
      <vt:lpstr>Спортивный комплекс "Раубичи" </vt:lpstr>
      <vt:lpstr>Мирский замок </vt:lpstr>
      <vt:lpstr>Брестская крепость</vt:lpstr>
      <vt:lpstr>Музей-усадьба художника  Ильи Репина </vt:lpstr>
      <vt:lpstr>Городская ратуша  в Витебске </vt:lpstr>
      <vt:lpstr>Софийский собор в Полоцке</vt:lpstr>
      <vt:lpstr>Лидский замок </vt:lpstr>
      <vt:lpstr>Несвижский дворцово-парковый комплекс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Национальная библиотека</dc:title>
  <dc:creator>Сергей</dc:creator>
  <cp:lastModifiedBy>Сергей</cp:lastModifiedBy>
  <cp:revision>7</cp:revision>
  <dcterms:created xsi:type="dcterms:W3CDTF">2016-07-19T13:21:32Z</dcterms:created>
  <dcterms:modified xsi:type="dcterms:W3CDTF">2016-07-19T13:36:04Z</dcterms:modified>
</cp:coreProperties>
</file>