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C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49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357158" y="1928802"/>
            <a:ext cx="8429684" cy="132343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sz="8000" b="1" i="1" dirty="0" smtClean="0">
                <a:solidFill>
                  <a:srgbClr val="006C3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Лесные дары:</a:t>
            </a:r>
            <a:endParaRPr lang="ru-RU" sz="8000" b="1" i="1" dirty="0">
              <a:solidFill>
                <a:srgbClr val="006C3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86116" y="3286124"/>
            <a:ext cx="4214842" cy="163121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ru-RU" sz="10000" b="1" i="1" dirty="0" smtClean="0">
                <a:solidFill>
                  <a:srgbClr val="006C3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Ягоды</a:t>
            </a:r>
            <a:endParaRPr lang="ru-RU" sz="10000" b="1" i="1" dirty="0">
              <a:solidFill>
                <a:srgbClr val="006C3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5092" y="161319"/>
            <a:ext cx="8713817" cy="6535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11" y="188108"/>
            <a:ext cx="8642379" cy="64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6530" y="214897"/>
            <a:ext cx="8570941" cy="6428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11" y="188108"/>
            <a:ext cx="8642379" cy="64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2249" y="241687"/>
            <a:ext cx="8499503" cy="63746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24183" y="215096"/>
            <a:ext cx="6695634" cy="6427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49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714348" y="1714488"/>
            <a:ext cx="771530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i="1" dirty="0" smtClean="0">
                <a:solidFill>
                  <a:srgbClr val="006C31"/>
                </a:solidFill>
                <a:latin typeface="Times New Roman" pitchFamily="18" charset="0"/>
                <a:cs typeface="Times New Roman" pitchFamily="18" charset="0"/>
              </a:rPr>
              <a:t>Бусы красные висят,</a:t>
            </a:r>
          </a:p>
          <a:p>
            <a:pPr algn="r"/>
            <a:r>
              <a:rPr lang="ru-RU" sz="4000" b="1" i="1" dirty="0" smtClean="0">
                <a:solidFill>
                  <a:srgbClr val="006C31"/>
                </a:solidFill>
                <a:latin typeface="Times New Roman" pitchFamily="18" charset="0"/>
                <a:cs typeface="Times New Roman" pitchFamily="18" charset="0"/>
              </a:rPr>
              <a:t>Из кустов на нас глядят.</a:t>
            </a:r>
          </a:p>
          <a:p>
            <a:r>
              <a:rPr lang="ru-RU" sz="4000" b="1" i="1" dirty="0" smtClean="0">
                <a:solidFill>
                  <a:srgbClr val="006C31"/>
                </a:solidFill>
                <a:latin typeface="Times New Roman" pitchFamily="18" charset="0"/>
                <a:cs typeface="Times New Roman" pitchFamily="18" charset="0"/>
              </a:rPr>
              <a:t>Очень любят бусы эти</a:t>
            </a:r>
          </a:p>
          <a:p>
            <a:pPr algn="r"/>
            <a:r>
              <a:rPr lang="ru-RU" sz="4000" b="1" i="1" dirty="0" smtClean="0">
                <a:solidFill>
                  <a:srgbClr val="006C31"/>
                </a:solidFill>
                <a:latin typeface="Times New Roman" pitchFamily="18" charset="0"/>
                <a:cs typeface="Times New Roman" pitchFamily="18" charset="0"/>
              </a:rPr>
              <a:t>Дети, птицы и медведи.</a:t>
            </a:r>
            <a:endParaRPr lang="ru-RU" sz="4000" b="1" i="1" dirty="0">
              <a:solidFill>
                <a:srgbClr val="006C3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5092" y="161319"/>
            <a:ext cx="8713817" cy="6535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60" y="107145"/>
            <a:ext cx="8858280" cy="6643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49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714348" y="1714488"/>
            <a:ext cx="814393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i="1" dirty="0" smtClean="0">
                <a:solidFill>
                  <a:srgbClr val="006C31"/>
                </a:solidFill>
                <a:latin typeface="Times New Roman" pitchFamily="18" charset="0"/>
                <a:cs typeface="Times New Roman" pitchFamily="18" charset="0"/>
              </a:rPr>
              <a:t>        Я красна, я – кисла,</a:t>
            </a:r>
          </a:p>
          <a:p>
            <a:r>
              <a:rPr lang="ru-RU" sz="4000" b="1" i="1" dirty="0" smtClean="0">
                <a:solidFill>
                  <a:srgbClr val="006C31"/>
                </a:solidFill>
                <a:latin typeface="Times New Roman" pitchFamily="18" charset="0"/>
                <a:cs typeface="Times New Roman" pitchFamily="18" charset="0"/>
              </a:rPr>
              <a:t>          На болоте я росла.</a:t>
            </a:r>
          </a:p>
          <a:p>
            <a:r>
              <a:rPr lang="ru-RU" sz="4000" b="1" i="1" dirty="0" smtClean="0">
                <a:solidFill>
                  <a:srgbClr val="006C31"/>
                </a:solidFill>
                <a:latin typeface="Times New Roman" pitchFamily="18" charset="0"/>
                <a:cs typeface="Times New Roman" pitchFamily="18" charset="0"/>
              </a:rPr>
              <a:t>            Дозревала под снежком,</a:t>
            </a:r>
          </a:p>
          <a:p>
            <a:r>
              <a:rPr lang="ru-RU" sz="4000" b="1" i="1" dirty="0" smtClean="0">
                <a:solidFill>
                  <a:srgbClr val="006C31"/>
                </a:solidFill>
                <a:latin typeface="Times New Roman" pitchFamily="18" charset="0"/>
                <a:cs typeface="Times New Roman" pitchFamily="18" charset="0"/>
              </a:rPr>
              <a:t>              Ну-ка кто со мной знаком?</a:t>
            </a:r>
            <a:endParaRPr lang="ru-RU" sz="4000" b="1" i="1" dirty="0">
              <a:solidFill>
                <a:srgbClr val="006C3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9169" y="179377"/>
            <a:ext cx="8665663" cy="6499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49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500034" y="1714488"/>
            <a:ext cx="835824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i="1" dirty="0" smtClean="0">
                <a:solidFill>
                  <a:srgbClr val="006C31"/>
                </a:solidFill>
                <a:latin typeface="Times New Roman" pitchFamily="18" charset="0"/>
                <a:cs typeface="Times New Roman" pitchFamily="18" charset="0"/>
              </a:rPr>
              <a:t>Была зеленой, маленькой,</a:t>
            </a:r>
          </a:p>
          <a:p>
            <a:pPr algn="r"/>
            <a:r>
              <a:rPr lang="ru-RU" sz="4000" b="1" i="1" dirty="0" smtClean="0">
                <a:solidFill>
                  <a:srgbClr val="006C31"/>
                </a:solidFill>
                <a:latin typeface="Times New Roman" pitchFamily="18" charset="0"/>
                <a:cs typeface="Times New Roman" pitchFamily="18" charset="0"/>
              </a:rPr>
              <a:t>потом я стала аленькой.</a:t>
            </a:r>
          </a:p>
          <a:p>
            <a:r>
              <a:rPr lang="ru-RU" sz="4000" b="1" i="1" dirty="0" smtClean="0">
                <a:solidFill>
                  <a:srgbClr val="006C31"/>
                </a:solidFill>
                <a:latin typeface="Times New Roman" pitchFamily="18" charset="0"/>
                <a:cs typeface="Times New Roman" pitchFamily="18" charset="0"/>
              </a:rPr>
              <a:t>На солнце почернела я,</a:t>
            </a:r>
          </a:p>
          <a:p>
            <a:pPr algn="r"/>
            <a:r>
              <a:rPr lang="ru-RU" sz="4000" b="1" i="1" dirty="0" smtClean="0">
                <a:solidFill>
                  <a:srgbClr val="006C31"/>
                </a:solidFill>
                <a:latin typeface="Times New Roman" pitchFamily="18" charset="0"/>
                <a:cs typeface="Times New Roman" pitchFamily="18" charset="0"/>
              </a:rPr>
              <a:t>и вот теперь я спелая.</a:t>
            </a:r>
            <a:endParaRPr lang="ru-RU" sz="4000" b="1" i="1" dirty="0">
              <a:solidFill>
                <a:srgbClr val="006C3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11" y="188108"/>
            <a:ext cx="8642379" cy="64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49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500034" y="857232"/>
            <a:ext cx="835824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3200" b="1" i="1" dirty="0" smtClean="0">
                <a:solidFill>
                  <a:srgbClr val="006C31"/>
                </a:solidFill>
                <a:latin typeface="Times New Roman" pitchFamily="18" charset="0"/>
                <a:cs typeface="Times New Roman" pitchFamily="18" charset="0"/>
              </a:rPr>
              <a:t>Я капелька лета на тоненькой ножке.</a:t>
            </a:r>
          </a:p>
          <a:p>
            <a:pPr algn="ctr">
              <a:lnSpc>
                <a:spcPct val="150000"/>
              </a:lnSpc>
            </a:pPr>
            <a:r>
              <a:rPr lang="ru-RU" sz="3200" b="1" i="1" dirty="0" smtClean="0">
                <a:solidFill>
                  <a:srgbClr val="006C31"/>
                </a:solidFill>
                <a:latin typeface="Times New Roman" pitchFamily="18" charset="0"/>
                <a:cs typeface="Times New Roman" pitchFamily="18" charset="0"/>
              </a:rPr>
              <a:t>Плетут для меня кузовки и лукошки.</a:t>
            </a:r>
          </a:p>
          <a:p>
            <a:pPr algn="ctr">
              <a:lnSpc>
                <a:spcPct val="150000"/>
              </a:lnSpc>
            </a:pPr>
            <a:r>
              <a:rPr lang="ru-RU" sz="3200" b="1" i="1" dirty="0" smtClean="0">
                <a:solidFill>
                  <a:srgbClr val="006C31"/>
                </a:solidFill>
                <a:latin typeface="Times New Roman" pitchFamily="18" charset="0"/>
                <a:cs typeface="Times New Roman" pitchFamily="18" charset="0"/>
              </a:rPr>
              <a:t>Кто любит меня, тот и рад поклониться.</a:t>
            </a:r>
          </a:p>
          <a:p>
            <a:pPr algn="ctr">
              <a:lnSpc>
                <a:spcPct val="150000"/>
              </a:lnSpc>
            </a:pPr>
            <a:r>
              <a:rPr lang="ru-RU" sz="3200" b="1" i="1" dirty="0" smtClean="0">
                <a:solidFill>
                  <a:srgbClr val="006C31"/>
                </a:solidFill>
                <a:latin typeface="Times New Roman" pitchFamily="18" charset="0"/>
                <a:cs typeface="Times New Roman" pitchFamily="18" charset="0"/>
              </a:rPr>
              <a:t>А имя дала мне родная землица.</a:t>
            </a:r>
            <a:endParaRPr lang="ru-RU" sz="3200" b="1" i="1" dirty="0">
              <a:solidFill>
                <a:srgbClr val="006C3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101</Words>
  <Application>Microsoft Office PowerPoint</Application>
  <PresentationFormat>Экран (4:3)</PresentationFormat>
  <Paragraphs>18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VS</dc:creator>
  <cp:lastModifiedBy>Пользователь Windows</cp:lastModifiedBy>
  <cp:revision>41</cp:revision>
  <dcterms:created xsi:type="dcterms:W3CDTF">2016-02-13T10:40:27Z</dcterms:created>
  <dcterms:modified xsi:type="dcterms:W3CDTF">2020-03-03T08:27:09Z</dcterms:modified>
</cp:coreProperties>
</file>