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9" r:id="rId21"/>
    <p:sldId id="278" r:id="rId22"/>
    <p:sldId id="277" r:id="rId23"/>
    <p:sldId id="282" r:id="rId24"/>
    <p:sldId id="281" r:id="rId25"/>
    <p:sldId id="280" r:id="rId26"/>
    <p:sldId id="283" r:id="rId27"/>
    <p:sldId id="285" r:id="rId28"/>
    <p:sldId id="284" r:id="rId29"/>
    <p:sldId id="27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9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1BE5AF-4006-49A4-B1ED-CF0AE9AFF87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EEC0-996E-4B6B-8492-392ADFA3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8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0%BF%D0%BE%D0%BB%D1%8F%D1%80%D0%BD%D0%B0%D1%8F%20%D0%B7%D0%B2%D0%B5%D0%B7%D0%B4%D0%B0&amp;img_url=http://img-fotki.yandex.ru/get/5801/babak-swetlana.1/0_3dc4f_5cbbde65_XL&amp;pos=1&amp;uinfo=sw-1349-sh-673-fw-1124-fh-467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p=1&amp;text=%D0%BF%D0%BE%D0%BB%D1%8F%D1%80%D0%BD%D0%B0%D1%8F%20%D0%B7%D0%B2%D0%B5%D0%B7%D0%B4%D0%B0&amp;img_url=http://filearchive.cnews.ru/img/reviews/2012/01/30/31_polar.jpg&amp;pos=41&amp;uinfo=sw-1349-sh-673-fw-1124-fh-467-pd-1&amp;rpt=simag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25137" y="1634924"/>
            <a:ext cx="798971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Звезды </a:t>
            </a: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созвездия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4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А самые горячие – голубоватый оттенок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70" y="1525732"/>
            <a:ext cx="8531629" cy="533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4" y="533058"/>
            <a:ext cx="10257904" cy="63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474517"/>
            <a:ext cx="8980215" cy="598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72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92202" cy="5449318"/>
          </a:xfrm>
        </p:spPr>
        <p:txBody>
          <a:bodyPr/>
          <a:lstStyle/>
          <a:p>
            <a:r>
              <a:rPr lang="ru-RU" sz="2800" i="1" dirty="0"/>
              <a:t>Самыми известными созвездиями являются Большая и Малая Медведицы. Дело в том, что в созвездие Малая Медведица входит Полярная звезда, на которую указывает северный полюс нашей планеты Земля. И зная, как найти на небосводе Полярную звезду, любой путешественник и мореплаватель сможет определить, где находится север и сориентироваться на местности.</a:t>
            </a:r>
            <a:br>
              <a:rPr lang="ru-RU" sz="2800" i="1" dirty="0"/>
            </a:br>
            <a:endParaRPr lang="ru-RU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2137" y="3542717"/>
            <a:ext cx="56344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Среди звёзд на небосводе</a:t>
            </a:r>
          </a:p>
          <a:p>
            <a:pPr lvl="0" defTabSz="914400"/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По ночам медведи бродят.</a:t>
            </a:r>
          </a:p>
          <a:p>
            <a:pPr lvl="0" defTabSz="914400"/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У Большой Медведицы</a:t>
            </a:r>
          </a:p>
          <a:p>
            <a:pPr lvl="0" defTabSz="914400"/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В лапах ковшик светится;</a:t>
            </a:r>
          </a:p>
          <a:p>
            <a:pPr lvl="0" defTabSz="914400"/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Присмотрись-ка тёмной ночкой-</a:t>
            </a:r>
          </a:p>
          <a:p>
            <a:pPr lvl="0" defTabSz="914400"/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Рядом ты увидишь дочку.</a:t>
            </a:r>
          </a:p>
          <a:p>
            <a:pPr lvl="0" defTabSz="914400"/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Что там делает над крышей</a:t>
            </a:r>
          </a:p>
          <a:p>
            <a:pPr lvl="0" defTabSz="914400"/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Эта пара звёздных мишек? </a:t>
            </a:r>
          </a:p>
        </p:txBody>
      </p:sp>
    </p:spTree>
    <p:extLst>
      <p:ext uri="{BB962C8B-B14F-4D97-AF65-F5344CB8AC3E}">
        <p14:creationId xmlns:p14="http://schemas.microsoft.com/office/powerpoint/2010/main" val="25364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9" b="15556"/>
          <a:stretch/>
        </p:blipFill>
        <p:spPr>
          <a:xfrm>
            <a:off x="670560" y="1942011"/>
            <a:ext cx="10998925" cy="48081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6617" y="348568"/>
            <a:ext cx="9109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Большая Медведица</a:t>
            </a:r>
            <a:r>
              <a:rPr lang="ru-RU" sz="2400" b="1" dirty="0"/>
              <a:t> </a:t>
            </a:r>
            <a:r>
              <a:rPr lang="ru-RU" b="1" dirty="0"/>
              <a:t>– крупное созвездие </a:t>
            </a:r>
            <a:r>
              <a:rPr lang="ru-RU" b="1" dirty="0" smtClean="0"/>
              <a:t>неба. Семь  </a:t>
            </a:r>
            <a:r>
              <a:rPr lang="ru-RU" b="1" dirty="0"/>
              <a:t>ярких </a:t>
            </a:r>
          </a:p>
          <a:p>
            <a:r>
              <a:rPr lang="ru-RU" b="1" dirty="0"/>
              <a:t> звёзд Большой Медведицы составляют фигуру, напоминающую ковш. У каждой звезды этого ковша </a:t>
            </a:r>
            <a:r>
              <a:rPr lang="ru-RU" b="1" dirty="0" smtClean="0"/>
              <a:t>есть своё </a:t>
            </a:r>
            <a:r>
              <a:rPr lang="ru-RU" b="1" dirty="0"/>
              <a:t>имя.</a:t>
            </a:r>
          </a:p>
        </p:txBody>
      </p:sp>
    </p:spTree>
    <p:extLst>
      <p:ext uri="{BB962C8B-B14F-4D97-AF65-F5344CB8AC3E}">
        <p14:creationId xmlns:p14="http://schemas.microsoft.com/office/powerpoint/2010/main" val="19144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7942" y="97696"/>
            <a:ext cx="97413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Созвездие </a:t>
            </a:r>
            <a:r>
              <a:rPr lang="ru-RU" sz="2800" b="1" dirty="0"/>
              <a:t>Малой Медведицы </a:t>
            </a:r>
            <a:r>
              <a:rPr lang="ru-RU" sz="2000" b="1" dirty="0"/>
              <a:t>называют ещё Малым Ковшом.</a:t>
            </a:r>
          </a:p>
          <a:p>
            <a:pPr algn="just"/>
            <a:r>
              <a:rPr lang="ru-RU" sz="2000" b="1" dirty="0"/>
              <a:t>Этот ковшик гораздо меньше , чем ковш Большой Медведицы,</a:t>
            </a:r>
          </a:p>
          <a:p>
            <a:pPr algn="just"/>
            <a:r>
              <a:rPr lang="ru-RU" sz="2000" b="1" dirty="0"/>
              <a:t>И виден с Земли  хуже. Самая яркая звезда в созвездии Малой </a:t>
            </a:r>
          </a:p>
          <a:p>
            <a:pPr algn="just"/>
            <a:r>
              <a:rPr lang="ru-RU" sz="2000" b="1" dirty="0"/>
              <a:t>Медведицы – Полярная. Она – последняя в ручке Малого Ковша.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13" y="1544246"/>
            <a:ext cx="63328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0-tub-ru.yandex.net/i?id=132290131-5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13" y="4088951"/>
            <a:ext cx="2808312" cy="21602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3-tub-ru.yandex.net/i?id=150787113-2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79" y="4088951"/>
            <a:ext cx="3013695" cy="20324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6750" y="1127328"/>
            <a:ext cx="7161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Полярная звезда – самая яркая в созвездии</a:t>
            </a:r>
          </a:p>
          <a:p>
            <a:r>
              <a:rPr lang="ru-RU" sz="2400" b="1" i="1" dirty="0"/>
              <a:t>Малой Медведицы. Она находится вблизи Северного </a:t>
            </a:r>
          </a:p>
          <a:p>
            <a:r>
              <a:rPr lang="ru-RU" sz="2400" b="1" i="1" dirty="0"/>
              <a:t>полюса мира и не меняет своего положения. Звезда</a:t>
            </a:r>
          </a:p>
          <a:p>
            <a:r>
              <a:rPr lang="ru-RU" sz="2400" b="1" i="1" dirty="0"/>
              <a:t>Всегда показывает направление на  север.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7714" y="182275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Полярная звезда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1"/>
          <a:stretch/>
        </p:blipFill>
        <p:spPr>
          <a:xfrm>
            <a:off x="161732" y="954886"/>
            <a:ext cx="4385783" cy="49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3" y="247911"/>
            <a:ext cx="9692640" cy="60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90" y="374350"/>
            <a:ext cx="6658494" cy="61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/>
              <a:t>Если в ясную, безоблачную ночь посмотреть вверх, то взгляду предстанет великолепная картина звездного неба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8" y="1853248"/>
            <a:ext cx="7954092" cy="453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95063" y="2323511"/>
            <a:ext cx="3553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 небо не забудь взглянуть,</a:t>
            </a:r>
          </a:p>
          <a:p>
            <a:r>
              <a:rPr lang="ru-RU" i="1" dirty="0"/>
              <a:t>Чтоб увидеть Млечный Путь.</a:t>
            </a:r>
          </a:p>
          <a:p>
            <a:r>
              <a:rPr lang="ru-RU" i="1" dirty="0"/>
              <a:t>Но по этому пути</a:t>
            </a:r>
          </a:p>
          <a:p>
            <a:r>
              <a:rPr lang="ru-RU" i="1" dirty="0"/>
              <a:t>Никуда нам не дойти.</a:t>
            </a:r>
          </a:p>
          <a:p>
            <a:r>
              <a:rPr lang="ru-RU" i="1" dirty="0"/>
              <a:t>Просто звёзд там слишком много,</a:t>
            </a:r>
          </a:p>
          <a:p>
            <a:r>
              <a:rPr lang="ru-RU" i="1" dirty="0"/>
              <a:t>Словно тянется дорога</a:t>
            </a:r>
          </a:p>
          <a:p>
            <a:r>
              <a:rPr lang="ru-RU" i="1" dirty="0"/>
              <a:t>Небосвода поперёк,</a:t>
            </a:r>
          </a:p>
          <a:p>
            <a:r>
              <a:rPr lang="ru-RU" i="1" dirty="0"/>
              <a:t>Всех красивее дорог!</a:t>
            </a:r>
          </a:p>
        </p:txBody>
      </p:sp>
    </p:spTree>
    <p:extLst>
      <p:ext uri="{BB962C8B-B14F-4D97-AF65-F5344CB8AC3E}">
        <p14:creationId xmlns:p14="http://schemas.microsoft.com/office/powerpoint/2010/main" val="11791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2604" y="2116184"/>
            <a:ext cx="6853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СОЗВЕЗДИЯ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520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4" y="1202609"/>
            <a:ext cx="6997064" cy="5242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0583" y="330926"/>
            <a:ext cx="461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ОВЕН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522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5" y="1552304"/>
            <a:ext cx="6753498" cy="5065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051" y="679269"/>
            <a:ext cx="636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ТЕЛЕЦ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416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46" y="1081760"/>
            <a:ext cx="5379468" cy="5652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2240" y="435429"/>
            <a:ext cx="627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РАК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252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08" y="1457379"/>
            <a:ext cx="6813586" cy="5110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9028" y="426720"/>
            <a:ext cx="663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ЛЕВ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690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51" y="1055913"/>
            <a:ext cx="7515497" cy="5636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8332" y="287383"/>
            <a:ext cx="525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ДЕВА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051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0" y="918193"/>
            <a:ext cx="7257517" cy="5443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6080" y="200296"/>
            <a:ext cx="505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ВЕСЫ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564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5" y="1467396"/>
            <a:ext cx="6979921" cy="5234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9989" y="505097"/>
            <a:ext cx="563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СКОРПИОН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4419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11" y="1158241"/>
            <a:ext cx="7123611" cy="5342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2869" y="391886"/>
            <a:ext cx="629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СТРЕЛЕЦ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089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Рождение, жизнь и затухание звезд изучает наука астрономия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" y="2468879"/>
            <a:ext cx="7901050" cy="414805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/>
              <a:t>В древности люди считали, что это горят фонарики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41" y="1313410"/>
            <a:ext cx="9133983" cy="521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6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/>
              <a:t>Сегодня все мы знаем, что это не фонарики, а звезды.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83" y="1561452"/>
            <a:ext cx="8636923" cy="491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2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/>
              <a:t>Чтобы понять, что такое звезда, достаточно взглянуть на наше Солнце.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59" y="1421477"/>
            <a:ext cx="7963592" cy="501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9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Да-да, наше Солнце – это звезда!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94" y="1688002"/>
            <a:ext cx="9191105" cy="516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5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301751" cy="5474257"/>
          </a:xfrm>
        </p:spPr>
        <p:txBody>
          <a:bodyPr/>
          <a:lstStyle/>
          <a:p>
            <a:r>
              <a:rPr lang="ru-RU" dirty="0"/>
              <a:t>Но как же так? — спросите вы. — Ведь Солнце – большое и горячее, а звезды такие маленькие и совсем не греют. Весь секрет в расстоянии. Солнце находится практически </a:t>
            </a:r>
            <a:r>
              <a:rPr lang="en-US" dirty="0"/>
              <a:t>«</a:t>
            </a:r>
            <a:r>
              <a:rPr lang="ru-RU" dirty="0"/>
              <a:t>рядом</a:t>
            </a:r>
            <a:r>
              <a:rPr lang="en-US" dirty="0"/>
              <a:t>» — </a:t>
            </a:r>
            <a:r>
              <a:rPr lang="ru-RU" dirty="0"/>
              <a:t>всего-то каких то 150 миллионов километров, а звезды находятся </a:t>
            </a:r>
            <a:r>
              <a:rPr lang="ru-RU" dirty="0" smtClean="0"/>
              <a:t> </a:t>
            </a:r>
            <a:r>
              <a:rPr lang="ru-RU" dirty="0"/>
              <a:t>далеко, </a:t>
            </a:r>
          </a:p>
        </p:txBody>
      </p:sp>
    </p:spTree>
    <p:extLst>
      <p:ext uri="{BB962C8B-B14F-4D97-AF65-F5344CB8AC3E}">
        <p14:creationId xmlns:p14="http://schemas.microsoft.com/office/powerpoint/2010/main" val="14934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37227" cy="2140853"/>
          </a:xfrm>
        </p:spPr>
        <p:txBody>
          <a:bodyPr/>
          <a:lstStyle/>
          <a:p>
            <a:r>
              <a:rPr lang="ru-RU" sz="2800" i="1" dirty="0"/>
              <a:t>Звезды, которые мы наблюдаем, различаются как по цвету, так и по яркости свечения. Яркость звезды зависит как от ее массы, так и от расстояния до нее. А цвет свечения зависит от температуры на ее поверхности. 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2743199"/>
            <a:ext cx="6694516" cy="418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9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Самые </a:t>
            </a:r>
            <a:r>
              <a:rPr lang="en-US" i="1" dirty="0"/>
              <a:t>«</a:t>
            </a:r>
            <a:r>
              <a:rPr lang="ru-RU" i="1" dirty="0"/>
              <a:t>холодные</a:t>
            </a:r>
            <a:r>
              <a:rPr lang="en-US" i="1" dirty="0"/>
              <a:t>» </a:t>
            </a:r>
            <a:r>
              <a:rPr lang="ru-RU" i="1" dirty="0"/>
              <a:t>звезды имеют красный цвет.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8" y="1843117"/>
            <a:ext cx="6966368" cy="469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03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</TotalTime>
  <Words>415</Words>
  <Application>Microsoft Office PowerPoint</Application>
  <PresentationFormat>Широкоэкранный</PresentationFormat>
  <Paragraphs>48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Ион</vt:lpstr>
      <vt:lpstr>Презентация PowerPoint</vt:lpstr>
      <vt:lpstr>Если в ясную, безоблачную ночь посмотреть вверх, то взгляду предстанет великолепная картина звездного неба</vt:lpstr>
      <vt:lpstr>В древности люди считали, что это горят фонарики</vt:lpstr>
      <vt:lpstr>Сегодня все мы знаем, что это не фонарики, а звезды.  </vt:lpstr>
      <vt:lpstr>Чтобы понять, что такое звезда, достаточно взглянуть на наше Солнце. </vt:lpstr>
      <vt:lpstr>Да-да, наше Солнце – это звезда! </vt:lpstr>
      <vt:lpstr>Но как же так? — спросите вы. — Ведь Солнце – большое и горячее, а звезды такие маленькие и совсем не греют. Весь секрет в расстоянии. Солнце находится практически «рядом» — всего-то каких то 150 миллионов километров, а звезды находятся  далеко, </vt:lpstr>
      <vt:lpstr>Звезды, которые мы наблюдаем, различаются как по цвету, так и по яркости свечения. Яркость звезды зависит как от ее массы, так и от расстояния до нее. А цвет свечения зависит от температуры на ее поверхности. </vt:lpstr>
      <vt:lpstr>Самые «холодные» звезды имеют красный цвет. </vt:lpstr>
      <vt:lpstr>А самые горячие – голубоватый оттенок</vt:lpstr>
      <vt:lpstr>Презентация PowerPoint</vt:lpstr>
      <vt:lpstr>Презентация PowerPoint</vt:lpstr>
      <vt:lpstr>Презентация PowerPoint</vt:lpstr>
      <vt:lpstr>Самыми известными созвездиями являются Большая и Малая Медведицы. Дело в том, что в созвездие Малая Медведица входит Полярная звезда, на которую указывает северный полюс нашей планеты Земля. И зная, как найти на небосводе Полярную звезду, любой путешественник и мореплаватель сможет определить, где находится север и сориентироваться на местности.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Рождение, жизнь и затухание звезд изучает наука астрономия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 Windows</cp:lastModifiedBy>
  <cp:revision>12</cp:revision>
  <dcterms:created xsi:type="dcterms:W3CDTF">2018-10-07T12:57:25Z</dcterms:created>
  <dcterms:modified xsi:type="dcterms:W3CDTF">2021-04-16T08:44:49Z</dcterms:modified>
</cp:coreProperties>
</file>