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6" r:id="rId3"/>
    <p:sldId id="272" r:id="rId4"/>
    <p:sldId id="273" r:id="rId5"/>
    <p:sldId id="274" r:id="rId6"/>
    <p:sldId id="277" r:id="rId7"/>
    <p:sldId id="278" r:id="rId8"/>
    <p:sldId id="260" r:id="rId9"/>
    <p:sldId id="281" r:id="rId10"/>
    <p:sldId id="280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83" d="100"/>
          <a:sy n="83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A0611-798A-4C4F-B4B7-D74F8468C4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88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6F1D5-61A6-4025-BD9C-B59970AE04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75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5F51-735F-4DE1-8060-DD1D3A38F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501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EB5F-CAFF-4F69-8F0C-302A8A9AC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60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8512-0B35-41C6-965B-B85BE2430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7916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7B7B-9D5C-4EA9-B4EA-6E9AEF7B1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21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B867-D4A9-4E1E-AB20-3267B9D71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76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D18C5-0FD4-4CAB-BB39-1248F05DB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59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2CE5-4723-4952-9BB8-7F34F11C0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582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1911-B529-437C-89EC-179439E4B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49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8553A-1C03-4E73-8E71-539F87975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110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D875-9C03-4D7A-BAED-8F0F124C8D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272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E9A1-26A9-46EB-94C3-D66BC6709F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24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C81C46-7A9A-48A5-90FA-96F9143924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169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0" y="2743200"/>
            <a:ext cx="8458200" cy="609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304800"/>
            <a:ext cx="6553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800" b="1" dirty="0" smtClean="0">
                <a:solidFill>
                  <a:schemeClr val="tx2"/>
                </a:solidFill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600" b="1" dirty="0" smtClean="0">
                <a:solidFill>
                  <a:schemeClr val="tx2"/>
                </a:solidFill>
              </a:rPr>
              <a:t>    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Крайний Север. Океан.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метели, то буран . . 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 любую непогоду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ныряет смело в воду.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плавает, резвится.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 он не боится,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от них его надёжно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жир подкожный.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большой любитель рыбы.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тела схож он с глыбой.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 воде готов весь день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его?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6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678238" y="3246438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9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678238" y="3246438"/>
            <a:ext cx="25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2" descr="http://pictureseveryday.com/wp-content/uploads/2015/09/d182d18ed0bbd0b5d0bdd18c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256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42570" y="10180"/>
            <a:ext cx="1654620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Тюлень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39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762000"/>
            <a:ext cx="533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Антарктиде среди льдин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важный господин.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чёрный он одет сюртук,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 машут вместо рук.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на шее белый галстук,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надеты ласты.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узнали господина,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Птицу важную-…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 Васильева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q-oboi.ru/photo/slet_pingvinov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257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98685" y="228600"/>
            <a:ext cx="1648208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Calibri"/>
              </a:rPr>
              <a:t>Пингвин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51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–царь зверей.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 descr="лев"/>
          <p:cNvSpPr>
            <a:spLocks noChangeArrowheads="1"/>
          </p:cNvSpPr>
          <p:nvPr/>
        </p:nvSpPr>
        <p:spPr bwMode="auto">
          <a:xfrm>
            <a:off x="152400" y="1524000"/>
            <a:ext cx="4932218" cy="4191000"/>
          </a:xfrm>
          <a:prstGeom prst="rect">
            <a:avLst/>
          </a:prstGeom>
          <a:blipFill dpi="0" rotWithShape="1">
            <a:blip r:embed="rId2"/>
            <a:srcRect/>
            <a:stretch>
              <a:fillRect l="-2741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02382" y="1524000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Царь зверей раскатисто рычит,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Всех зверей собрать спешит,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На камень грациозно сев,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Скажите, кто же это –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коняшки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на всех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тельняшки»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 descr="зебра0"/>
          <p:cNvSpPr>
            <a:spLocks noChangeArrowheads="1"/>
          </p:cNvSpPr>
          <p:nvPr/>
        </p:nvSpPr>
        <p:spPr bwMode="auto">
          <a:xfrm>
            <a:off x="1219200" y="1371600"/>
            <a:ext cx="6934200" cy="4876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Самое высокое животное на Земле. Высота жирафа – 6 метров, он ростом с 2-х этажный дом.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1" y="2133600"/>
            <a:ext cx="383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У мамы и у ребяток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/>
                </a:solidFill>
              </a:rPr>
              <a:t>Вся </a:t>
            </a:r>
            <a:r>
              <a:rPr lang="ru-RU" altLang="ru-RU" sz="2800" b="1" dirty="0">
                <a:solidFill>
                  <a:schemeClr val="tx2"/>
                </a:solidFill>
              </a:rPr>
              <a:t>одежда из заплаток,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tx2"/>
                </a:solidFill>
              </a:rPr>
              <a:t>Ну </a:t>
            </a:r>
            <a:r>
              <a:rPr lang="ru-RU" altLang="ru-RU" sz="2800" b="1" dirty="0">
                <a:solidFill>
                  <a:schemeClr val="tx2"/>
                </a:solidFill>
              </a:rPr>
              <a:t>а шея - подъемного крана длиннее.</a:t>
            </a:r>
            <a:r>
              <a:rPr lang="ru-RU" altLang="ru-RU" sz="2800" dirty="0">
                <a:solidFill>
                  <a:schemeClr val="tx2"/>
                </a:solidFill>
              </a:rPr>
              <a:t>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3" descr="жирафа "/>
          <p:cNvSpPr>
            <a:spLocks noChangeArrowheads="1"/>
          </p:cNvSpPr>
          <p:nvPr/>
        </p:nvSpPr>
        <p:spPr bwMode="auto">
          <a:xfrm>
            <a:off x="311727" y="1219200"/>
            <a:ext cx="4800600" cy="5334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Африканские гиганты.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ÐÐ°ÑÑÐ¸Ð½ÐºÐ¸ Ð¿Ð¾ Ð·Ð°Ð¿ÑÐ¾ÑÑ ÑÐ»Ð¾Ð½ Ð² Ð°ÑÑÐ¸ÐºÐ°Ð½ÑÐºÐ¾Ð¹ ÑÐ°Ð²Ð°Ð½Ð½Ðµ"/>
          <p:cNvPicPr>
            <a:picLocks noChangeAspect="1" noChangeArrowheads="1"/>
          </p:cNvPicPr>
          <p:nvPr/>
        </p:nvPicPr>
        <p:blipFill rotWithShape="1">
          <a:blip r:embed="rId2" cstate="print"/>
          <a:srcRect l="30986" r="16901"/>
          <a:stretch/>
        </p:blipFill>
        <p:spPr bwMode="auto">
          <a:xfrm>
            <a:off x="304800" y="1078345"/>
            <a:ext cx="4724400" cy="5666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57800" y="21336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Очень много силы в нем,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Ростом он почти что с дом.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У него огромный нос,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Будто нос лет </a:t>
            </a:r>
            <a:r>
              <a:rPr lang="ru-RU" altLang="ru-RU" sz="2800" b="1" dirty="0" err="1">
                <a:solidFill>
                  <a:schemeClr val="tx2"/>
                </a:solidFill>
              </a:rPr>
              <a:t>тыщу</a:t>
            </a:r>
            <a:r>
              <a:rPr lang="ru-RU" altLang="ru-RU" sz="2800" b="1" dirty="0">
                <a:solidFill>
                  <a:schemeClr val="tx2"/>
                </a:solidFill>
              </a:rPr>
              <a:t> рос.</a:t>
            </a:r>
            <a:r>
              <a:rPr lang="ru-RU" altLang="ru-RU" sz="2800" dirty="0">
                <a:solidFill>
                  <a:schemeClr val="tx2"/>
                </a:solidFill>
              </a:rPr>
              <a:t>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"/>
            <a:ext cx="5943600" cy="44577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09800" y="4495800"/>
            <a:ext cx="48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Рассмешит всех без обмана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Мастер в </a:t>
            </a:r>
            <a:r>
              <a:rPr lang="ru-RU" altLang="ru-RU" sz="2800" b="1" dirty="0" err="1">
                <a:solidFill>
                  <a:schemeClr val="tx2"/>
                </a:solidFill>
              </a:rPr>
              <a:t>построеньи</a:t>
            </a:r>
            <a:r>
              <a:rPr lang="ru-RU" altLang="ru-RU" sz="2800" b="1" dirty="0">
                <a:solidFill>
                  <a:schemeClr val="tx2"/>
                </a:solidFill>
              </a:rPr>
              <a:t> рож!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Уморителен! Но все ж,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Сей циркач на нас похож!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Кто же это?</a:t>
            </a:r>
            <a:br>
              <a:rPr lang="ru-RU" altLang="ru-RU" sz="2800" b="1" dirty="0">
                <a:solidFill>
                  <a:schemeClr val="tx2"/>
                </a:solidFill>
              </a:rPr>
            </a:br>
            <a:endParaRPr lang="ru-RU" alt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 descr="тигр2"/>
          <p:cNvSpPr>
            <a:spLocks noChangeArrowheads="1"/>
          </p:cNvSpPr>
          <p:nvPr/>
        </p:nvSpPr>
        <p:spPr bwMode="auto">
          <a:xfrm>
            <a:off x="1143000" y="39255"/>
            <a:ext cx="6781800" cy="5562600"/>
          </a:xfrm>
          <a:prstGeom prst="rect">
            <a:avLst/>
          </a:prstGeom>
          <a:blipFill dpi="0" rotWithShape="1">
            <a:blip r:embed="rId2"/>
            <a:srcRect/>
            <a:stretch>
              <a:fillRect b="-547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5569528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</a:rPr>
              <a:t>Он красивый, как огонь, С чёрными полосками, Очень грозные клыки, Лапы, когти — велики!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286000"/>
            <a:ext cx="8499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ЖИВОТНЫЕ ХОЛОДНЫХ СТРАН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254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4572000"/>
            <a:ext cx="8274050" cy="8715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    </a:t>
            </a:r>
          </a:p>
          <a:p>
            <a:pPr eaLnBrk="1" hangingPunct="1">
              <a:buFontTx/>
              <a:buNone/>
              <a:defRPr/>
            </a:pPr>
            <a:endParaRPr lang="ru-RU" altLang="ru-RU" sz="20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   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белый брат во  льдах живет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рыбу ест морскую, 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я люблю пчелиный мед</a:t>
            </a:r>
            <a:b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ягоду лесную.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    </a:t>
            </a:r>
          </a:p>
        </p:txBody>
      </p:sp>
      <p:pic>
        <p:nvPicPr>
          <p:cNvPr id="5" name="Picture 2" descr="http://www.animalhi.com/download/view?resolution=2560x1600&amp;file=MTkyMHgxMjAwLzIwMTIxMTAxL2FuaW1hbHMgcG9sYXIgYmVhcnMgMTkyMHgxMjAwIHdhbGxwYXBlcl93d3cuYW5pbWFsaGkuY29tXzc2LmpwZw==&amp;name=YW5pbWFsc19wb2xhcl9iZWFyc18xOTIweDEyMDBfd2FsbHBhcGV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4105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6781899</TotalTime>
  <Words>213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Трек</vt:lpstr>
      <vt:lpstr>Океан</vt:lpstr>
      <vt:lpstr>Животные жарких стран</vt:lpstr>
      <vt:lpstr>Лев –царь зверей.</vt:lpstr>
      <vt:lpstr>«Что за коняшки – на всех тельняшки»</vt:lpstr>
      <vt:lpstr>Самое высокое животное на Земле. Высота жирафа – 6 метров, он ростом с 2-х этажный дом.</vt:lpstr>
      <vt:lpstr>Африканские гиганты.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Пользователь Windows</cp:lastModifiedBy>
  <cp:revision>51</cp:revision>
  <dcterms:created xsi:type="dcterms:W3CDTF">2001-12-31T21:33:09Z</dcterms:created>
  <dcterms:modified xsi:type="dcterms:W3CDTF">2021-05-14T12:22:26Z</dcterms:modified>
</cp:coreProperties>
</file>