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70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59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6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88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7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58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26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83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5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5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A732-7B1E-44BD-AE73-44CC700C062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880D-C045-4A14-AF20-8CC60D822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2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248" y="43902"/>
            <a:ext cx="5977699" cy="6819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" t="751" r="734" b="947"/>
          <a:stretch/>
        </p:blipFill>
        <p:spPr>
          <a:xfrm>
            <a:off x="71149" y="43902"/>
            <a:ext cx="5889704" cy="68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л дворц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78" y="84108"/>
            <a:ext cx="11585275" cy="6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" t="-3909" r="-213" b="36072"/>
          <a:stretch/>
        </p:blipFill>
        <p:spPr>
          <a:xfrm>
            <a:off x="1871931" y="5567659"/>
            <a:ext cx="8110282" cy="1197652"/>
          </a:xfrm>
          <a:prstGeom prst="rect">
            <a:avLst/>
          </a:prstGeom>
        </p:spPr>
      </p:pic>
      <p:pic>
        <p:nvPicPr>
          <p:cNvPr id="3" name="Picture 2" descr="Картинки по запросу торт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780" b="100000" l="4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781" y="1863306"/>
            <a:ext cx="6823493" cy="473015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2662724" y="701207"/>
            <a:ext cx="1842509" cy="2726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3902518" y="873060"/>
            <a:ext cx="1842509" cy="2726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5361102" y="873060"/>
            <a:ext cx="1842509" cy="2726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6773827" y="637813"/>
            <a:ext cx="1842509" cy="27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2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л дворц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78" y="84108"/>
            <a:ext cx="11585275" cy="6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" t="-3909" r="-213" b="36072"/>
          <a:stretch/>
        </p:blipFill>
        <p:spPr>
          <a:xfrm>
            <a:off x="1871931" y="5567659"/>
            <a:ext cx="8110282" cy="1197652"/>
          </a:xfrm>
          <a:prstGeom prst="rect">
            <a:avLst/>
          </a:prstGeom>
        </p:spPr>
      </p:pic>
      <p:pic>
        <p:nvPicPr>
          <p:cNvPr id="3" name="Picture 2" descr="Картинки по запросу торт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780" b="100000" l="4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781" y="1863306"/>
            <a:ext cx="6823493" cy="473015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2662724" y="701207"/>
            <a:ext cx="1842509" cy="2726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3902518" y="873060"/>
            <a:ext cx="1842509" cy="2726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5361102" y="873060"/>
            <a:ext cx="1842509" cy="2726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6773827" y="637813"/>
            <a:ext cx="1842509" cy="2726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3902517" y="858233"/>
            <a:ext cx="1842509" cy="27261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2662723" y="686380"/>
            <a:ext cx="1842509" cy="2726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5372305" y="880473"/>
            <a:ext cx="1842509" cy="27261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3"/>
          <a:stretch/>
        </p:blipFill>
        <p:spPr>
          <a:xfrm>
            <a:off x="6785030" y="645226"/>
            <a:ext cx="1842509" cy="27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8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л дворц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11585275" cy="6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" t="-3909" r="-213" b="36072"/>
          <a:stretch/>
        </p:blipFill>
        <p:spPr>
          <a:xfrm>
            <a:off x="1915063" y="5551602"/>
            <a:ext cx="8110282" cy="1197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64" y="2984740"/>
            <a:ext cx="2722489" cy="31656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489" y="2984740"/>
            <a:ext cx="2722489" cy="31656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20552" y="4009739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4786" y="4009739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51282" l="2813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95" b="51645"/>
          <a:stretch/>
        </p:blipFill>
        <p:spPr>
          <a:xfrm>
            <a:off x="2815574" y="2333054"/>
            <a:ext cx="2424235" cy="21557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7863" b="98632" l="6875" r="5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" t="45453" r="48349" b="3076"/>
          <a:stretch/>
        </p:blipFill>
        <p:spPr>
          <a:xfrm rot="16921044">
            <a:off x="7313861" y="585874"/>
            <a:ext cx="2268747" cy="2294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9750" b="98998" l="0" r="58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4" t="48393" r="44758"/>
          <a:stretch/>
        </p:blipFill>
        <p:spPr>
          <a:xfrm>
            <a:off x="7561038" y="1881866"/>
            <a:ext cx="2441276" cy="23557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3540" b="55575" l="4106" r="53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80" b="46797"/>
          <a:stretch/>
        </p:blipFill>
        <p:spPr>
          <a:xfrm>
            <a:off x="5727864" y="320072"/>
            <a:ext cx="2677647" cy="2290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2" b="53255" l="5191" r="5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13" b="46315"/>
          <a:stretch/>
        </p:blipFill>
        <p:spPr>
          <a:xfrm>
            <a:off x="5315874" y="1839431"/>
            <a:ext cx="2833774" cy="25914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54867" b="99646" l="0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t="55511" r="46625" b="1014"/>
          <a:stretch/>
        </p:blipFill>
        <p:spPr>
          <a:xfrm>
            <a:off x="2262969" y="797221"/>
            <a:ext cx="2553419" cy="18719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902" y="1976777"/>
            <a:ext cx="2061712" cy="20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6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л дворц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11585275" cy="6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549">
            <a:off x="754943" y="2952631"/>
            <a:ext cx="2890317" cy="19596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51282" l="2813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95" b="51645"/>
          <a:stretch/>
        </p:blipFill>
        <p:spPr>
          <a:xfrm>
            <a:off x="152660" y="1561506"/>
            <a:ext cx="2424235" cy="21557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7863" b="98632" l="6875" r="5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" t="45453" r="48349" b="3076"/>
          <a:stretch/>
        </p:blipFill>
        <p:spPr>
          <a:xfrm rot="16921044">
            <a:off x="7488484" y="3878530"/>
            <a:ext cx="2268747" cy="22946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867" b="99646" l="0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t="55511" r="46625" b="1014"/>
          <a:stretch/>
        </p:blipFill>
        <p:spPr>
          <a:xfrm>
            <a:off x="713248" y="4431615"/>
            <a:ext cx="2553419" cy="1871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02" r="27687"/>
          <a:stretch/>
        </p:blipFill>
        <p:spPr>
          <a:xfrm>
            <a:off x="3552017" y="54877"/>
            <a:ext cx="4597879" cy="5931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693" y="4879101"/>
            <a:ext cx="2061712" cy="20617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2" b="53255" l="5191" r="5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13" b="46315"/>
          <a:stretch/>
        </p:blipFill>
        <p:spPr>
          <a:xfrm>
            <a:off x="3822121" y="4570237"/>
            <a:ext cx="2833774" cy="25914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9750" b="98998" l="0" r="58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4" t="48393" r="44758"/>
          <a:stretch/>
        </p:blipFill>
        <p:spPr>
          <a:xfrm>
            <a:off x="2797732" y="3856568"/>
            <a:ext cx="2441276" cy="23557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867" b="99646" l="0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t="55511" r="46625" b="1014"/>
          <a:stretch/>
        </p:blipFill>
        <p:spPr>
          <a:xfrm>
            <a:off x="8681388" y="5068881"/>
            <a:ext cx="2553419" cy="18719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540" b="55575" l="4106" r="53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80" b="46797"/>
          <a:stretch/>
        </p:blipFill>
        <p:spPr>
          <a:xfrm>
            <a:off x="2130633" y="5114493"/>
            <a:ext cx="2036059" cy="17418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51282" l="2813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95" b="51645"/>
          <a:stretch/>
        </p:blipFill>
        <p:spPr>
          <a:xfrm>
            <a:off x="9317416" y="3577012"/>
            <a:ext cx="2424235" cy="215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2" b="53255" l="5191" r="5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13" b="46315"/>
          <a:stretch/>
        </p:blipFill>
        <p:spPr>
          <a:xfrm>
            <a:off x="9062488" y="1775257"/>
            <a:ext cx="2562339" cy="23431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540" b="55575" l="4106" r="53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80" b="46797"/>
          <a:stretch/>
        </p:blipFill>
        <p:spPr>
          <a:xfrm>
            <a:off x="7653544" y="2296254"/>
            <a:ext cx="2677647" cy="22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8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л дворц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11585275" cy="6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ол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549">
            <a:off x="754943" y="2952631"/>
            <a:ext cx="2890317" cy="19596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51282" l="2813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95" b="51645"/>
          <a:stretch/>
        </p:blipFill>
        <p:spPr>
          <a:xfrm>
            <a:off x="152660" y="1561506"/>
            <a:ext cx="2424235" cy="21557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7863" b="98632" l="6875" r="5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" t="45453" r="48349" b="3076"/>
          <a:stretch/>
        </p:blipFill>
        <p:spPr>
          <a:xfrm rot="16921044">
            <a:off x="7990645" y="3834065"/>
            <a:ext cx="2268747" cy="22946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867" b="99646" l="0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t="55511" r="46625" b="1014"/>
          <a:stretch/>
        </p:blipFill>
        <p:spPr>
          <a:xfrm>
            <a:off x="713248" y="4431615"/>
            <a:ext cx="2553419" cy="1871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02" r="27687"/>
          <a:stretch/>
        </p:blipFill>
        <p:spPr>
          <a:xfrm>
            <a:off x="3528424" y="-692115"/>
            <a:ext cx="4597879" cy="5931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5054" y="4874116"/>
            <a:ext cx="2061712" cy="20617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2" b="53255" l="5191" r="5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13" b="46315"/>
          <a:stretch/>
        </p:blipFill>
        <p:spPr>
          <a:xfrm>
            <a:off x="-323996" y="2757245"/>
            <a:ext cx="2833774" cy="25914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9750" b="98998" l="0" r="58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4" t="48393" r="44758"/>
          <a:stretch/>
        </p:blipFill>
        <p:spPr>
          <a:xfrm>
            <a:off x="89805" y="4760373"/>
            <a:ext cx="2441276" cy="23557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4867" b="99646" l="0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t="55511" r="46625" b="1014"/>
          <a:stretch/>
        </p:blipFill>
        <p:spPr>
          <a:xfrm>
            <a:off x="9558001" y="4986068"/>
            <a:ext cx="2553419" cy="18719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540" b="55575" l="4106" r="53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80" b="46797"/>
          <a:stretch/>
        </p:blipFill>
        <p:spPr>
          <a:xfrm>
            <a:off x="1779856" y="4997412"/>
            <a:ext cx="2036059" cy="17418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51282" l="2813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95" b="51645"/>
          <a:stretch/>
        </p:blipFill>
        <p:spPr>
          <a:xfrm>
            <a:off x="9913708" y="3353756"/>
            <a:ext cx="2424235" cy="215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2" b="53255" l="5191" r="5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13" b="46315"/>
          <a:stretch/>
        </p:blipFill>
        <p:spPr>
          <a:xfrm>
            <a:off x="9494101" y="1480176"/>
            <a:ext cx="2562339" cy="23431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540" b="55575" l="4106" r="53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80" b="46797"/>
          <a:stretch/>
        </p:blipFill>
        <p:spPr>
          <a:xfrm>
            <a:off x="8364305" y="2536387"/>
            <a:ext cx="2677647" cy="229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977" y="4431615"/>
            <a:ext cx="3871743" cy="23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7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</Words>
  <Application>Microsoft Office PowerPoint</Application>
  <PresentationFormat>Произвольный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</dc:creator>
  <cp:lastModifiedBy>Acer</cp:lastModifiedBy>
  <cp:revision>15</cp:revision>
  <dcterms:created xsi:type="dcterms:W3CDTF">2017-02-26T21:07:59Z</dcterms:created>
  <dcterms:modified xsi:type="dcterms:W3CDTF">2017-05-03T11:04:57Z</dcterms:modified>
</cp:coreProperties>
</file>