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58" r:id="rId10"/>
    <p:sldId id="268" r:id="rId11"/>
    <p:sldId id="269" r:id="rId12"/>
    <p:sldId id="27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8" r:id="rId23"/>
    <p:sldId id="283" r:id="rId24"/>
    <p:sldId id="284" r:id="rId25"/>
    <p:sldId id="285" r:id="rId26"/>
    <p:sldId id="286" r:id="rId27"/>
    <p:sldId id="287" r:id="rId28"/>
    <p:sldId id="289" r:id="rId29"/>
    <p:sldId id="272" r:id="rId30"/>
    <p:sldId id="29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C068-DEDF-4C6B-B162-3DB201865885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B6C-E343-4BF8-9165-F167F4D72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928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C068-DEDF-4C6B-B162-3DB201865885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B6C-E343-4BF8-9165-F167F4D72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934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C068-DEDF-4C6B-B162-3DB201865885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B6C-E343-4BF8-9165-F167F4D72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518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C068-DEDF-4C6B-B162-3DB201865885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B6C-E343-4BF8-9165-F167F4D72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30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C068-DEDF-4C6B-B162-3DB201865885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B6C-E343-4BF8-9165-F167F4D72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884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C068-DEDF-4C6B-B162-3DB201865885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B6C-E343-4BF8-9165-F167F4D72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340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C068-DEDF-4C6B-B162-3DB201865885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B6C-E343-4BF8-9165-F167F4D72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928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C068-DEDF-4C6B-B162-3DB201865885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B6C-E343-4BF8-9165-F167F4D72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87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C068-DEDF-4C6B-B162-3DB201865885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B6C-E343-4BF8-9165-F167F4D72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540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C068-DEDF-4C6B-B162-3DB201865885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B6C-E343-4BF8-9165-F167F4D72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820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C068-DEDF-4C6B-B162-3DB201865885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B6C-E343-4BF8-9165-F167F4D72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226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C068-DEDF-4C6B-B162-3DB201865885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FB6C-E343-4BF8-9165-F167F4D72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407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824" y="971550"/>
            <a:ext cx="11338687" cy="550545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ВТОРИЧНЫХ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ОСОБЕННОСТЯМИ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ПСИХОФИЗИЧЕСКОГО РАЗВИТИЯ РАННЕГО ВОЗРАСТА В УСЛОВИЯХ ИСПОЛЬЗОВАНИЯ АДАПТИРОВАННЫХ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Ашкинезер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Валентиновна,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учитель-дефектолог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Мозырский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районный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коррекционно-развивающего обучения и реабилитации»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8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772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коррекционной работы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раннего возраста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88505"/>
            <a:ext cx="10692406" cy="2109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55" y="2833352"/>
            <a:ext cx="6415890" cy="3861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36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детей раннего возраста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учреждению дошкольного образования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60" y="1825625"/>
            <a:ext cx="6826879" cy="4351338"/>
          </a:xfrm>
        </p:spPr>
      </p:pic>
    </p:spTree>
    <p:extLst>
      <p:ext uri="{BB962C8B-B14F-4D97-AF65-F5344CB8AC3E}">
        <p14:creationId xmlns="" xmlns:p14="http://schemas.microsoft.com/office/powerpoint/2010/main" val="6628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использование практических пособий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</a:t>
            </a:r>
          </a:p>
          <a:p>
            <a:pPr marL="0" indent="0" algn="just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вторичных нарушений у детей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возможность обучаться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образования, успешно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адаптируясь</a:t>
            </a:r>
          </a:p>
          <a:p>
            <a:pPr marL="0" indent="0" algn="just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практику работы комплекса адаптированных игр для реализации единых подходов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88506"/>
            <a:ext cx="10692406" cy="21092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786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MG_98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1581150" y="247650"/>
            <a:ext cx="89535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Развивающая среда кабинета ранней помощи 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181600" y="6248400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Игротека</a:t>
            </a:r>
          </a:p>
        </p:txBody>
      </p:sp>
    </p:spTree>
    <p:extLst>
      <p:ext uri="{BB962C8B-B14F-4D97-AF65-F5344CB8AC3E}">
        <p14:creationId xmlns="" xmlns:p14="http://schemas.microsoft.com/office/powerpoint/2010/main" val="377304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IMG_98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9401"/>
            <a:ext cx="46482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IMG_98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1"/>
            <a:ext cx="4800600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8001001" y="419101"/>
            <a:ext cx="371474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Зоны индивидуальной 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групповой  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коррекционной работы</a:t>
            </a:r>
          </a:p>
        </p:txBody>
      </p:sp>
    </p:spTree>
    <p:extLst>
      <p:ext uri="{BB962C8B-B14F-4D97-AF65-F5344CB8AC3E}">
        <p14:creationId xmlns="" xmlns:p14="http://schemas.microsoft.com/office/powerpoint/2010/main" val="2534712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1966914" y="228600"/>
            <a:ext cx="8243887" cy="609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Адаптированные игры</a:t>
            </a:r>
          </a:p>
        </p:txBody>
      </p:sp>
      <p:pic>
        <p:nvPicPr>
          <p:cNvPr id="8195" name="Picture 5" descr="IMG_94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723">
            <a:off x="2514600" y="990600"/>
            <a:ext cx="35814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IMG_94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854"/>
          <a:stretch>
            <a:fillRect/>
          </a:stretch>
        </p:blipFill>
        <p:spPr bwMode="auto">
          <a:xfrm rot="431430">
            <a:off x="2438400" y="3886200"/>
            <a:ext cx="37338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IMG_944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922">
            <a:off x="6477000" y="3962401"/>
            <a:ext cx="38227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IMG_945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797">
            <a:off x="6477000" y="11430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IMG_94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723">
            <a:off x="2514600" y="990600"/>
            <a:ext cx="35814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IMG_94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854"/>
          <a:stretch>
            <a:fillRect/>
          </a:stretch>
        </p:blipFill>
        <p:spPr bwMode="auto">
          <a:xfrm rot="431430">
            <a:off x="2438400" y="3886200"/>
            <a:ext cx="37338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1" descr="IMG_94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723">
            <a:off x="2514600" y="990600"/>
            <a:ext cx="35814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IMG_945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797">
            <a:off x="6477000" y="11430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3" descr="IMG_94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854"/>
          <a:stretch>
            <a:fillRect/>
          </a:stretch>
        </p:blipFill>
        <p:spPr bwMode="auto">
          <a:xfrm rot="431430">
            <a:off x="2438400" y="3886200"/>
            <a:ext cx="37338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4" descr="IMG_94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723">
            <a:off x="2514600" y="990600"/>
            <a:ext cx="35814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28686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MG_948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1"/>
            <a:ext cx="3733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IMG_949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1"/>
            <a:ext cx="381000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IMG_95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733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IMG_952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429000"/>
            <a:ext cx="37703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IMG_948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1"/>
            <a:ext cx="3733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IMG_952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429000"/>
            <a:ext cx="37703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98944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6914" y="103188"/>
            <a:ext cx="8243887" cy="58261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Сенсомоторные игры</a:t>
            </a:r>
          </a:p>
        </p:txBody>
      </p:sp>
      <p:pic>
        <p:nvPicPr>
          <p:cNvPr id="10243" name="Picture 5" descr="IMG_956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2726" y="1185863"/>
            <a:ext cx="7305675" cy="4870450"/>
          </a:xfrm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467350" y="6239530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Сортировка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043330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G_957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1"/>
            <a:ext cx="55626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IMG_957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276600"/>
            <a:ext cx="51720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7981950" y="685801"/>
            <a:ext cx="36766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Соотнесение по </a:t>
            </a:r>
          </a:p>
          <a:p>
            <a:pPr algn="ctr"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цвету,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наложение на 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заданный контур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400050" y="4218444"/>
            <a:ext cx="445770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Формирование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«пинцетного» захвата</a:t>
            </a:r>
          </a:p>
          <a:p>
            <a:pPr algn="ctr" eaLnBrk="1" hangingPunct="1"/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Развитие координации в системе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глаз-рука»</a:t>
            </a:r>
          </a:p>
        </p:txBody>
      </p:sp>
    </p:spTree>
    <p:extLst>
      <p:ext uri="{BB962C8B-B14F-4D97-AF65-F5344CB8AC3E}">
        <p14:creationId xmlns="" xmlns:p14="http://schemas.microsoft.com/office/powerpoint/2010/main" val="4106234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G_959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1"/>
            <a:ext cx="51054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IMG_958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533400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7604126" y="762000"/>
            <a:ext cx="41306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счётными палочками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по заданному контуру</a:t>
            </a:r>
          </a:p>
        </p:txBody>
      </p:sp>
      <p:pic>
        <p:nvPicPr>
          <p:cNvPr id="12293" name="Picture 7" descr="скачанные файлы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67201"/>
            <a:ext cx="20764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8792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 ранней комплексной помощи детям с особенностями психофизического развития в системе специального образования уделяется большое внимание. Количество детей 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увеличивается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Чем раньше будет оказана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своевременная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квалифицированная помощь специалистов, тем быстрее и эффективнее будут сглаживаться  нарушения, предупреждая их наслаивание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876"/>
            <a:ext cx="10692406" cy="1972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26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G_963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IMG_97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14"/>
          <a:stretch>
            <a:fillRect/>
          </a:stretch>
        </p:blipFill>
        <p:spPr bwMode="auto">
          <a:xfrm>
            <a:off x="6705600" y="3124201"/>
            <a:ext cx="36576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7600950" y="990600"/>
            <a:ext cx="39243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Развитие координированной силы пальцев рук</a:t>
            </a:r>
          </a:p>
        </p:txBody>
      </p:sp>
      <p:pic>
        <p:nvPicPr>
          <p:cNvPr id="13317" name="Picture 7" descr="прищепк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267200"/>
            <a:ext cx="218122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5222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G_9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54102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57200" y="533401"/>
            <a:ext cx="41719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Сжимание и проталкивание 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мягких валиков и плоских  предметов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в ёмкость с отверстием</a:t>
            </a:r>
          </a:p>
        </p:txBody>
      </p:sp>
      <p:pic>
        <p:nvPicPr>
          <p:cNvPr id="14340" name="Picture 6" descr="IMG_96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48768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Freeform 8"/>
          <p:cNvSpPr>
            <a:spLocks/>
          </p:cNvSpPr>
          <p:nvPr/>
        </p:nvSpPr>
        <p:spPr bwMode="auto">
          <a:xfrm>
            <a:off x="6870700" y="4114800"/>
            <a:ext cx="3797300" cy="2387600"/>
          </a:xfrm>
          <a:custGeom>
            <a:avLst/>
            <a:gdLst>
              <a:gd name="T0" fmla="*/ 0 w 2392"/>
              <a:gd name="T1" fmla="*/ 2147483647 h 1504"/>
              <a:gd name="T2" fmla="*/ 362902451 w 2392"/>
              <a:gd name="T3" fmla="*/ 2147483647 h 1504"/>
              <a:gd name="T4" fmla="*/ 1451609804 w 2392"/>
              <a:gd name="T5" fmla="*/ 2147483647 h 1504"/>
              <a:gd name="T6" fmla="*/ 846772551 w 2392"/>
              <a:gd name="T7" fmla="*/ 2147483647 h 1504"/>
              <a:gd name="T8" fmla="*/ 1814512553 w 2392"/>
              <a:gd name="T9" fmla="*/ 1028223813 h 1504"/>
              <a:gd name="T10" fmla="*/ 2147483647 w 2392"/>
              <a:gd name="T11" fmla="*/ 2147483647 h 1504"/>
              <a:gd name="T12" fmla="*/ 2147483647 w 2392"/>
              <a:gd name="T13" fmla="*/ 2147483647 h 1504"/>
              <a:gd name="T14" fmla="*/ 2147483647 w 2392"/>
              <a:gd name="T15" fmla="*/ 423386311 h 1504"/>
              <a:gd name="T16" fmla="*/ 2147483647 w 2392"/>
              <a:gd name="T17" fmla="*/ 1512093656 h 1504"/>
              <a:gd name="T18" fmla="*/ 2147483647 w 2392"/>
              <a:gd name="T19" fmla="*/ 1874996435 h 1504"/>
              <a:gd name="T20" fmla="*/ 2147483647 w 2392"/>
              <a:gd name="T21" fmla="*/ 60483755 h 1504"/>
              <a:gd name="T22" fmla="*/ 2147483647 w 2392"/>
              <a:gd name="T23" fmla="*/ 1512093656 h 1504"/>
              <a:gd name="T24" fmla="*/ 2147483647 w 2392"/>
              <a:gd name="T25" fmla="*/ 2147483647 h 1504"/>
              <a:gd name="T26" fmla="*/ 2147483647 w 2392"/>
              <a:gd name="T27" fmla="*/ 2147483647 h 15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392"/>
              <a:gd name="T43" fmla="*/ 0 h 1504"/>
              <a:gd name="T44" fmla="*/ 2392 w 2392"/>
              <a:gd name="T45" fmla="*/ 1504 h 15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392" h="1504">
                <a:moveTo>
                  <a:pt x="0" y="1464"/>
                </a:moveTo>
                <a:cubicBezTo>
                  <a:pt x="24" y="1224"/>
                  <a:pt x="48" y="984"/>
                  <a:pt x="144" y="936"/>
                </a:cubicBezTo>
                <a:cubicBezTo>
                  <a:pt x="240" y="888"/>
                  <a:pt x="544" y="1128"/>
                  <a:pt x="576" y="1176"/>
                </a:cubicBezTo>
                <a:cubicBezTo>
                  <a:pt x="608" y="1224"/>
                  <a:pt x="312" y="1352"/>
                  <a:pt x="336" y="1224"/>
                </a:cubicBezTo>
                <a:cubicBezTo>
                  <a:pt x="360" y="1096"/>
                  <a:pt x="592" y="464"/>
                  <a:pt x="720" y="408"/>
                </a:cubicBezTo>
                <a:cubicBezTo>
                  <a:pt x="848" y="352"/>
                  <a:pt x="1080" y="800"/>
                  <a:pt x="1104" y="888"/>
                </a:cubicBezTo>
                <a:cubicBezTo>
                  <a:pt x="1128" y="976"/>
                  <a:pt x="840" y="1056"/>
                  <a:pt x="864" y="936"/>
                </a:cubicBezTo>
                <a:cubicBezTo>
                  <a:pt x="888" y="816"/>
                  <a:pt x="1104" y="224"/>
                  <a:pt x="1248" y="168"/>
                </a:cubicBezTo>
                <a:cubicBezTo>
                  <a:pt x="1392" y="112"/>
                  <a:pt x="1696" y="504"/>
                  <a:pt x="1728" y="600"/>
                </a:cubicBezTo>
                <a:cubicBezTo>
                  <a:pt x="1760" y="696"/>
                  <a:pt x="1448" y="840"/>
                  <a:pt x="1440" y="744"/>
                </a:cubicBezTo>
                <a:cubicBezTo>
                  <a:pt x="1432" y="648"/>
                  <a:pt x="1544" y="48"/>
                  <a:pt x="1680" y="24"/>
                </a:cubicBezTo>
                <a:cubicBezTo>
                  <a:pt x="1816" y="0"/>
                  <a:pt x="2392" y="368"/>
                  <a:pt x="2256" y="600"/>
                </a:cubicBezTo>
                <a:cubicBezTo>
                  <a:pt x="2120" y="832"/>
                  <a:pt x="888" y="1328"/>
                  <a:pt x="864" y="1416"/>
                </a:cubicBezTo>
                <a:cubicBezTo>
                  <a:pt x="840" y="1504"/>
                  <a:pt x="1476" y="1316"/>
                  <a:pt x="2112" y="1128"/>
                </a:cubicBezTo>
              </a:path>
            </a:pathLst>
          </a:cu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978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8991600" cy="304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Развитие коммуникативных навыков</a:t>
            </a:r>
          </a:p>
        </p:txBody>
      </p:sp>
      <p:pic>
        <p:nvPicPr>
          <p:cNvPr id="20483" name="Picture 6" descr="IMG_95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3881438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IMG_97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84600"/>
            <a:ext cx="40386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1504684" y="1398589"/>
            <a:ext cx="27324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Театрализация 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популярных 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сказок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7753276" y="4510089"/>
            <a:ext cx="28766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Работа с 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сюжетными 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картинками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2268526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IMG_964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363663"/>
            <a:ext cx="7696200" cy="5130800"/>
          </a:xfrm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762250" y="304801"/>
            <a:ext cx="7448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Предпосылки сюжетно – ролевой игры</a:t>
            </a:r>
          </a:p>
        </p:txBody>
      </p:sp>
    </p:spTree>
    <p:extLst>
      <p:ext uri="{BB962C8B-B14F-4D97-AF65-F5344CB8AC3E}">
        <p14:creationId xmlns="" xmlns:p14="http://schemas.microsoft.com/office/powerpoint/2010/main" val="2153728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1993547" y="161278"/>
            <a:ext cx="8243887" cy="381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Двигательные игры с музыкой и без</a:t>
            </a:r>
            <a:endParaRPr lang="ru-RU" sz="32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6387" name="Picture 5" descr="IMG_968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42862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IMG_969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522"/>
          <a:stretch>
            <a:fillRect/>
          </a:stretch>
        </p:blipFill>
        <p:spPr bwMode="auto">
          <a:xfrm>
            <a:off x="1828800" y="3505201"/>
            <a:ext cx="42672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 flipH="1">
            <a:off x="6553200" y="4398963"/>
            <a:ext cx="464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У Танюши дел немало, 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У Танюши много дел. </a:t>
            </a:r>
          </a:p>
        </p:txBody>
      </p:sp>
    </p:spTree>
    <p:extLst>
      <p:ext uri="{BB962C8B-B14F-4D97-AF65-F5344CB8AC3E}">
        <p14:creationId xmlns="" xmlns:p14="http://schemas.microsoft.com/office/powerpoint/2010/main" val="1829901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MG_96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841"/>
          <a:stretch>
            <a:fillRect/>
          </a:stretch>
        </p:blipFill>
        <p:spPr bwMode="auto">
          <a:xfrm>
            <a:off x="5410200" y="152400"/>
            <a:ext cx="4876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IMG_97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02000"/>
            <a:ext cx="4953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85800" y="57150"/>
            <a:ext cx="455295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Я люблю свою       </a:t>
            </a:r>
          </a:p>
          <a:p>
            <a:pPr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  лошадку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Причешу ей шёрстку </a:t>
            </a:r>
          </a:p>
          <a:p>
            <a:pPr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гладко.</a:t>
            </a:r>
          </a:p>
          <a:p>
            <a:pPr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Гребешком приглажу  </a:t>
            </a:r>
          </a:p>
          <a:p>
            <a:pPr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   хвостик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И верхом поеду в гости!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7223126" y="4298951"/>
            <a:ext cx="348601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Еле – </a:t>
            </a:r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еле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                еле – </a:t>
            </a:r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еле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Закружились </a:t>
            </a:r>
          </a:p>
          <a:p>
            <a:pPr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                  карусели!</a:t>
            </a:r>
          </a:p>
        </p:txBody>
      </p:sp>
    </p:spTree>
    <p:extLst>
      <p:ext uri="{BB962C8B-B14F-4D97-AF65-F5344CB8AC3E}">
        <p14:creationId xmlns="" xmlns:p14="http://schemas.microsoft.com/office/powerpoint/2010/main" val="1845421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9248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Предметно </a:t>
            </a:r>
            <a:r>
              <a:rPr lang="ru-RU" sz="32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– практическая деятельность</a:t>
            </a:r>
          </a:p>
        </p:txBody>
      </p:sp>
      <p:pic>
        <p:nvPicPr>
          <p:cNvPr id="18435" name="Picture 5" descr="IMG_964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746760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52191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MG_974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IMG_95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380">
            <a:off x="4081463" y="4456113"/>
            <a:ext cx="26670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IMG_950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35"/>
          <a:stretch>
            <a:fillRect/>
          </a:stretch>
        </p:blipFill>
        <p:spPr bwMode="auto">
          <a:xfrm rot="525137">
            <a:off x="7086600" y="4419601"/>
            <a:ext cx="28067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800100" y="4705350"/>
            <a:ext cx="236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Лепим, клеим и рисуем …</a:t>
            </a:r>
          </a:p>
        </p:txBody>
      </p:sp>
    </p:spTree>
    <p:extLst>
      <p:ext uri="{BB962C8B-B14F-4D97-AF65-F5344CB8AC3E}">
        <p14:creationId xmlns="" xmlns:p14="http://schemas.microsoft.com/office/powerpoint/2010/main" val="1740576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IMG_974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9088"/>
            <a:ext cx="731520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2971800" y="6172201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Мама – рядом! </a:t>
            </a:r>
          </a:p>
        </p:txBody>
      </p:sp>
    </p:spTree>
    <p:extLst>
      <p:ext uri="{BB962C8B-B14F-4D97-AF65-F5344CB8AC3E}">
        <p14:creationId xmlns="" xmlns:p14="http://schemas.microsoft.com/office/powerpoint/2010/main" val="296338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разные важны, игры разные нужны. 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 малышом играть – это будет развивать. 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 к нам учиться, постарайтесь не лениться, 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бояться и дерзать, стремиться новое узнать.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35" y="2211991"/>
            <a:ext cx="5824929" cy="4351338"/>
          </a:xfrm>
        </p:spPr>
      </p:pic>
    </p:spTree>
    <p:extLst>
      <p:ext uri="{BB962C8B-B14F-4D97-AF65-F5344CB8AC3E}">
        <p14:creationId xmlns="" xmlns:p14="http://schemas.microsoft.com/office/powerpoint/2010/main" val="402812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опыт по оказанию ранней 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детям с особенностями 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психофизического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реализовать в процессе 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комплекс игр, 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детей раннего 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особенностями психофизического 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реализуемых 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 на групповых занятиях с детьми раннего возраста с особенностями 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психофизического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876"/>
            <a:ext cx="10692406" cy="1972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17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824" y="971550"/>
            <a:ext cx="11338687" cy="550545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ВТОРИЧНЫХ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ОСОБЕННОСТЯМИ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ПСИХОФИЗИЧЕСКОГО РАЗВИТИЯ РАННЕГО ВОЗРАСТА В УСЛОВИЯХ ИСПОЛЬЗОВАНИЯ АДАПТИРОВАННЫХ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Ашкинезер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Валентиновна,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учитель-дефектолог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Мозырский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районный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коррекционно-развивающего обучения и реабилитации»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8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апробировать комплекс 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игр, направленных на 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вторичных нарушений 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раннего возраста с особенностями 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психофизического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 условиях центра коррекционно-развивающего обучения и 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876"/>
            <a:ext cx="10692406" cy="1972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32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диагностики и сделаны определенные выводы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комплекс игр по развитию детей раннего возраста и методические рекомендации по его использованию педагогами и родителями, его внедрение в практику работы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876"/>
            <a:ext cx="10692406" cy="1972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19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34" y="265547"/>
            <a:ext cx="9325131" cy="6592453"/>
          </a:xfrm>
        </p:spPr>
      </p:pic>
    </p:spTree>
    <p:extLst>
      <p:ext uri="{BB962C8B-B14F-4D97-AF65-F5344CB8AC3E}">
        <p14:creationId xmlns="" xmlns:p14="http://schemas.microsoft.com/office/powerpoint/2010/main" val="21512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деятельности:     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оциальное развитие/самообслуживание;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онкая моторика;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моторика;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восприятие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876"/>
            <a:ext cx="10692406" cy="1972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74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детьми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особенностями психофизического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развития: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занятия;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занятия;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индивидуализированное обучение ребенка с  </a:t>
            </a:r>
          </a:p>
          <a:p>
            <a:pPr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психолого-педагогическим сопровождением в семье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876"/>
            <a:ext cx="10692406" cy="1972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55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5037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ыявление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и предупреждение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вторичных нарушений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специально организованных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ситуациях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детско-родительском коллективе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приемам и способам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детьми, их активное включение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коррекционный процесс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игровой форме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создание условий, позволяющих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успешно адаптироваться 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учреждению дошкольного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692406" cy="1972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45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364</Words>
  <Application>Microsoft Office PowerPoint</Application>
  <PresentationFormat>Произвольный</PresentationFormat>
  <Paragraphs>80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   ПРЕДУПРЕЖДЕНИЕ ВТОРИЧНЫХ НАРУШЕНИЙ  У ДЕТЕЙ С ОСОБЕННОСТЯМИ ПСИХОФИЗИЧЕСКОГО РАЗВИТИЯ РАННЕГО ВОЗРАСТА В УСЛОВИЯХ ИСПОЛЬЗОВАНИЯ АДАПТИРОВАННЫХ ИГР                                                                                        Ашкинезер Елена Валентиновна,                                учитель-дефектолог    государственное учреждение образования «Мозырский районный  центр коррекционно-развивающего обучения и реабилитации»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Адаптация детей раннего возраста  к учреждению дошкольного образования </vt:lpstr>
      <vt:lpstr>Слайд 12</vt:lpstr>
      <vt:lpstr>Развивающая среда кабинета ранней помощи </vt:lpstr>
      <vt:lpstr>Слайд 14</vt:lpstr>
      <vt:lpstr>Адаптированные игры</vt:lpstr>
      <vt:lpstr>Слайд 16</vt:lpstr>
      <vt:lpstr>Сенсомоторные игры</vt:lpstr>
      <vt:lpstr>Слайд 18</vt:lpstr>
      <vt:lpstr>Слайд 19</vt:lpstr>
      <vt:lpstr>Слайд 20</vt:lpstr>
      <vt:lpstr>Слайд 21</vt:lpstr>
      <vt:lpstr>Развитие коммуникативных навыков</vt:lpstr>
      <vt:lpstr>Слайд 23</vt:lpstr>
      <vt:lpstr>Двигательные игры с музыкой и без</vt:lpstr>
      <vt:lpstr>Слайд 25</vt:lpstr>
      <vt:lpstr>Предметно – практическая деятельность</vt:lpstr>
      <vt:lpstr>Слайд 27</vt:lpstr>
      <vt:lpstr>Слайд 28</vt:lpstr>
      <vt:lpstr>Игры разные важны, игры разные нужны.   Если с малышом играть – это будет развивать.   Приходите к нам учиться, постарайтесь не лениться,   Не бояться и дерзать, стремиться новое узнать. </vt:lpstr>
      <vt:lpstr>   ПРЕДУПРЕЖДЕНИЕ ВТОРИЧНЫХ НАРУШЕНИЙ  У ДЕТЕЙ С ОСОБЕННОСТЯМИ ПСИХОФИЗИЧЕСКОГО РАЗВИТИЯ РАННЕГО ВОЗРАСТА В УСЛОВИЯХ ИСПОЛЬЗОВАНИЯ АДАПТИРОВАННЫХ ИГР                                                                                        Ашкинезер Елена Валентиновна,                                учитель-дефектолог    государственное учреждение образования «Мозырский районный  центр коррекционно-развивающего обучения и реабилитации»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ПРЕДУПРЕЖДЕНИЕ ВТОРИЧНЫХ НАРУШЕНИЙ У ДЕТЕЙ   С ОСОБЕННОСТЯМИ ПСИХОФИЗИЧЕСКОГО РАЗВИТИЯ   РАННЕГО ВОЗРАСТА В УСЛОВИЯХ ИСПОЛЬЗОВАНИЯ   АДАПТИРОВАННЫХ ИГР</dc:title>
  <dc:creator>RePack by Diakov</dc:creator>
  <cp:lastModifiedBy>student003</cp:lastModifiedBy>
  <cp:revision>23</cp:revision>
  <dcterms:created xsi:type="dcterms:W3CDTF">2016-12-13T07:48:39Z</dcterms:created>
  <dcterms:modified xsi:type="dcterms:W3CDTF">2017-12-04T09:19:01Z</dcterms:modified>
</cp:coreProperties>
</file>