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0"/>
  </p:notesMasterIdLst>
  <p:handoutMasterIdLst>
    <p:handoutMasterId r:id="rId31"/>
  </p:handoutMasterIdLst>
  <p:sldIdLst>
    <p:sldId id="378" r:id="rId2"/>
    <p:sldId id="367" r:id="rId3"/>
    <p:sldId id="376" r:id="rId4"/>
    <p:sldId id="370" r:id="rId5"/>
    <p:sldId id="393" r:id="rId6"/>
    <p:sldId id="371" r:id="rId7"/>
    <p:sldId id="380" r:id="rId8"/>
    <p:sldId id="383" r:id="rId9"/>
    <p:sldId id="384" r:id="rId10"/>
    <p:sldId id="382" r:id="rId11"/>
    <p:sldId id="385" r:id="rId12"/>
    <p:sldId id="386" r:id="rId13"/>
    <p:sldId id="387" r:id="rId14"/>
    <p:sldId id="394" r:id="rId15"/>
    <p:sldId id="396" r:id="rId16"/>
    <p:sldId id="395" r:id="rId17"/>
    <p:sldId id="372" r:id="rId18"/>
    <p:sldId id="388" r:id="rId19"/>
    <p:sldId id="389" r:id="rId20"/>
    <p:sldId id="390" r:id="rId21"/>
    <p:sldId id="377" r:id="rId22"/>
    <p:sldId id="355" r:id="rId23"/>
    <p:sldId id="344" r:id="rId24"/>
    <p:sldId id="321" r:id="rId25"/>
    <p:sldId id="358" r:id="rId26"/>
    <p:sldId id="392" r:id="rId27"/>
    <p:sldId id="391" r:id="rId28"/>
    <p:sldId id="379" r:id="rId29"/>
  </p:sldIdLst>
  <p:sldSz cx="9144000" cy="6858000" type="screen4x3"/>
  <p:notesSz cx="9823450" cy="6808788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3366"/>
    <a:srgbClr val="00CC00"/>
    <a:srgbClr val="FFFF00"/>
    <a:srgbClr val="9900FF"/>
    <a:srgbClr val="0066FF"/>
    <a:srgbClr val="6699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6" autoAdjust="0"/>
    <p:restoredTop sz="77944" autoAdjust="0"/>
  </p:normalViewPr>
  <p:slideViewPr>
    <p:cSldViewPr>
      <p:cViewPr>
        <p:scale>
          <a:sx n="75" d="100"/>
          <a:sy n="75" d="100"/>
        </p:scale>
        <p:origin x="-77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811ED-A0FF-4CCC-95A9-B570BAD95FE4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B2DAD2C-77E6-49BF-87E3-EFB99530619C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8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Графическая, символическая подача информации позволяет в дошкольном возрасте успешнее усваивать материал</a:t>
          </a:r>
          <a:endParaRPr lang="ru-RU" sz="2800" b="1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DC9ED83B-F6FB-4A74-AECF-D5D8F77CB460}" type="parTrans" cxnId="{83F2B64E-30F3-4DFA-B852-F283E1A17D98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800" b="1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41C3DDE9-00E1-449D-A9F3-D911116E2494}" type="sibTrans" cxnId="{83F2B64E-30F3-4DFA-B852-F283E1A17D98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800" b="1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263D2E5-9D57-4FD2-A0D9-4045D8468EA0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8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Процесс обучения становится более интересным, занимательным, развивающим</a:t>
          </a:r>
          <a:endParaRPr lang="ru-RU" sz="2800" b="1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798E5908-A8E9-4F44-8B67-D0A2C33462E8}" type="parTrans" cxnId="{4E87174E-5C88-4665-A5BF-44BED3ED6E0A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800" b="1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5DA52A66-B48B-4502-A9CC-58563E4FBCC2}" type="sibTrans" cxnId="{4E87174E-5C88-4665-A5BF-44BED3ED6E0A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800" b="1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A718788A-CB39-4A2D-A50C-6F784EB92F10}" type="pres">
      <dgm:prSet presAssocID="{1FC811ED-A0FF-4CCC-95A9-B570BAD95F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F1064A-06B4-443B-A237-34C688136818}" type="pres">
      <dgm:prSet presAssocID="{0B2DAD2C-77E6-49BF-87E3-EFB99530619C}" presName="parentLin" presStyleCnt="0"/>
      <dgm:spPr/>
    </dgm:pt>
    <dgm:pt modelId="{27745C66-8C5C-4519-9A67-18C2B3E6B1E7}" type="pres">
      <dgm:prSet presAssocID="{0B2DAD2C-77E6-49BF-87E3-EFB99530619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B06AB70-6CF0-4C81-8BCC-9E18257F1663}" type="pres">
      <dgm:prSet presAssocID="{0B2DAD2C-77E6-49BF-87E3-EFB99530619C}" presName="parentText" presStyleLbl="node1" presStyleIdx="0" presStyleCnt="2" custScaleX="146579" custScaleY="2375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A1B3B-CDD6-4D0F-8590-64754CC03633}" type="pres">
      <dgm:prSet presAssocID="{0B2DAD2C-77E6-49BF-87E3-EFB99530619C}" presName="negativeSpace" presStyleCnt="0"/>
      <dgm:spPr/>
    </dgm:pt>
    <dgm:pt modelId="{5606EAEF-A476-4BC5-AFDD-4924E3FC81BA}" type="pres">
      <dgm:prSet presAssocID="{0B2DAD2C-77E6-49BF-87E3-EFB99530619C}" presName="childText" presStyleLbl="conFgAcc1" presStyleIdx="0" presStyleCnt="2">
        <dgm:presLayoutVars>
          <dgm:bulletEnabled val="1"/>
        </dgm:presLayoutVars>
      </dgm:prSet>
      <dgm:spPr/>
    </dgm:pt>
    <dgm:pt modelId="{515EBECB-88A1-4150-A5C7-BD2AD724453A}" type="pres">
      <dgm:prSet presAssocID="{41C3DDE9-00E1-449D-A9F3-D911116E2494}" presName="spaceBetweenRectangles" presStyleCnt="0"/>
      <dgm:spPr/>
    </dgm:pt>
    <dgm:pt modelId="{D4080747-3557-4E5A-8EA9-D4D8F56A018B}" type="pres">
      <dgm:prSet presAssocID="{3263D2E5-9D57-4FD2-A0D9-4045D8468EA0}" presName="parentLin" presStyleCnt="0"/>
      <dgm:spPr/>
    </dgm:pt>
    <dgm:pt modelId="{DF892980-056B-4765-B90B-8DD3A493BCB6}" type="pres">
      <dgm:prSet presAssocID="{3263D2E5-9D57-4FD2-A0D9-4045D8468EA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F7CB0B4-433E-4E4F-AB5F-FE01812DFA61}" type="pres">
      <dgm:prSet presAssocID="{3263D2E5-9D57-4FD2-A0D9-4045D8468EA0}" presName="parentText" presStyleLbl="node1" presStyleIdx="1" presStyleCnt="2" custScaleX="142997" custScaleY="2072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BB9C7-B4C2-4A1A-B649-0FCD6A39F97A}" type="pres">
      <dgm:prSet presAssocID="{3263D2E5-9D57-4FD2-A0D9-4045D8468EA0}" presName="negativeSpace" presStyleCnt="0"/>
      <dgm:spPr/>
    </dgm:pt>
    <dgm:pt modelId="{B06AA588-21FD-4F38-BEE5-9D272B72D43E}" type="pres">
      <dgm:prSet presAssocID="{3263D2E5-9D57-4FD2-A0D9-4045D8468EA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2818A72-B5D2-425C-92A4-7758494803B3}" type="presOf" srcId="{1FC811ED-A0FF-4CCC-95A9-B570BAD95FE4}" destId="{A718788A-CB39-4A2D-A50C-6F784EB92F10}" srcOrd="0" destOrd="0" presId="urn:microsoft.com/office/officeart/2005/8/layout/list1"/>
    <dgm:cxn modelId="{C3A47011-03DF-472F-B348-526626CB2D5D}" type="presOf" srcId="{3263D2E5-9D57-4FD2-A0D9-4045D8468EA0}" destId="{CF7CB0B4-433E-4E4F-AB5F-FE01812DFA61}" srcOrd="1" destOrd="0" presId="urn:microsoft.com/office/officeart/2005/8/layout/list1"/>
    <dgm:cxn modelId="{83F2B64E-30F3-4DFA-B852-F283E1A17D98}" srcId="{1FC811ED-A0FF-4CCC-95A9-B570BAD95FE4}" destId="{0B2DAD2C-77E6-49BF-87E3-EFB99530619C}" srcOrd="0" destOrd="0" parTransId="{DC9ED83B-F6FB-4A74-AECF-D5D8F77CB460}" sibTransId="{41C3DDE9-00E1-449D-A9F3-D911116E2494}"/>
    <dgm:cxn modelId="{EDB1093A-EACE-41FC-AD28-D77597F902B8}" type="presOf" srcId="{3263D2E5-9D57-4FD2-A0D9-4045D8468EA0}" destId="{DF892980-056B-4765-B90B-8DD3A493BCB6}" srcOrd="0" destOrd="0" presId="urn:microsoft.com/office/officeart/2005/8/layout/list1"/>
    <dgm:cxn modelId="{3ACEAB66-527D-4D4B-BB22-10E17F7F3578}" type="presOf" srcId="{0B2DAD2C-77E6-49BF-87E3-EFB99530619C}" destId="{27745C66-8C5C-4519-9A67-18C2B3E6B1E7}" srcOrd="0" destOrd="0" presId="urn:microsoft.com/office/officeart/2005/8/layout/list1"/>
    <dgm:cxn modelId="{499EAD39-303E-4A0D-A700-EA9608E20676}" type="presOf" srcId="{0B2DAD2C-77E6-49BF-87E3-EFB99530619C}" destId="{1B06AB70-6CF0-4C81-8BCC-9E18257F1663}" srcOrd="1" destOrd="0" presId="urn:microsoft.com/office/officeart/2005/8/layout/list1"/>
    <dgm:cxn modelId="{4E87174E-5C88-4665-A5BF-44BED3ED6E0A}" srcId="{1FC811ED-A0FF-4CCC-95A9-B570BAD95FE4}" destId="{3263D2E5-9D57-4FD2-A0D9-4045D8468EA0}" srcOrd="1" destOrd="0" parTransId="{798E5908-A8E9-4F44-8B67-D0A2C33462E8}" sibTransId="{5DA52A66-B48B-4502-A9CC-58563E4FBCC2}"/>
    <dgm:cxn modelId="{E385FB8A-1EA6-4200-A63B-E3545B72AC17}" type="presParOf" srcId="{A718788A-CB39-4A2D-A50C-6F784EB92F10}" destId="{27F1064A-06B4-443B-A237-34C688136818}" srcOrd="0" destOrd="0" presId="urn:microsoft.com/office/officeart/2005/8/layout/list1"/>
    <dgm:cxn modelId="{E7EFC52B-D911-472B-8B7B-E37C65FD5A1D}" type="presParOf" srcId="{27F1064A-06B4-443B-A237-34C688136818}" destId="{27745C66-8C5C-4519-9A67-18C2B3E6B1E7}" srcOrd="0" destOrd="0" presId="urn:microsoft.com/office/officeart/2005/8/layout/list1"/>
    <dgm:cxn modelId="{F557A644-BE98-4B33-8F1F-86476D0A944B}" type="presParOf" srcId="{27F1064A-06B4-443B-A237-34C688136818}" destId="{1B06AB70-6CF0-4C81-8BCC-9E18257F1663}" srcOrd="1" destOrd="0" presId="urn:microsoft.com/office/officeart/2005/8/layout/list1"/>
    <dgm:cxn modelId="{71BAFC2F-BAE6-4B87-9BE8-BE9BA804962A}" type="presParOf" srcId="{A718788A-CB39-4A2D-A50C-6F784EB92F10}" destId="{8C3A1B3B-CDD6-4D0F-8590-64754CC03633}" srcOrd="1" destOrd="0" presId="urn:microsoft.com/office/officeart/2005/8/layout/list1"/>
    <dgm:cxn modelId="{A57B9A77-6457-4055-AA96-015EF8DCF22C}" type="presParOf" srcId="{A718788A-CB39-4A2D-A50C-6F784EB92F10}" destId="{5606EAEF-A476-4BC5-AFDD-4924E3FC81BA}" srcOrd="2" destOrd="0" presId="urn:microsoft.com/office/officeart/2005/8/layout/list1"/>
    <dgm:cxn modelId="{5AA0C5F7-03CF-4301-BEDE-8CE5033E1DFD}" type="presParOf" srcId="{A718788A-CB39-4A2D-A50C-6F784EB92F10}" destId="{515EBECB-88A1-4150-A5C7-BD2AD724453A}" srcOrd="3" destOrd="0" presId="urn:microsoft.com/office/officeart/2005/8/layout/list1"/>
    <dgm:cxn modelId="{907C566B-E040-4A7C-9C94-3253636DDD79}" type="presParOf" srcId="{A718788A-CB39-4A2D-A50C-6F784EB92F10}" destId="{D4080747-3557-4E5A-8EA9-D4D8F56A018B}" srcOrd="4" destOrd="0" presId="urn:microsoft.com/office/officeart/2005/8/layout/list1"/>
    <dgm:cxn modelId="{26541ED3-3FD1-49C8-82C8-0E00CB07AA77}" type="presParOf" srcId="{D4080747-3557-4E5A-8EA9-D4D8F56A018B}" destId="{DF892980-056B-4765-B90B-8DD3A493BCB6}" srcOrd="0" destOrd="0" presId="urn:microsoft.com/office/officeart/2005/8/layout/list1"/>
    <dgm:cxn modelId="{4C41A709-E124-468A-9703-D7823CA53375}" type="presParOf" srcId="{D4080747-3557-4E5A-8EA9-D4D8F56A018B}" destId="{CF7CB0B4-433E-4E4F-AB5F-FE01812DFA61}" srcOrd="1" destOrd="0" presId="urn:microsoft.com/office/officeart/2005/8/layout/list1"/>
    <dgm:cxn modelId="{4B9402C5-2E2A-4070-AC8F-2676C0E1A8C6}" type="presParOf" srcId="{A718788A-CB39-4A2D-A50C-6F784EB92F10}" destId="{AB7BB9C7-B4C2-4A1A-B649-0FCD6A39F97A}" srcOrd="5" destOrd="0" presId="urn:microsoft.com/office/officeart/2005/8/layout/list1"/>
    <dgm:cxn modelId="{157A67D9-2FEA-44E0-835A-45DF3A3ABCB1}" type="presParOf" srcId="{A718788A-CB39-4A2D-A50C-6F784EB92F10}" destId="{B06AA588-21FD-4F38-BEE5-9D272B72D43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C9EF5F-5221-4480-AE92-D210019CF5D6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B887B84-DA1A-4D4B-9359-917977DE4302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altLang="ru-RU" sz="2400" b="1" i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знакомство с графическим способом представления информации;</a:t>
          </a:r>
          <a:endParaRPr lang="ru-RU" sz="2400" b="1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CBE5A856-D23E-414E-9BC9-2A51D1A6C388}" type="parTrans" cxnId="{273DCB84-F519-4428-BFCA-92C2AB817360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400" b="1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25A83AB8-049E-4D6E-9C8D-184862F44BDB}" type="sibTrans" cxnId="{273DCB84-F519-4428-BFCA-92C2AB817360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400" b="1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E822B869-D70F-4E10-8513-7A829FC792A4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altLang="ru-RU" sz="2400" b="1" i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развитие умения дешифровки модели;</a:t>
          </a:r>
          <a:endParaRPr lang="ru-RU" sz="2400" b="1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4A16377-58FF-40AE-B7F3-51A4A58960D9}" type="parTrans" cxnId="{E6956F7A-02A5-4BB6-84B0-B76C324A4680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400" b="1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C24A62AC-996F-4095-8C6D-E3A23FDD3BD5}" type="sibTrans" cxnId="{E6956F7A-02A5-4BB6-84B0-B76C324A4680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400" b="1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A8D9D596-7D8C-42A2-9F45-67BA850B1AC3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altLang="ru-RU" sz="2400" b="1" i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формирование навыка самостоятельного моделирования.</a:t>
          </a:r>
        </a:p>
      </dgm:t>
    </dgm:pt>
    <dgm:pt modelId="{20D1AEE2-10B3-4027-AA8C-2410AF694589}" type="parTrans" cxnId="{2D196387-F714-4061-9BB1-CAEC57C25662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400" b="1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CE7E23DF-A514-47D3-BE17-531FF1637176}" type="sibTrans" cxnId="{2D196387-F714-4061-9BB1-CAEC57C25662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400" b="1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ED5FB7F1-C933-4E6C-87BA-477D419F85EE}" type="pres">
      <dgm:prSet presAssocID="{F0C9EF5F-5221-4480-AE92-D210019CF5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C39D04-FB01-41F4-BFC2-3BCCDF4B20BC}" type="pres">
      <dgm:prSet presAssocID="{7B887B84-DA1A-4D4B-9359-917977DE4302}" presName="parentLin" presStyleCnt="0"/>
      <dgm:spPr/>
    </dgm:pt>
    <dgm:pt modelId="{33F21243-04CD-4773-9835-C4D0957E7A84}" type="pres">
      <dgm:prSet presAssocID="{7B887B84-DA1A-4D4B-9359-917977DE430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9E81730-83FC-4243-9BB9-78093A75750F}" type="pres">
      <dgm:prSet presAssocID="{7B887B84-DA1A-4D4B-9359-917977DE4302}" presName="parentText" presStyleLbl="node1" presStyleIdx="0" presStyleCnt="3" custScaleX="137631" custScaleY="328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1B776-1940-4C47-A1D6-E0F4928D8263}" type="pres">
      <dgm:prSet presAssocID="{7B887B84-DA1A-4D4B-9359-917977DE4302}" presName="negativeSpace" presStyleCnt="0"/>
      <dgm:spPr/>
    </dgm:pt>
    <dgm:pt modelId="{922970F7-EE52-4FE2-98A4-FF1771688D1F}" type="pres">
      <dgm:prSet presAssocID="{7B887B84-DA1A-4D4B-9359-917977DE430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C4BBF-570E-4C22-AFE7-9D9DC3AA4C68}" type="pres">
      <dgm:prSet presAssocID="{25A83AB8-049E-4D6E-9C8D-184862F44BDB}" presName="spaceBetweenRectangles" presStyleCnt="0"/>
      <dgm:spPr/>
    </dgm:pt>
    <dgm:pt modelId="{BB1824FF-DB69-4CE5-9505-68749A85FDE9}" type="pres">
      <dgm:prSet presAssocID="{E822B869-D70F-4E10-8513-7A829FC792A4}" presName="parentLin" presStyleCnt="0"/>
      <dgm:spPr/>
    </dgm:pt>
    <dgm:pt modelId="{1D306BA1-56F8-47A7-8BAB-926D257E24DE}" type="pres">
      <dgm:prSet presAssocID="{E822B869-D70F-4E10-8513-7A829FC792A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398BD40-6982-4EE1-8871-9BBBF8B70B18}" type="pres">
      <dgm:prSet presAssocID="{E822B869-D70F-4E10-8513-7A829FC792A4}" presName="parentText" presStyleLbl="node1" presStyleIdx="1" presStyleCnt="3" custScaleX="139959" custScaleY="3154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336B-294A-48FF-A44B-4BCF9D749BEB}" type="pres">
      <dgm:prSet presAssocID="{E822B869-D70F-4E10-8513-7A829FC792A4}" presName="negativeSpace" presStyleCnt="0"/>
      <dgm:spPr/>
    </dgm:pt>
    <dgm:pt modelId="{78F903BB-C744-4A7C-9308-1BA0C3E03D4A}" type="pres">
      <dgm:prSet presAssocID="{E822B869-D70F-4E10-8513-7A829FC792A4}" presName="childText" presStyleLbl="conFgAcc1" presStyleIdx="1" presStyleCnt="3">
        <dgm:presLayoutVars>
          <dgm:bulletEnabled val="1"/>
        </dgm:presLayoutVars>
      </dgm:prSet>
      <dgm:spPr/>
    </dgm:pt>
    <dgm:pt modelId="{60EB834F-78C5-4683-87C5-8AAE1CCBF018}" type="pres">
      <dgm:prSet presAssocID="{C24A62AC-996F-4095-8C6D-E3A23FDD3BD5}" presName="spaceBetweenRectangles" presStyleCnt="0"/>
      <dgm:spPr/>
    </dgm:pt>
    <dgm:pt modelId="{9BD8D55D-5539-4C29-B7B9-863C116D548A}" type="pres">
      <dgm:prSet presAssocID="{A8D9D596-7D8C-42A2-9F45-67BA850B1AC3}" presName="parentLin" presStyleCnt="0"/>
      <dgm:spPr/>
    </dgm:pt>
    <dgm:pt modelId="{6EE7A894-EBF7-4E8D-8560-8EC8098D5EF9}" type="pres">
      <dgm:prSet presAssocID="{A8D9D596-7D8C-42A2-9F45-67BA850B1AC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B8C00C3-DC1D-41C2-8356-1250EEB3C217}" type="pres">
      <dgm:prSet presAssocID="{A8D9D596-7D8C-42A2-9F45-67BA850B1AC3}" presName="parentText" presStyleLbl="node1" presStyleIdx="2" presStyleCnt="3" custScaleX="142997" custScaleY="3211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58851-E62F-4036-9225-2D4A6E744138}" type="pres">
      <dgm:prSet presAssocID="{A8D9D596-7D8C-42A2-9F45-67BA850B1AC3}" presName="negativeSpace" presStyleCnt="0"/>
      <dgm:spPr/>
    </dgm:pt>
    <dgm:pt modelId="{5076F739-27DE-440C-8FF5-9BA737BAD6B4}" type="pres">
      <dgm:prSet presAssocID="{A8D9D596-7D8C-42A2-9F45-67BA850B1AC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73DCB84-F519-4428-BFCA-92C2AB817360}" srcId="{F0C9EF5F-5221-4480-AE92-D210019CF5D6}" destId="{7B887B84-DA1A-4D4B-9359-917977DE4302}" srcOrd="0" destOrd="0" parTransId="{CBE5A856-D23E-414E-9BC9-2A51D1A6C388}" sibTransId="{25A83AB8-049E-4D6E-9C8D-184862F44BDB}"/>
    <dgm:cxn modelId="{B7B25E7D-96BB-429B-8934-8CC3BAC5CD58}" type="presOf" srcId="{7B887B84-DA1A-4D4B-9359-917977DE4302}" destId="{59E81730-83FC-4243-9BB9-78093A75750F}" srcOrd="1" destOrd="0" presId="urn:microsoft.com/office/officeart/2005/8/layout/list1"/>
    <dgm:cxn modelId="{184EC239-D049-456C-9BE1-0556176BF2B7}" type="presOf" srcId="{E822B869-D70F-4E10-8513-7A829FC792A4}" destId="{F398BD40-6982-4EE1-8871-9BBBF8B70B18}" srcOrd="1" destOrd="0" presId="urn:microsoft.com/office/officeart/2005/8/layout/list1"/>
    <dgm:cxn modelId="{69666F11-01A9-4557-A83B-BF6FD5E79974}" type="presOf" srcId="{A8D9D596-7D8C-42A2-9F45-67BA850B1AC3}" destId="{EB8C00C3-DC1D-41C2-8356-1250EEB3C217}" srcOrd="1" destOrd="0" presId="urn:microsoft.com/office/officeart/2005/8/layout/list1"/>
    <dgm:cxn modelId="{450884F1-6799-4799-99F0-7FFF033F0147}" type="presOf" srcId="{F0C9EF5F-5221-4480-AE92-D210019CF5D6}" destId="{ED5FB7F1-C933-4E6C-87BA-477D419F85EE}" srcOrd="0" destOrd="0" presId="urn:microsoft.com/office/officeart/2005/8/layout/list1"/>
    <dgm:cxn modelId="{2D196387-F714-4061-9BB1-CAEC57C25662}" srcId="{F0C9EF5F-5221-4480-AE92-D210019CF5D6}" destId="{A8D9D596-7D8C-42A2-9F45-67BA850B1AC3}" srcOrd="2" destOrd="0" parTransId="{20D1AEE2-10B3-4027-AA8C-2410AF694589}" sibTransId="{CE7E23DF-A514-47D3-BE17-531FF1637176}"/>
    <dgm:cxn modelId="{F7463844-A2E7-4857-A6C2-B15E453CE5F3}" type="presOf" srcId="{A8D9D596-7D8C-42A2-9F45-67BA850B1AC3}" destId="{6EE7A894-EBF7-4E8D-8560-8EC8098D5EF9}" srcOrd="0" destOrd="0" presId="urn:microsoft.com/office/officeart/2005/8/layout/list1"/>
    <dgm:cxn modelId="{41EE7659-02DA-40FF-94D4-9071FE05423C}" type="presOf" srcId="{7B887B84-DA1A-4D4B-9359-917977DE4302}" destId="{33F21243-04CD-4773-9835-C4D0957E7A84}" srcOrd="0" destOrd="0" presId="urn:microsoft.com/office/officeart/2005/8/layout/list1"/>
    <dgm:cxn modelId="{E6956F7A-02A5-4BB6-84B0-B76C324A4680}" srcId="{F0C9EF5F-5221-4480-AE92-D210019CF5D6}" destId="{E822B869-D70F-4E10-8513-7A829FC792A4}" srcOrd="1" destOrd="0" parTransId="{34A16377-58FF-40AE-B7F3-51A4A58960D9}" sibTransId="{C24A62AC-996F-4095-8C6D-E3A23FDD3BD5}"/>
    <dgm:cxn modelId="{5F88231B-69DA-45A4-A4E9-4523D958AFE4}" type="presOf" srcId="{E822B869-D70F-4E10-8513-7A829FC792A4}" destId="{1D306BA1-56F8-47A7-8BAB-926D257E24DE}" srcOrd="0" destOrd="0" presId="urn:microsoft.com/office/officeart/2005/8/layout/list1"/>
    <dgm:cxn modelId="{C74C699A-13FC-43BE-8E79-0C38B6FA3D4B}" type="presParOf" srcId="{ED5FB7F1-C933-4E6C-87BA-477D419F85EE}" destId="{80C39D04-FB01-41F4-BFC2-3BCCDF4B20BC}" srcOrd="0" destOrd="0" presId="urn:microsoft.com/office/officeart/2005/8/layout/list1"/>
    <dgm:cxn modelId="{6FF16EB7-E927-4605-80B6-D082ED85D3E7}" type="presParOf" srcId="{80C39D04-FB01-41F4-BFC2-3BCCDF4B20BC}" destId="{33F21243-04CD-4773-9835-C4D0957E7A84}" srcOrd="0" destOrd="0" presId="urn:microsoft.com/office/officeart/2005/8/layout/list1"/>
    <dgm:cxn modelId="{0C829081-473F-441C-B5F1-E1076A6AFAE3}" type="presParOf" srcId="{80C39D04-FB01-41F4-BFC2-3BCCDF4B20BC}" destId="{59E81730-83FC-4243-9BB9-78093A75750F}" srcOrd="1" destOrd="0" presId="urn:microsoft.com/office/officeart/2005/8/layout/list1"/>
    <dgm:cxn modelId="{BA5D5F78-0010-4D62-B0BC-0D7F7EAA5CF6}" type="presParOf" srcId="{ED5FB7F1-C933-4E6C-87BA-477D419F85EE}" destId="{DE81B776-1940-4C47-A1D6-E0F4928D8263}" srcOrd="1" destOrd="0" presId="urn:microsoft.com/office/officeart/2005/8/layout/list1"/>
    <dgm:cxn modelId="{3060EEED-29F7-46E3-9835-4C9C01D76BC7}" type="presParOf" srcId="{ED5FB7F1-C933-4E6C-87BA-477D419F85EE}" destId="{922970F7-EE52-4FE2-98A4-FF1771688D1F}" srcOrd="2" destOrd="0" presId="urn:microsoft.com/office/officeart/2005/8/layout/list1"/>
    <dgm:cxn modelId="{27D699C6-581E-43BD-AF5C-AF425DC57C91}" type="presParOf" srcId="{ED5FB7F1-C933-4E6C-87BA-477D419F85EE}" destId="{329C4BBF-570E-4C22-AFE7-9D9DC3AA4C68}" srcOrd="3" destOrd="0" presId="urn:microsoft.com/office/officeart/2005/8/layout/list1"/>
    <dgm:cxn modelId="{DDFD3BBA-5B23-4208-A4E0-6D4EDB689CF4}" type="presParOf" srcId="{ED5FB7F1-C933-4E6C-87BA-477D419F85EE}" destId="{BB1824FF-DB69-4CE5-9505-68749A85FDE9}" srcOrd="4" destOrd="0" presId="urn:microsoft.com/office/officeart/2005/8/layout/list1"/>
    <dgm:cxn modelId="{74B10EC1-3F75-450C-9A28-B06235F12D0A}" type="presParOf" srcId="{BB1824FF-DB69-4CE5-9505-68749A85FDE9}" destId="{1D306BA1-56F8-47A7-8BAB-926D257E24DE}" srcOrd="0" destOrd="0" presId="urn:microsoft.com/office/officeart/2005/8/layout/list1"/>
    <dgm:cxn modelId="{A8CBBAFC-D154-449C-B3D0-83477DD03FB7}" type="presParOf" srcId="{BB1824FF-DB69-4CE5-9505-68749A85FDE9}" destId="{F398BD40-6982-4EE1-8871-9BBBF8B70B18}" srcOrd="1" destOrd="0" presId="urn:microsoft.com/office/officeart/2005/8/layout/list1"/>
    <dgm:cxn modelId="{9A1B1959-4687-4C70-94BE-769306893E80}" type="presParOf" srcId="{ED5FB7F1-C933-4E6C-87BA-477D419F85EE}" destId="{C0D1336B-294A-48FF-A44B-4BCF9D749BEB}" srcOrd="5" destOrd="0" presId="urn:microsoft.com/office/officeart/2005/8/layout/list1"/>
    <dgm:cxn modelId="{17003FC9-C137-482E-AB90-0603F7028746}" type="presParOf" srcId="{ED5FB7F1-C933-4E6C-87BA-477D419F85EE}" destId="{78F903BB-C744-4A7C-9308-1BA0C3E03D4A}" srcOrd="6" destOrd="0" presId="urn:microsoft.com/office/officeart/2005/8/layout/list1"/>
    <dgm:cxn modelId="{ECBF3F2F-BC68-428C-B56D-06EA4D2E0383}" type="presParOf" srcId="{ED5FB7F1-C933-4E6C-87BA-477D419F85EE}" destId="{60EB834F-78C5-4683-87C5-8AAE1CCBF018}" srcOrd="7" destOrd="0" presId="urn:microsoft.com/office/officeart/2005/8/layout/list1"/>
    <dgm:cxn modelId="{B0C54CA7-99FE-47A7-B5BB-EC29EB28EA29}" type="presParOf" srcId="{ED5FB7F1-C933-4E6C-87BA-477D419F85EE}" destId="{9BD8D55D-5539-4C29-B7B9-863C116D548A}" srcOrd="8" destOrd="0" presId="urn:microsoft.com/office/officeart/2005/8/layout/list1"/>
    <dgm:cxn modelId="{F6B48124-8984-4709-9D94-DBFC350D91AF}" type="presParOf" srcId="{9BD8D55D-5539-4C29-B7B9-863C116D548A}" destId="{6EE7A894-EBF7-4E8D-8560-8EC8098D5EF9}" srcOrd="0" destOrd="0" presId="urn:microsoft.com/office/officeart/2005/8/layout/list1"/>
    <dgm:cxn modelId="{4D95C000-AE66-4EF1-95D2-90CA35952696}" type="presParOf" srcId="{9BD8D55D-5539-4C29-B7B9-863C116D548A}" destId="{EB8C00C3-DC1D-41C2-8356-1250EEB3C217}" srcOrd="1" destOrd="0" presId="urn:microsoft.com/office/officeart/2005/8/layout/list1"/>
    <dgm:cxn modelId="{38AA981A-4EA1-451D-9F41-BB2A5AAF9E62}" type="presParOf" srcId="{ED5FB7F1-C933-4E6C-87BA-477D419F85EE}" destId="{6C558851-E62F-4036-9225-2D4A6E744138}" srcOrd="9" destOrd="0" presId="urn:microsoft.com/office/officeart/2005/8/layout/list1"/>
    <dgm:cxn modelId="{33C40D86-8096-4D80-97D1-848660469E72}" type="presParOf" srcId="{ED5FB7F1-C933-4E6C-87BA-477D419F85EE}" destId="{5076F739-27DE-440C-8FF5-9BA737BAD6B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3AD33A-2701-4B46-A2BB-CE985F78EF09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FC93C1B-2882-4E54-AC83-6D1B7F6B9790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altLang="ru-RU" sz="1600" b="1" i="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rPr>
            <a:t>Наглядно-предметная модель</a:t>
          </a:r>
          <a:endParaRPr lang="ru-RU" sz="1600" b="1" i="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gm:t>
    </dgm:pt>
    <dgm:pt modelId="{FC05776C-5490-43E5-AD83-6DCCA2D3C311}" type="parTrans" cxnId="{A2DFC64B-DB83-4951-8801-B729C9C31D16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1600" b="1" i="0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gm:t>
    </dgm:pt>
    <dgm:pt modelId="{08DA96C1-C071-4DD5-937B-5BB8F06395C9}" type="sibTrans" cxnId="{A2DFC64B-DB83-4951-8801-B729C9C31D16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1600" b="1" i="0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gm:t>
    </dgm:pt>
    <dgm:pt modelId="{4DFA73FB-E21F-4EB6-9A82-65D2F2384950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altLang="ru-RU" sz="1600" b="1" i="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rPr>
            <a:t>Предметно-схематическая</a:t>
          </a:r>
          <a:endParaRPr lang="ru-RU" sz="1600" b="1" i="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gm:t>
    </dgm:pt>
    <dgm:pt modelId="{5523B208-C6D8-4C8B-BF6C-ABE0F28FE3B4}" type="parTrans" cxnId="{7BED65D9-D801-46C7-9868-F4C01F92DD57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1600" b="1" i="0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gm:t>
    </dgm:pt>
    <dgm:pt modelId="{6D3BFBA6-6339-4EA6-8556-0BDA023B2EAB}" type="sibTrans" cxnId="{7BED65D9-D801-46C7-9868-F4C01F92DD57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1600" b="1" i="0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gm:t>
    </dgm:pt>
    <dgm:pt modelId="{C55FF759-735B-413E-822A-98DEB0211805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altLang="ru-RU" sz="1600" b="1" i="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rPr>
            <a:t>Схематическая</a:t>
          </a:r>
          <a:endParaRPr lang="ru-RU" sz="1600" b="1" i="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gm:t>
    </dgm:pt>
    <dgm:pt modelId="{AC06CEE3-F638-42E5-B903-D0E568E9F77B}" type="parTrans" cxnId="{55131C7E-6BD0-4FDB-8B96-31324209600C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1600" b="1" i="0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gm:t>
    </dgm:pt>
    <dgm:pt modelId="{8E339AF8-D604-482E-9B79-19D992AF327E}" type="sibTrans" cxnId="{55131C7E-6BD0-4FDB-8B96-31324209600C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1600" b="1" i="0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gm:t>
    </dgm:pt>
    <dgm:pt modelId="{4C595648-04B4-4E5A-A390-E56995E965DD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altLang="ru-RU" sz="1600" b="1" i="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rPr>
            <a:t>3. Формирование навыка самостоятельного моделирования</a:t>
          </a:r>
        </a:p>
      </dgm:t>
    </dgm:pt>
    <dgm:pt modelId="{3022039F-1EFD-4773-9DD0-97FE437348EC}" type="parTrans" cxnId="{82B60D07-46A5-4D25-83BF-54215116A3CE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1600" b="1" i="0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gm:t>
    </dgm:pt>
    <dgm:pt modelId="{91548D93-C140-4E22-AA57-04741BB4B645}" type="sibTrans" cxnId="{82B60D07-46A5-4D25-83BF-54215116A3CE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1600" b="1" i="0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gm:t>
    </dgm:pt>
    <dgm:pt modelId="{2737DFD4-C2F3-48EE-B693-C4920D76018E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600" b="1" i="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rPr>
            <a:t>1. Знакомство с графическим способом представления информации</a:t>
          </a:r>
          <a:endParaRPr lang="ru-RU" sz="1600" b="1" i="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gm:t>
    </dgm:pt>
    <dgm:pt modelId="{F63A67C3-767B-4D8D-B2E1-745E0A6F5EA6}" type="sibTrans" cxnId="{DD796EA0-33EF-4347-908A-286478351D14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1600" b="1" i="0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gm:t>
    </dgm:pt>
    <dgm:pt modelId="{9566A9ED-4553-4418-9891-3E9629BE5D3C}" type="parTrans" cxnId="{DD796EA0-33EF-4347-908A-286478351D14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1600" b="1" i="0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gm:t>
    </dgm:pt>
    <dgm:pt modelId="{F69FDDCC-525E-46E6-8C7D-1FC934B1030F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altLang="ru-RU" sz="1600" b="1" i="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rPr>
            <a:t>2. Умение осознавать художественный образ</a:t>
          </a:r>
          <a:endParaRPr lang="ru-RU" sz="1600" b="1" i="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gm:t>
    </dgm:pt>
    <dgm:pt modelId="{5C210E91-3489-4C1D-A893-F95325A30D49}" type="parTrans" cxnId="{3A8A14AD-A0FD-4733-B1AE-6BE540F1F1E5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1600" b="1" i="0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gm:t>
    </dgm:pt>
    <dgm:pt modelId="{20A1F242-D4CF-444B-982B-A924BB3446D5}" type="sibTrans" cxnId="{3A8A14AD-A0FD-4733-B1AE-6BE540F1F1E5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1600" b="1" i="0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gm:t>
    </dgm:pt>
    <dgm:pt modelId="{C754B509-C610-43E5-9303-F9AF40D02600}" type="pres">
      <dgm:prSet presAssocID="{C13AD33A-2701-4B46-A2BB-CE985F78EF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A5F2B4-51BB-4C72-9CB4-F1895A4452C1}" type="pres">
      <dgm:prSet presAssocID="{F69FDDCC-525E-46E6-8C7D-1FC934B1030F}" presName="hierRoot1" presStyleCnt="0">
        <dgm:presLayoutVars>
          <dgm:hierBranch val="init"/>
        </dgm:presLayoutVars>
      </dgm:prSet>
      <dgm:spPr/>
    </dgm:pt>
    <dgm:pt modelId="{9AD01C94-E7EC-4EA7-939F-DF7C0112263D}" type="pres">
      <dgm:prSet presAssocID="{F69FDDCC-525E-46E6-8C7D-1FC934B1030F}" presName="rootComposite1" presStyleCnt="0"/>
      <dgm:spPr/>
    </dgm:pt>
    <dgm:pt modelId="{916AD4AE-1518-48A0-B433-BC424CC398DE}" type="pres">
      <dgm:prSet presAssocID="{F69FDDCC-525E-46E6-8C7D-1FC934B1030F}" presName="rootText1" presStyleLbl="node0" presStyleIdx="0" presStyleCnt="3" custLinFactY="95129" custLinFactNeighborX="5335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FF7B89-E3D6-4811-A627-A96BC0A58FC9}" type="pres">
      <dgm:prSet presAssocID="{F69FDDCC-525E-46E6-8C7D-1FC934B1030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AF10669-52DD-4256-8209-DCE1906F247E}" type="pres">
      <dgm:prSet presAssocID="{F69FDDCC-525E-46E6-8C7D-1FC934B1030F}" presName="hierChild2" presStyleCnt="0"/>
      <dgm:spPr/>
    </dgm:pt>
    <dgm:pt modelId="{955B39D9-4150-43B7-B87E-A3BE79CCEDA5}" type="pres">
      <dgm:prSet presAssocID="{F69FDDCC-525E-46E6-8C7D-1FC934B1030F}" presName="hierChild3" presStyleCnt="0"/>
      <dgm:spPr/>
    </dgm:pt>
    <dgm:pt modelId="{F2B8F7CC-5356-4AA0-8F51-A6FAD691D296}" type="pres">
      <dgm:prSet presAssocID="{2737DFD4-C2F3-48EE-B693-C4920D76018E}" presName="hierRoot1" presStyleCnt="0">
        <dgm:presLayoutVars>
          <dgm:hierBranch val="init"/>
        </dgm:presLayoutVars>
      </dgm:prSet>
      <dgm:spPr/>
    </dgm:pt>
    <dgm:pt modelId="{FF616C7A-539B-4E8C-9B49-4F51BC48306E}" type="pres">
      <dgm:prSet presAssocID="{2737DFD4-C2F3-48EE-B693-C4920D76018E}" presName="rootComposite1" presStyleCnt="0"/>
      <dgm:spPr/>
    </dgm:pt>
    <dgm:pt modelId="{9BA19800-21EC-494D-9294-3B3E7CB18C15}" type="pres">
      <dgm:prSet presAssocID="{2737DFD4-C2F3-48EE-B693-C4920D76018E}" presName="rootText1" presStyleLbl="node0" presStyleIdx="1" presStyleCnt="3" custLinFactNeighborX="-4975" custLinFactNeighborY="-717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724EF8-5E9D-4850-B65B-739E110D9EB8}" type="pres">
      <dgm:prSet presAssocID="{2737DFD4-C2F3-48EE-B693-C4920D76018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117FA8D-C5DA-414C-A0BD-AB4A9F692AD3}" type="pres">
      <dgm:prSet presAssocID="{2737DFD4-C2F3-48EE-B693-C4920D76018E}" presName="hierChild2" presStyleCnt="0"/>
      <dgm:spPr/>
    </dgm:pt>
    <dgm:pt modelId="{DEE38039-D131-4FA4-9D34-D1E99EB57669}" type="pres">
      <dgm:prSet presAssocID="{FC05776C-5490-43E5-AD83-6DCCA2D3C31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1579519-4F67-4A4A-8669-4504094C21C8}" type="pres">
      <dgm:prSet presAssocID="{9FC93C1B-2882-4E54-AC83-6D1B7F6B9790}" presName="hierRoot2" presStyleCnt="0">
        <dgm:presLayoutVars>
          <dgm:hierBranch val="init"/>
        </dgm:presLayoutVars>
      </dgm:prSet>
      <dgm:spPr/>
    </dgm:pt>
    <dgm:pt modelId="{00260941-5816-463E-AE44-EDA63473F446}" type="pres">
      <dgm:prSet presAssocID="{9FC93C1B-2882-4E54-AC83-6D1B7F6B9790}" presName="rootComposite" presStyleCnt="0"/>
      <dgm:spPr/>
    </dgm:pt>
    <dgm:pt modelId="{B6F9F7BC-9CE6-4938-8A1B-A17885BEBAFC}" type="pres">
      <dgm:prSet presAssocID="{9FC93C1B-2882-4E54-AC83-6D1B7F6B9790}" presName="rootText" presStyleLbl="node2" presStyleIdx="0" presStyleCnt="3" custLinFactNeighborX="-23" custLinFactNeighborY="-83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3ECC68-BD65-4BE8-B28F-C7C5C7F8B42A}" type="pres">
      <dgm:prSet presAssocID="{9FC93C1B-2882-4E54-AC83-6D1B7F6B9790}" presName="rootConnector" presStyleLbl="node2" presStyleIdx="0" presStyleCnt="3"/>
      <dgm:spPr/>
      <dgm:t>
        <a:bodyPr/>
        <a:lstStyle/>
        <a:p>
          <a:endParaRPr lang="ru-RU"/>
        </a:p>
      </dgm:t>
    </dgm:pt>
    <dgm:pt modelId="{08A4A571-38AF-4189-A470-02C86725349A}" type="pres">
      <dgm:prSet presAssocID="{9FC93C1B-2882-4E54-AC83-6D1B7F6B9790}" presName="hierChild4" presStyleCnt="0"/>
      <dgm:spPr/>
    </dgm:pt>
    <dgm:pt modelId="{59922326-F47C-496F-AACE-73BAD213DDA5}" type="pres">
      <dgm:prSet presAssocID="{9FC93C1B-2882-4E54-AC83-6D1B7F6B9790}" presName="hierChild5" presStyleCnt="0"/>
      <dgm:spPr/>
    </dgm:pt>
    <dgm:pt modelId="{9E841287-CCEE-4AEA-B074-01DA7C3319C1}" type="pres">
      <dgm:prSet presAssocID="{5523B208-C6D8-4C8B-BF6C-ABE0F28FE3B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FCC2610-DD9C-4821-809C-D839A6F2E19E}" type="pres">
      <dgm:prSet presAssocID="{4DFA73FB-E21F-4EB6-9A82-65D2F2384950}" presName="hierRoot2" presStyleCnt="0">
        <dgm:presLayoutVars>
          <dgm:hierBranch val="init"/>
        </dgm:presLayoutVars>
      </dgm:prSet>
      <dgm:spPr/>
    </dgm:pt>
    <dgm:pt modelId="{0D54A300-C359-4619-9F17-011FF084C52A}" type="pres">
      <dgm:prSet presAssocID="{4DFA73FB-E21F-4EB6-9A82-65D2F2384950}" presName="rootComposite" presStyleCnt="0"/>
      <dgm:spPr/>
    </dgm:pt>
    <dgm:pt modelId="{0A4DBC84-7AB1-4FAD-B69A-003F0B014A2A}" type="pres">
      <dgm:prSet presAssocID="{4DFA73FB-E21F-4EB6-9A82-65D2F2384950}" presName="rootText" presStyleLbl="node2" presStyleIdx="1" presStyleCnt="3" custLinFactNeighborX="-4975" custLinFactNeighborY="-773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852C3E-E1D2-4E87-A5A9-4C6C4ECC0487}" type="pres">
      <dgm:prSet presAssocID="{4DFA73FB-E21F-4EB6-9A82-65D2F2384950}" presName="rootConnector" presStyleLbl="node2" presStyleIdx="1" presStyleCnt="3"/>
      <dgm:spPr/>
      <dgm:t>
        <a:bodyPr/>
        <a:lstStyle/>
        <a:p>
          <a:endParaRPr lang="ru-RU"/>
        </a:p>
      </dgm:t>
    </dgm:pt>
    <dgm:pt modelId="{7CB12C6B-A4F2-4796-8967-A3446F67657B}" type="pres">
      <dgm:prSet presAssocID="{4DFA73FB-E21F-4EB6-9A82-65D2F2384950}" presName="hierChild4" presStyleCnt="0"/>
      <dgm:spPr/>
    </dgm:pt>
    <dgm:pt modelId="{7AA6DFB6-BDF5-4787-A650-33CCCF169A2A}" type="pres">
      <dgm:prSet presAssocID="{4DFA73FB-E21F-4EB6-9A82-65D2F2384950}" presName="hierChild5" presStyleCnt="0"/>
      <dgm:spPr/>
    </dgm:pt>
    <dgm:pt modelId="{0AF0F427-AB75-49CF-80D0-4B074ADE8223}" type="pres">
      <dgm:prSet presAssocID="{AC06CEE3-F638-42E5-B903-D0E568E9F77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3CE3F00-71D4-4553-86BD-B46EF09E500D}" type="pres">
      <dgm:prSet presAssocID="{C55FF759-735B-413E-822A-98DEB0211805}" presName="hierRoot2" presStyleCnt="0">
        <dgm:presLayoutVars>
          <dgm:hierBranch val="init"/>
        </dgm:presLayoutVars>
      </dgm:prSet>
      <dgm:spPr/>
    </dgm:pt>
    <dgm:pt modelId="{0F24A6BE-1CC4-4B8A-AA6B-839D89FC19E3}" type="pres">
      <dgm:prSet presAssocID="{C55FF759-735B-413E-822A-98DEB0211805}" presName="rootComposite" presStyleCnt="0"/>
      <dgm:spPr/>
    </dgm:pt>
    <dgm:pt modelId="{8DAFA500-F2B9-42AE-B692-D7ADF6C8E9ED}" type="pres">
      <dgm:prSet presAssocID="{C55FF759-735B-413E-822A-98DEB0211805}" presName="rootText" presStyleLbl="node2" presStyleIdx="2" presStyleCnt="3" custLinFactNeighborX="-7776" custLinFactNeighborY="-83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AFD609-D3AC-4E55-B36F-CDB032866E93}" type="pres">
      <dgm:prSet presAssocID="{C55FF759-735B-413E-822A-98DEB0211805}" presName="rootConnector" presStyleLbl="node2" presStyleIdx="2" presStyleCnt="3"/>
      <dgm:spPr/>
      <dgm:t>
        <a:bodyPr/>
        <a:lstStyle/>
        <a:p>
          <a:endParaRPr lang="ru-RU"/>
        </a:p>
      </dgm:t>
    </dgm:pt>
    <dgm:pt modelId="{78CEFB88-B830-4893-A3C8-28F4DC8ECE97}" type="pres">
      <dgm:prSet presAssocID="{C55FF759-735B-413E-822A-98DEB0211805}" presName="hierChild4" presStyleCnt="0"/>
      <dgm:spPr/>
    </dgm:pt>
    <dgm:pt modelId="{F3D97B65-F2EB-4746-96BA-6D865712445C}" type="pres">
      <dgm:prSet presAssocID="{C55FF759-735B-413E-822A-98DEB0211805}" presName="hierChild5" presStyleCnt="0"/>
      <dgm:spPr/>
    </dgm:pt>
    <dgm:pt modelId="{EF41227F-F1A3-44CB-9231-39AA815C29BA}" type="pres">
      <dgm:prSet presAssocID="{2737DFD4-C2F3-48EE-B693-C4920D76018E}" presName="hierChild3" presStyleCnt="0"/>
      <dgm:spPr/>
    </dgm:pt>
    <dgm:pt modelId="{8AF7421E-694A-4F66-B5DB-3F952BD01F12}" type="pres">
      <dgm:prSet presAssocID="{4C595648-04B4-4E5A-A390-E56995E965DD}" presName="hierRoot1" presStyleCnt="0">
        <dgm:presLayoutVars>
          <dgm:hierBranch val="init"/>
        </dgm:presLayoutVars>
      </dgm:prSet>
      <dgm:spPr/>
    </dgm:pt>
    <dgm:pt modelId="{6E3AEA2A-DEFB-4FED-ADE1-1A6027210C19}" type="pres">
      <dgm:prSet presAssocID="{4C595648-04B4-4E5A-A390-E56995E965DD}" presName="rootComposite1" presStyleCnt="0"/>
      <dgm:spPr/>
    </dgm:pt>
    <dgm:pt modelId="{FC5DBD31-8CCF-4473-9B10-12C0897A53E0}" type="pres">
      <dgm:prSet presAssocID="{4C595648-04B4-4E5A-A390-E56995E965DD}" presName="rootText1" presStyleLbl="node0" presStyleIdx="2" presStyleCnt="3" custLinFactY="95129" custLinFactNeighborX="-58184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E7E906-4E6D-40FE-A608-477CC1760722}" type="pres">
      <dgm:prSet presAssocID="{4C595648-04B4-4E5A-A390-E56995E965D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1C0432C-94ED-4799-8F4E-1A5020804D9B}" type="pres">
      <dgm:prSet presAssocID="{4C595648-04B4-4E5A-A390-E56995E965DD}" presName="hierChild2" presStyleCnt="0"/>
      <dgm:spPr/>
    </dgm:pt>
    <dgm:pt modelId="{68CE22BC-4EEE-419D-BD8C-101FFE21FAF8}" type="pres">
      <dgm:prSet presAssocID="{4C595648-04B4-4E5A-A390-E56995E965DD}" presName="hierChild3" presStyleCnt="0"/>
      <dgm:spPr/>
    </dgm:pt>
  </dgm:ptLst>
  <dgm:cxnLst>
    <dgm:cxn modelId="{7C1FB22A-EE61-4201-BAC5-9400C16E1321}" type="presOf" srcId="{AC06CEE3-F638-42E5-B903-D0E568E9F77B}" destId="{0AF0F427-AB75-49CF-80D0-4B074ADE8223}" srcOrd="0" destOrd="0" presId="urn:microsoft.com/office/officeart/2005/8/layout/orgChart1"/>
    <dgm:cxn modelId="{90A933EF-4CF2-4170-A032-3755CA593854}" type="presOf" srcId="{FC05776C-5490-43E5-AD83-6DCCA2D3C311}" destId="{DEE38039-D131-4FA4-9D34-D1E99EB57669}" srcOrd="0" destOrd="0" presId="urn:microsoft.com/office/officeart/2005/8/layout/orgChart1"/>
    <dgm:cxn modelId="{6AAFDD5C-D37B-4982-B597-FE1C283039FE}" type="presOf" srcId="{9FC93C1B-2882-4E54-AC83-6D1B7F6B9790}" destId="{333ECC68-BD65-4BE8-B28F-C7C5C7F8B42A}" srcOrd="1" destOrd="0" presId="urn:microsoft.com/office/officeart/2005/8/layout/orgChart1"/>
    <dgm:cxn modelId="{CB77C96F-D95C-4AFA-A360-FECD01F73513}" type="presOf" srcId="{C55FF759-735B-413E-822A-98DEB0211805}" destId="{BCAFD609-D3AC-4E55-B36F-CDB032866E93}" srcOrd="1" destOrd="0" presId="urn:microsoft.com/office/officeart/2005/8/layout/orgChart1"/>
    <dgm:cxn modelId="{559D6E69-8EC4-4CD1-BF77-8A6F8210A8FD}" type="presOf" srcId="{5523B208-C6D8-4C8B-BF6C-ABE0F28FE3B4}" destId="{9E841287-CCEE-4AEA-B074-01DA7C3319C1}" srcOrd="0" destOrd="0" presId="urn:microsoft.com/office/officeart/2005/8/layout/orgChart1"/>
    <dgm:cxn modelId="{33D06B08-A8E4-4AE8-A0E3-A347D1520D49}" type="presOf" srcId="{4DFA73FB-E21F-4EB6-9A82-65D2F2384950}" destId="{86852C3E-E1D2-4E87-A5A9-4C6C4ECC0487}" srcOrd="1" destOrd="0" presId="urn:microsoft.com/office/officeart/2005/8/layout/orgChart1"/>
    <dgm:cxn modelId="{80C97379-0A5F-468C-A229-A10C59774F87}" type="presOf" srcId="{2737DFD4-C2F3-48EE-B693-C4920D76018E}" destId="{E5724EF8-5E9D-4850-B65B-739E110D9EB8}" srcOrd="1" destOrd="0" presId="urn:microsoft.com/office/officeart/2005/8/layout/orgChart1"/>
    <dgm:cxn modelId="{4938EEA2-1CCB-4A02-9CE8-9BC1FA6D827B}" type="presOf" srcId="{4DFA73FB-E21F-4EB6-9A82-65D2F2384950}" destId="{0A4DBC84-7AB1-4FAD-B69A-003F0B014A2A}" srcOrd="0" destOrd="0" presId="urn:microsoft.com/office/officeart/2005/8/layout/orgChart1"/>
    <dgm:cxn modelId="{3AADC687-A8F8-4ABB-AA6E-8CF3127D1F74}" type="presOf" srcId="{C55FF759-735B-413E-822A-98DEB0211805}" destId="{8DAFA500-F2B9-42AE-B692-D7ADF6C8E9ED}" srcOrd="0" destOrd="0" presId="urn:microsoft.com/office/officeart/2005/8/layout/orgChart1"/>
    <dgm:cxn modelId="{AAF099CA-2D88-4173-B756-575ECC5F62A5}" type="presOf" srcId="{F69FDDCC-525E-46E6-8C7D-1FC934B1030F}" destId="{916AD4AE-1518-48A0-B433-BC424CC398DE}" srcOrd="0" destOrd="0" presId="urn:microsoft.com/office/officeart/2005/8/layout/orgChart1"/>
    <dgm:cxn modelId="{DD796EA0-33EF-4347-908A-286478351D14}" srcId="{C13AD33A-2701-4B46-A2BB-CE985F78EF09}" destId="{2737DFD4-C2F3-48EE-B693-C4920D76018E}" srcOrd="1" destOrd="0" parTransId="{9566A9ED-4553-4418-9891-3E9629BE5D3C}" sibTransId="{F63A67C3-767B-4D8D-B2E1-745E0A6F5EA6}"/>
    <dgm:cxn modelId="{31A98FC3-6150-4526-8ED6-E10F86CAB540}" type="presOf" srcId="{9FC93C1B-2882-4E54-AC83-6D1B7F6B9790}" destId="{B6F9F7BC-9CE6-4938-8A1B-A17885BEBAFC}" srcOrd="0" destOrd="0" presId="urn:microsoft.com/office/officeart/2005/8/layout/orgChart1"/>
    <dgm:cxn modelId="{B9F7DA4B-8D1D-4AC8-8129-B1EE15F04389}" type="presOf" srcId="{C13AD33A-2701-4B46-A2BB-CE985F78EF09}" destId="{C754B509-C610-43E5-9303-F9AF40D02600}" srcOrd="0" destOrd="0" presId="urn:microsoft.com/office/officeart/2005/8/layout/orgChart1"/>
    <dgm:cxn modelId="{7BED65D9-D801-46C7-9868-F4C01F92DD57}" srcId="{2737DFD4-C2F3-48EE-B693-C4920D76018E}" destId="{4DFA73FB-E21F-4EB6-9A82-65D2F2384950}" srcOrd="1" destOrd="0" parTransId="{5523B208-C6D8-4C8B-BF6C-ABE0F28FE3B4}" sibTransId="{6D3BFBA6-6339-4EA6-8556-0BDA023B2EAB}"/>
    <dgm:cxn modelId="{5EBA7B2A-063A-4075-A217-00999E5BFB25}" type="presOf" srcId="{F69FDDCC-525E-46E6-8C7D-1FC934B1030F}" destId="{BDFF7B89-E3D6-4811-A627-A96BC0A58FC9}" srcOrd="1" destOrd="0" presId="urn:microsoft.com/office/officeart/2005/8/layout/orgChart1"/>
    <dgm:cxn modelId="{A2DFC64B-DB83-4951-8801-B729C9C31D16}" srcId="{2737DFD4-C2F3-48EE-B693-C4920D76018E}" destId="{9FC93C1B-2882-4E54-AC83-6D1B7F6B9790}" srcOrd="0" destOrd="0" parTransId="{FC05776C-5490-43E5-AD83-6DCCA2D3C311}" sibTransId="{08DA96C1-C071-4DD5-937B-5BB8F06395C9}"/>
    <dgm:cxn modelId="{3A8A14AD-A0FD-4733-B1AE-6BE540F1F1E5}" srcId="{C13AD33A-2701-4B46-A2BB-CE985F78EF09}" destId="{F69FDDCC-525E-46E6-8C7D-1FC934B1030F}" srcOrd="0" destOrd="0" parTransId="{5C210E91-3489-4C1D-A893-F95325A30D49}" sibTransId="{20A1F242-D4CF-444B-982B-A924BB3446D5}"/>
    <dgm:cxn modelId="{D836D474-CC7E-428C-B1F1-C058ECBDFAFF}" type="presOf" srcId="{2737DFD4-C2F3-48EE-B693-C4920D76018E}" destId="{9BA19800-21EC-494D-9294-3B3E7CB18C15}" srcOrd="0" destOrd="0" presId="urn:microsoft.com/office/officeart/2005/8/layout/orgChart1"/>
    <dgm:cxn modelId="{F7C55F9A-0EFC-482D-8108-4E00352063A7}" type="presOf" srcId="{4C595648-04B4-4E5A-A390-E56995E965DD}" destId="{22E7E906-4E6D-40FE-A608-477CC1760722}" srcOrd="1" destOrd="0" presId="urn:microsoft.com/office/officeart/2005/8/layout/orgChart1"/>
    <dgm:cxn modelId="{82B60D07-46A5-4D25-83BF-54215116A3CE}" srcId="{C13AD33A-2701-4B46-A2BB-CE985F78EF09}" destId="{4C595648-04B4-4E5A-A390-E56995E965DD}" srcOrd="2" destOrd="0" parTransId="{3022039F-1EFD-4773-9DD0-97FE437348EC}" sibTransId="{91548D93-C140-4E22-AA57-04741BB4B645}"/>
    <dgm:cxn modelId="{B2894425-40A5-47FC-A3FF-40023DD058DE}" type="presOf" srcId="{4C595648-04B4-4E5A-A390-E56995E965DD}" destId="{FC5DBD31-8CCF-4473-9B10-12C0897A53E0}" srcOrd="0" destOrd="0" presId="urn:microsoft.com/office/officeart/2005/8/layout/orgChart1"/>
    <dgm:cxn modelId="{55131C7E-6BD0-4FDB-8B96-31324209600C}" srcId="{2737DFD4-C2F3-48EE-B693-C4920D76018E}" destId="{C55FF759-735B-413E-822A-98DEB0211805}" srcOrd="2" destOrd="0" parTransId="{AC06CEE3-F638-42E5-B903-D0E568E9F77B}" sibTransId="{8E339AF8-D604-482E-9B79-19D992AF327E}"/>
    <dgm:cxn modelId="{7DB81315-9C64-4164-AEFD-F76B4BF2508E}" type="presParOf" srcId="{C754B509-C610-43E5-9303-F9AF40D02600}" destId="{7CA5F2B4-51BB-4C72-9CB4-F1895A4452C1}" srcOrd="0" destOrd="0" presId="urn:microsoft.com/office/officeart/2005/8/layout/orgChart1"/>
    <dgm:cxn modelId="{4CFA9B10-9966-4018-8425-59F96799408F}" type="presParOf" srcId="{7CA5F2B4-51BB-4C72-9CB4-F1895A4452C1}" destId="{9AD01C94-E7EC-4EA7-939F-DF7C0112263D}" srcOrd="0" destOrd="0" presId="urn:microsoft.com/office/officeart/2005/8/layout/orgChart1"/>
    <dgm:cxn modelId="{8454C098-CCBD-460E-BE52-07B4FFD84D0E}" type="presParOf" srcId="{9AD01C94-E7EC-4EA7-939F-DF7C0112263D}" destId="{916AD4AE-1518-48A0-B433-BC424CC398DE}" srcOrd="0" destOrd="0" presId="urn:microsoft.com/office/officeart/2005/8/layout/orgChart1"/>
    <dgm:cxn modelId="{327EB0C6-386B-4A83-B087-599C98167D32}" type="presParOf" srcId="{9AD01C94-E7EC-4EA7-939F-DF7C0112263D}" destId="{BDFF7B89-E3D6-4811-A627-A96BC0A58FC9}" srcOrd="1" destOrd="0" presId="urn:microsoft.com/office/officeart/2005/8/layout/orgChart1"/>
    <dgm:cxn modelId="{D68956C6-817C-4499-AED0-43BB77093A9A}" type="presParOf" srcId="{7CA5F2B4-51BB-4C72-9CB4-F1895A4452C1}" destId="{3AF10669-52DD-4256-8209-DCE1906F247E}" srcOrd="1" destOrd="0" presId="urn:microsoft.com/office/officeart/2005/8/layout/orgChart1"/>
    <dgm:cxn modelId="{78F03017-3CE2-4BB8-8C6B-F0DCED260EE9}" type="presParOf" srcId="{7CA5F2B4-51BB-4C72-9CB4-F1895A4452C1}" destId="{955B39D9-4150-43B7-B87E-A3BE79CCEDA5}" srcOrd="2" destOrd="0" presId="urn:microsoft.com/office/officeart/2005/8/layout/orgChart1"/>
    <dgm:cxn modelId="{DA34BDB2-5949-4281-81AC-258567EAB13F}" type="presParOf" srcId="{C754B509-C610-43E5-9303-F9AF40D02600}" destId="{F2B8F7CC-5356-4AA0-8F51-A6FAD691D296}" srcOrd="1" destOrd="0" presId="urn:microsoft.com/office/officeart/2005/8/layout/orgChart1"/>
    <dgm:cxn modelId="{978C865A-5FB3-4CFA-9663-DC30EC41B055}" type="presParOf" srcId="{F2B8F7CC-5356-4AA0-8F51-A6FAD691D296}" destId="{FF616C7A-539B-4E8C-9B49-4F51BC48306E}" srcOrd="0" destOrd="0" presId="urn:microsoft.com/office/officeart/2005/8/layout/orgChart1"/>
    <dgm:cxn modelId="{A49E2FBB-BDB9-4925-9E4F-83D76D1A6E21}" type="presParOf" srcId="{FF616C7A-539B-4E8C-9B49-4F51BC48306E}" destId="{9BA19800-21EC-494D-9294-3B3E7CB18C15}" srcOrd="0" destOrd="0" presId="urn:microsoft.com/office/officeart/2005/8/layout/orgChart1"/>
    <dgm:cxn modelId="{14C6D5D2-B33D-4A2B-8EC5-2A9BF9D047D2}" type="presParOf" srcId="{FF616C7A-539B-4E8C-9B49-4F51BC48306E}" destId="{E5724EF8-5E9D-4850-B65B-739E110D9EB8}" srcOrd="1" destOrd="0" presId="urn:microsoft.com/office/officeart/2005/8/layout/orgChart1"/>
    <dgm:cxn modelId="{C40CAFE0-A89B-4493-B3ED-5E4865DAF31C}" type="presParOf" srcId="{F2B8F7CC-5356-4AA0-8F51-A6FAD691D296}" destId="{C117FA8D-C5DA-414C-A0BD-AB4A9F692AD3}" srcOrd="1" destOrd="0" presId="urn:microsoft.com/office/officeart/2005/8/layout/orgChart1"/>
    <dgm:cxn modelId="{9DCAF891-2E7F-4795-A401-B16A91428F50}" type="presParOf" srcId="{C117FA8D-C5DA-414C-A0BD-AB4A9F692AD3}" destId="{DEE38039-D131-4FA4-9D34-D1E99EB57669}" srcOrd="0" destOrd="0" presId="urn:microsoft.com/office/officeart/2005/8/layout/orgChart1"/>
    <dgm:cxn modelId="{07112647-5DA6-4956-9CC9-969083ADDD23}" type="presParOf" srcId="{C117FA8D-C5DA-414C-A0BD-AB4A9F692AD3}" destId="{E1579519-4F67-4A4A-8669-4504094C21C8}" srcOrd="1" destOrd="0" presId="urn:microsoft.com/office/officeart/2005/8/layout/orgChart1"/>
    <dgm:cxn modelId="{F5B7B35B-39C4-48E4-ABB8-5CA9D3285A79}" type="presParOf" srcId="{E1579519-4F67-4A4A-8669-4504094C21C8}" destId="{00260941-5816-463E-AE44-EDA63473F446}" srcOrd="0" destOrd="0" presId="urn:microsoft.com/office/officeart/2005/8/layout/orgChart1"/>
    <dgm:cxn modelId="{CE3FB7CD-4E55-4D04-9FE9-02D4D909C0E5}" type="presParOf" srcId="{00260941-5816-463E-AE44-EDA63473F446}" destId="{B6F9F7BC-9CE6-4938-8A1B-A17885BEBAFC}" srcOrd="0" destOrd="0" presId="urn:microsoft.com/office/officeart/2005/8/layout/orgChart1"/>
    <dgm:cxn modelId="{308E4ECF-34CC-48DF-910E-D03D9526FBDC}" type="presParOf" srcId="{00260941-5816-463E-AE44-EDA63473F446}" destId="{333ECC68-BD65-4BE8-B28F-C7C5C7F8B42A}" srcOrd="1" destOrd="0" presId="urn:microsoft.com/office/officeart/2005/8/layout/orgChart1"/>
    <dgm:cxn modelId="{695EF86B-7092-4345-9F44-CFD317CF12FB}" type="presParOf" srcId="{E1579519-4F67-4A4A-8669-4504094C21C8}" destId="{08A4A571-38AF-4189-A470-02C86725349A}" srcOrd="1" destOrd="0" presId="urn:microsoft.com/office/officeart/2005/8/layout/orgChart1"/>
    <dgm:cxn modelId="{10929443-E1D8-4966-BAB8-F46DD3EC03AD}" type="presParOf" srcId="{E1579519-4F67-4A4A-8669-4504094C21C8}" destId="{59922326-F47C-496F-AACE-73BAD213DDA5}" srcOrd="2" destOrd="0" presId="urn:microsoft.com/office/officeart/2005/8/layout/orgChart1"/>
    <dgm:cxn modelId="{3C078F6E-C1D6-4322-91FC-652A4D54521C}" type="presParOf" srcId="{C117FA8D-C5DA-414C-A0BD-AB4A9F692AD3}" destId="{9E841287-CCEE-4AEA-B074-01DA7C3319C1}" srcOrd="2" destOrd="0" presId="urn:microsoft.com/office/officeart/2005/8/layout/orgChart1"/>
    <dgm:cxn modelId="{52FADCFC-19EA-46A4-8D62-C74520AD0AF1}" type="presParOf" srcId="{C117FA8D-C5DA-414C-A0BD-AB4A9F692AD3}" destId="{9FCC2610-DD9C-4821-809C-D839A6F2E19E}" srcOrd="3" destOrd="0" presId="urn:microsoft.com/office/officeart/2005/8/layout/orgChart1"/>
    <dgm:cxn modelId="{825FBDA8-06C1-4349-9137-398AA3A30A70}" type="presParOf" srcId="{9FCC2610-DD9C-4821-809C-D839A6F2E19E}" destId="{0D54A300-C359-4619-9F17-011FF084C52A}" srcOrd="0" destOrd="0" presId="urn:microsoft.com/office/officeart/2005/8/layout/orgChart1"/>
    <dgm:cxn modelId="{E19AFA2C-8BD0-4F76-A92E-878639DD99AE}" type="presParOf" srcId="{0D54A300-C359-4619-9F17-011FF084C52A}" destId="{0A4DBC84-7AB1-4FAD-B69A-003F0B014A2A}" srcOrd="0" destOrd="0" presId="urn:microsoft.com/office/officeart/2005/8/layout/orgChart1"/>
    <dgm:cxn modelId="{3419BAE7-7B73-4E87-A969-CDB9678A85E6}" type="presParOf" srcId="{0D54A300-C359-4619-9F17-011FF084C52A}" destId="{86852C3E-E1D2-4E87-A5A9-4C6C4ECC0487}" srcOrd="1" destOrd="0" presId="urn:microsoft.com/office/officeart/2005/8/layout/orgChart1"/>
    <dgm:cxn modelId="{0915785B-1160-4FF8-8EC6-4AE6F2406C51}" type="presParOf" srcId="{9FCC2610-DD9C-4821-809C-D839A6F2E19E}" destId="{7CB12C6B-A4F2-4796-8967-A3446F67657B}" srcOrd="1" destOrd="0" presId="urn:microsoft.com/office/officeart/2005/8/layout/orgChart1"/>
    <dgm:cxn modelId="{C7308FAD-D123-41CB-8FFC-B25011A9AB18}" type="presParOf" srcId="{9FCC2610-DD9C-4821-809C-D839A6F2E19E}" destId="{7AA6DFB6-BDF5-4787-A650-33CCCF169A2A}" srcOrd="2" destOrd="0" presId="urn:microsoft.com/office/officeart/2005/8/layout/orgChart1"/>
    <dgm:cxn modelId="{B28506A2-F70D-45E7-B13A-8BDE9C4A957D}" type="presParOf" srcId="{C117FA8D-C5DA-414C-A0BD-AB4A9F692AD3}" destId="{0AF0F427-AB75-49CF-80D0-4B074ADE8223}" srcOrd="4" destOrd="0" presId="urn:microsoft.com/office/officeart/2005/8/layout/orgChart1"/>
    <dgm:cxn modelId="{4BC133C8-AE8F-42B5-9E14-627C98C8FF42}" type="presParOf" srcId="{C117FA8D-C5DA-414C-A0BD-AB4A9F692AD3}" destId="{93CE3F00-71D4-4553-86BD-B46EF09E500D}" srcOrd="5" destOrd="0" presId="urn:microsoft.com/office/officeart/2005/8/layout/orgChart1"/>
    <dgm:cxn modelId="{AEBC74E9-1AE5-438E-A264-84462B6AD385}" type="presParOf" srcId="{93CE3F00-71D4-4553-86BD-B46EF09E500D}" destId="{0F24A6BE-1CC4-4B8A-AA6B-839D89FC19E3}" srcOrd="0" destOrd="0" presId="urn:microsoft.com/office/officeart/2005/8/layout/orgChart1"/>
    <dgm:cxn modelId="{570C88CC-1156-4505-8622-5FF79718DC72}" type="presParOf" srcId="{0F24A6BE-1CC4-4B8A-AA6B-839D89FC19E3}" destId="{8DAFA500-F2B9-42AE-B692-D7ADF6C8E9ED}" srcOrd="0" destOrd="0" presId="urn:microsoft.com/office/officeart/2005/8/layout/orgChart1"/>
    <dgm:cxn modelId="{6535B369-912A-4D10-9E11-ECF00197899B}" type="presParOf" srcId="{0F24A6BE-1CC4-4B8A-AA6B-839D89FC19E3}" destId="{BCAFD609-D3AC-4E55-B36F-CDB032866E93}" srcOrd="1" destOrd="0" presId="urn:microsoft.com/office/officeart/2005/8/layout/orgChart1"/>
    <dgm:cxn modelId="{641352C5-1287-45BD-8C7D-06D3451B96F1}" type="presParOf" srcId="{93CE3F00-71D4-4553-86BD-B46EF09E500D}" destId="{78CEFB88-B830-4893-A3C8-28F4DC8ECE97}" srcOrd="1" destOrd="0" presId="urn:microsoft.com/office/officeart/2005/8/layout/orgChart1"/>
    <dgm:cxn modelId="{E6BE2204-1CD2-47A0-B37C-FBF48F64A070}" type="presParOf" srcId="{93CE3F00-71D4-4553-86BD-B46EF09E500D}" destId="{F3D97B65-F2EB-4746-96BA-6D865712445C}" srcOrd="2" destOrd="0" presId="urn:microsoft.com/office/officeart/2005/8/layout/orgChart1"/>
    <dgm:cxn modelId="{99F2ED19-007B-4FB8-9072-E13F99A73D50}" type="presParOf" srcId="{F2B8F7CC-5356-4AA0-8F51-A6FAD691D296}" destId="{EF41227F-F1A3-44CB-9231-39AA815C29BA}" srcOrd="2" destOrd="0" presId="urn:microsoft.com/office/officeart/2005/8/layout/orgChart1"/>
    <dgm:cxn modelId="{4F1FEE20-E82E-4943-969C-BEF391B67BC8}" type="presParOf" srcId="{C754B509-C610-43E5-9303-F9AF40D02600}" destId="{8AF7421E-694A-4F66-B5DB-3F952BD01F12}" srcOrd="2" destOrd="0" presId="urn:microsoft.com/office/officeart/2005/8/layout/orgChart1"/>
    <dgm:cxn modelId="{0F461A88-5A8E-4F55-957F-51DD02F20B62}" type="presParOf" srcId="{8AF7421E-694A-4F66-B5DB-3F952BD01F12}" destId="{6E3AEA2A-DEFB-4FED-ADE1-1A6027210C19}" srcOrd="0" destOrd="0" presId="urn:microsoft.com/office/officeart/2005/8/layout/orgChart1"/>
    <dgm:cxn modelId="{A1AD6869-7EA2-4A22-86C9-4E8AB86244A1}" type="presParOf" srcId="{6E3AEA2A-DEFB-4FED-ADE1-1A6027210C19}" destId="{FC5DBD31-8CCF-4473-9B10-12C0897A53E0}" srcOrd="0" destOrd="0" presId="urn:microsoft.com/office/officeart/2005/8/layout/orgChart1"/>
    <dgm:cxn modelId="{4BB8E61B-1EA2-46DA-AC61-9392C915EA90}" type="presParOf" srcId="{6E3AEA2A-DEFB-4FED-ADE1-1A6027210C19}" destId="{22E7E906-4E6D-40FE-A608-477CC1760722}" srcOrd="1" destOrd="0" presId="urn:microsoft.com/office/officeart/2005/8/layout/orgChart1"/>
    <dgm:cxn modelId="{19F76EC9-E006-425E-9BDB-B5C81542821B}" type="presParOf" srcId="{8AF7421E-694A-4F66-B5DB-3F952BD01F12}" destId="{31C0432C-94ED-4799-8F4E-1A5020804D9B}" srcOrd="1" destOrd="0" presId="urn:microsoft.com/office/officeart/2005/8/layout/orgChart1"/>
    <dgm:cxn modelId="{786C18F6-46D9-406D-B06F-5211A446418A}" type="presParOf" srcId="{8AF7421E-694A-4F66-B5DB-3F952BD01F12}" destId="{68CE22BC-4EEE-419D-BD8C-101FFE21FA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25E293-DF97-42B5-9586-DEFB2BC634BB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9958F85-7E0F-490A-AEF0-1131C684BC57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/>
          <a:r>
            <a:rPr lang="ru-RU" sz="3600" b="1" cap="none" spc="50" dirty="0" err="1" smtClean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Л.С.Ходонович</a:t>
          </a:r>
          <a:endParaRPr lang="ru-RU" sz="3600" b="1" cap="none" spc="50" dirty="0" smtClean="0">
            <a:ln w="11430"/>
            <a:solidFill>
              <a:srgbClr val="FFC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algn="l"/>
          <a:endParaRPr lang="ru-RU" sz="2800" b="1" cap="none" spc="50" dirty="0" smtClean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algn="ctr"/>
          <a:r>
            <a:rPr lang="ru-RU" sz="36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Технология музыкально-творческого развития</a:t>
          </a:r>
          <a:endParaRPr lang="ru-RU" sz="3600" b="1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11CB1321-E49D-468E-90B7-35ABFECB8DFE}" type="parTrans" cxnId="{E94DF850-AAB3-44E4-B0E7-20D7DDEEA9FC}">
      <dgm:prSet/>
      <dgm:spPr/>
      <dgm:t>
        <a:bodyPr/>
        <a:lstStyle/>
        <a:p>
          <a:endParaRPr lang="ru-RU"/>
        </a:p>
      </dgm:t>
    </dgm:pt>
    <dgm:pt modelId="{1A2ED74C-82A1-4F08-93C0-34A89C49B554}" type="sibTrans" cxnId="{E94DF850-AAB3-44E4-B0E7-20D7DDEEA9FC}">
      <dgm:prSet/>
      <dgm:spPr/>
      <dgm:t>
        <a:bodyPr/>
        <a:lstStyle/>
        <a:p>
          <a:endParaRPr lang="ru-RU"/>
        </a:p>
      </dgm:t>
    </dgm:pt>
    <dgm:pt modelId="{2AAD6010-B775-4D75-9A86-13CE9BFD80FE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3200" b="1" cap="none" spc="50" dirty="0" smtClean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Мои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3200" b="1" cap="none" spc="50" dirty="0" smtClean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первые уроки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3600" b="1" cap="none" spc="50" dirty="0" smtClean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36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Путешествие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36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в мир музык</a:t>
          </a:r>
          <a:r>
            <a: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</a:t>
          </a:r>
          <a:endParaRPr lang="ru-RU" sz="3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49E6C2-449C-4BCA-B6C0-16762E5AF604}" type="parTrans" cxnId="{E38EEE58-1A56-41DB-829D-A5458C2BFF1F}">
      <dgm:prSet/>
      <dgm:spPr/>
      <dgm:t>
        <a:bodyPr/>
        <a:lstStyle/>
        <a:p>
          <a:endParaRPr lang="ru-RU"/>
        </a:p>
      </dgm:t>
    </dgm:pt>
    <dgm:pt modelId="{6937C728-5CD3-442D-B88C-34AD96524DAB}" type="sibTrans" cxnId="{E38EEE58-1A56-41DB-829D-A5458C2BFF1F}">
      <dgm:prSet/>
      <dgm:spPr/>
      <dgm:t>
        <a:bodyPr/>
        <a:lstStyle/>
        <a:p>
          <a:endParaRPr lang="ru-RU"/>
        </a:p>
      </dgm:t>
    </dgm:pt>
    <dgm:pt modelId="{29E18A91-F2A5-4B20-8F17-D9717DFF2F53}" type="pres">
      <dgm:prSet presAssocID="{5725E293-DF97-42B5-9586-DEFB2BC634B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753FB5E-18DA-41CD-BE62-A69A1457522B}" type="pres">
      <dgm:prSet presAssocID="{C9958F85-7E0F-490A-AEF0-1131C684BC57}" presName="composite" presStyleCnt="0"/>
      <dgm:spPr/>
    </dgm:pt>
    <dgm:pt modelId="{4EC325FE-7C75-4608-9883-524560076D07}" type="pres">
      <dgm:prSet presAssocID="{C9958F85-7E0F-490A-AEF0-1131C684BC57}" presName="LShape" presStyleLbl="alignNode1" presStyleIdx="0" presStyleCnt="3" custLinFactNeighborX="-69" custLinFactNeighborY="-64948"/>
      <dgm:spPr/>
    </dgm:pt>
    <dgm:pt modelId="{6171372A-690A-4DA0-BC48-4DB71F67B676}" type="pres">
      <dgm:prSet presAssocID="{C9958F85-7E0F-490A-AEF0-1131C684BC57}" presName="ParentText" presStyleLbl="revTx" presStyleIdx="0" presStyleCnt="2" custScaleY="124616" custLinFactNeighborX="-4420" custLinFactNeighborY="-405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5A5C3-F7C4-4CA4-83F5-AF94FE358C6E}" type="pres">
      <dgm:prSet presAssocID="{C9958F85-7E0F-490A-AEF0-1131C684BC57}" presName="Triangle" presStyleLbl="alignNode1" presStyleIdx="1" presStyleCnt="3" custLinFactNeighborX="58285" custLinFactNeighborY="43012"/>
      <dgm:spPr/>
    </dgm:pt>
    <dgm:pt modelId="{3E8845DF-3631-4B38-8AB2-CD0CDAB82628}" type="pres">
      <dgm:prSet presAssocID="{1A2ED74C-82A1-4F08-93C0-34A89C49B554}" presName="sibTrans" presStyleCnt="0"/>
      <dgm:spPr/>
    </dgm:pt>
    <dgm:pt modelId="{28E8027E-0DFB-42E3-9F03-160A92E9EF80}" type="pres">
      <dgm:prSet presAssocID="{1A2ED74C-82A1-4F08-93C0-34A89C49B554}" presName="space" presStyleCnt="0"/>
      <dgm:spPr/>
    </dgm:pt>
    <dgm:pt modelId="{90FBD97A-864C-4CF4-82E5-19ED0FE52336}" type="pres">
      <dgm:prSet presAssocID="{2AAD6010-B775-4D75-9A86-13CE9BFD80FE}" presName="composite" presStyleCnt="0"/>
      <dgm:spPr/>
    </dgm:pt>
    <dgm:pt modelId="{D2610F63-530F-498F-B3BD-4A137C519A17}" type="pres">
      <dgm:prSet presAssocID="{2AAD6010-B775-4D75-9A86-13CE9BFD80FE}" presName="LShape" presStyleLbl="alignNode1" presStyleIdx="2" presStyleCnt="3" custLinFactNeighborX="-1326" custLinFactNeighborY="58444"/>
      <dgm:spPr/>
    </dgm:pt>
    <dgm:pt modelId="{66F4E7C8-3B58-4DF7-8976-408A284331D7}" type="pres">
      <dgm:prSet presAssocID="{2AAD6010-B775-4D75-9A86-13CE9BFD80FE}" presName="ParentText" presStyleLbl="revTx" presStyleIdx="1" presStyleCnt="2" custScaleX="94180" custScaleY="110594" custLinFactNeighborX="29032" custLinFactNeighborY="575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4DF850-AAB3-44E4-B0E7-20D7DDEEA9FC}" srcId="{5725E293-DF97-42B5-9586-DEFB2BC634BB}" destId="{C9958F85-7E0F-490A-AEF0-1131C684BC57}" srcOrd="0" destOrd="0" parTransId="{11CB1321-E49D-468E-90B7-35ABFECB8DFE}" sibTransId="{1A2ED74C-82A1-4F08-93C0-34A89C49B554}"/>
    <dgm:cxn modelId="{78238444-AD16-4083-AE15-BFEBF57462E9}" type="presOf" srcId="{C9958F85-7E0F-490A-AEF0-1131C684BC57}" destId="{6171372A-690A-4DA0-BC48-4DB71F67B676}" srcOrd="0" destOrd="0" presId="urn:microsoft.com/office/officeart/2009/3/layout/StepUpProcess"/>
    <dgm:cxn modelId="{CDADCB00-6A63-4858-A65A-ADAD1FBAEF4A}" type="presOf" srcId="{2AAD6010-B775-4D75-9A86-13CE9BFD80FE}" destId="{66F4E7C8-3B58-4DF7-8976-408A284331D7}" srcOrd="0" destOrd="0" presId="urn:microsoft.com/office/officeart/2009/3/layout/StepUpProcess"/>
    <dgm:cxn modelId="{C7332CB7-A0F5-464F-8DA6-E3F30BB27791}" type="presOf" srcId="{5725E293-DF97-42B5-9586-DEFB2BC634BB}" destId="{29E18A91-F2A5-4B20-8F17-D9717DFF2F53}" srcOrd="0" destOrd="0" presId="urn:microsoft.com/office/officeart/2009/3/layout/StepUpProcess"/>
    <dgm:cxn modelId="{E38EEE58-1A56-41DB-829D-A5458C2BFF1F}" srcId="{5725E293-DF97-42B5-9586-DEFB2BC634BB}" destId="{2AAD6010-B775-4D75-9A86-13CE9BFD80FE}" srcOrd="1" destOrd="0" parTransId="{E449E6C2-449C-4BCA-B6C0-16762E5AF604}" sibTransId="{6937C728-5CD3-442D-B88C-34AD96524DAB}"/>
    <dgm:cxn modelId="{366D66B0-B0DA-464E-8935-515591E03F4F}" type="presParOf" srcId="{29E18A91-F2A5-4B20-8F17-D9717DFF2F53}" destId="{F753FB5E-18DA-41CD-BE62-A69A1457522B}" srcOrd="0" destOrd="0" presId="urn:microsoft.com/office/officeart/2009/3/layout/StepUpProcess"/>
    <dgm:cxn modelId="{4BC6B914-B1C8-4E3F-AC8F-33CD95D7938D}" type="presParOf" srcId="{F753FB5E-18DA-41CD-BE62-A69A1457522B}" destId="{4EC325FE-7C75-4608-9883-524560076D07}" srcOrd="0" destOrd="0" presId="urn:microsoft.com/office/officeart/2009/3/layout/StepUpProcess"/>
    <dgm:cxn modelId="{04249B6F-5BCB-4903-8E36-ADD3B675DA67}" type="presParOf" srcId="{F753FB5E-18DA-41CD-BE62-A69A1457522B}" destId="{6171372A-690A-4DA0-BC48-4DB71F67B676}" srcOrd="1" destOrd="0" presId="urn:microsoft.com/office/officeart/2009/3/layout/StepUpProcess"/>
    <dgm:cxn modelId="{32155531-3923-4DB3-AEA5-1BABA6C02ED7}" type="presParOf" srcId="{F753FB5E-18DA-41CD-BE62-A69A1457522B}" destId="{E2F5A5C3-F7C4-4CA4-83F5-AF94FE358C6E}" srcOrd="2" destOrd="0" presId="urn:microsoft.com/office/officeart/2009/3/layout/StepUpProcess"/>
    <dgm:cxn modelId="{E59F2DA3-652C-4381-BBFC-AC68A2BD6E04}" type="presParOf" srcId="{29E18A91-F2A5-4B20-8F17-D9717DFF2F53}" destId="{3E8845DF-3631-4B38-8AB2-CD0CDAB82628}" srcOrd="1" destOrd="0" presId="urn:microsoft.com/office/officeart/2009/3/layout/StepUpProcess"/>
    <dgm:cxn modelId="{D276FEC6-1704-4422-91CB-885A85A3BF32}" type="presParOf" srcId="{3E8845DF-3631-4B38-8AB2-CD0CDAB82628}" destId="{28E8027E-0DFB-42E3-9F03-160A92E9EF80}" srcOrd="0" destOrd="0" presId="urn:microsoft.com/office/officeart/2009/3/layout/StepUpProcess"/>
    <dgm:cxn modelId="{206618AB-4804-4A34-8712-F99D56FABA98}" type="presParOf" srcId="{29E18A91-F2A5-4B20-8F17-D9717DFF2F53}" destId="{90FBD97A-864C-4CF4-82E5-19ED0FE52336}" srcOrd="2" destOrd="0" presId="urn:microsoft.com/office/officeart/2009/3/layout/StepUpProcess"/>
    <dgm:cxn modelId="{DB8E2D8B-DAE5-4569-A4FA-8B6835C2BB4B}" type="presParOf" srcId="{90FBD97A-864C-4CF4-82E5-19ED0FE52336}" destId="{D2610F63-530F-498F-B3BD-4A137C519A17}" srcOrd="0" destOrd="0" presId="urn:microsoft.com/office/officeart/2009/3/layout/StepUpProcess"/>
    <dgm:cxn modelId="{3B444D1B-0772-4446-B89B-99360883F0E1}" type="presParOf" srcId="{90FBD97A-864C-4CF4-82E5-19ED0FE52336}" destId="{66F4E7C8-3B58-4DF7-8976-408A284331D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B43AD8-A45C-48A5-B318-4EB466B5E8BD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A58D6DB-3B96-483D-AC51-925F862A81AC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8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«Подскажи голосок!»</a:t>
          </a:r>
          <a:endParaRPr lang="ru-RU" sz="2800" b="1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F34B8DC3-FCA9-4FFC-BC17-18EBEBAAA39E}" type="parTrans" cxnId="{DD634B20-ED36-4ABB-973E-239132F4010A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800" b="1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B3DF55B3-58FA-46A2-99C9-0A7037D9FC79}" type="sibTrans" cxnId="{DD634B20-ED36-4ABB-973E-239132F4010A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800" b="1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FAAA2CD8-E17A-4F82-9B38-C4CF92D5FC84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800" b="1" cap="none" spc="5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«Станцуй ритм!»</a:t>
          </a:r>
          <a:endParaRPr lang="ru-RU" sz="2800" b="1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CA2D5C42-011A-48D3-810E-C775C09126D3}" type="parTrans" cxnId="{89249B43-07D3-4113-AAE6-64DABFD1C3A1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800" b="1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19686856-305B-41CA-82A5-0E127B8EE9F5}" type="sibTrans" cxnId="{89249B43-07D3-4113-AAE6-64DABFD1C3A1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800" b="1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21913C90-B040-4F2F-BD67-8B20F8B35E09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800" b="1" cap="none" spc="5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«Сыграй ритм!»</a:t>
          </a:r>
          <a:endParaRPr lang="ru-RU" sz="2800" b="1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0F5ADD40-6717-4374-9CF3-709293E8BCFF}" type="parTrans" cxnId="{C09DCEBB-4B4F-439A-A758-814C1D41D96D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800" b="1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7F9DA446-AFE1-4AA0-9F39-603A7E7A48C2}" type="sibTrans" cxnId="{C09DCEBB-4B4F-439A-A758-814C1D41D96D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800" b="1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9A681AE3-68FD-4149-A5AE-81D429CF5BB6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800" b="1" cap="none" spc="5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«Спой ноту!»</a:t>
          </a:r>
          <a:endParaRPr lang="ru-RU" sz="2800" b="1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004E2CEA-9AA2-4F2C-9C55-DBB04CBB23BC}" type="parTrans" cxnId="{98BA8EFB-3297-40F7-932F-5F90DD2E7130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800" b="1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DCD8751A-BC27-4A6A-9232-141C8D00A924}" type="sibTrans" cxnId="{98BA8EFB-3297-40F7-932F-5F90DD2E7130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800" b="1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4EABB057-6BC9-42DD-9D5C-2E18FDED0DBB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8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«Узнай по лесенке!»</a:t>
          </a:r>
          <a:endParaRPr lang="ru-RU" sz="2800" b="1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5E38E1E4-AEEE-408A-AF79-7FDD39A80D77}" type="parTrans" cxnId="{0B869D36-BEE2-491B-8548-B6166C76530B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800" b="1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C5318F7-0774-4005-AF37-6F2500AAEB50}" type="sibTrans" cxnId="{0B869D36-BEE2-491B-8548-B6166C76530B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800" b="1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9358519B-53EC-4779-9A2F-DDD81D2FA574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800" b="1" cap="none" spc="5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«Где мое место?»</a:t>
          </a:r>
          <a:endParaRPr lang="ru-RU" sz="2800" b="1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95E6D9D9-EB8C-40CF-937A-6572D0B26B75}" type="parTrans" cxnId="{9D59C57A-443C-4ED5-ABD7-1DEE2A274C63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800" b="1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AEFAE74F-9359-4933-B336-F492BB038601}" type="sibTrans" cxnId="{9D59C57A-443C-4ED5-ABD7-1DEE2A274C63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800" b="1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1F13BD39-475D-43A7-9353-91A5DFB8EA15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800" b="1" cap="none" spc="5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«Музыкальный магазинчик»</a:t>
          </a:r>
          <a:endParaRPr lang="ru-RU" sz="2800" b="1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7B2F8DC2-40A4-4559-B928-C1FB504A6144}" type="parTrans" cxnId="{5DD3457C-438D-432F-82B0-C209412ABBF7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800" b="1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44430E46-2D34-42B3-B6EB-AEA0D9D73084}" type="sibTrans" cxnId="{5DD3457C-438D-432F-82B0-C209412ABBF7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sz="2800" b="1" cap="none" spc="5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5DB7D015-858A-4095-9E9B-65DF50A15A26}" type="pres">
      <dgm:prSet presAssocID="{58B43AD8-A45C-48A5-B318-4EB466B5E8B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ACC650-612E-408E-BA69-5E6918902AE9}" type="pres">
      <dgm:prSet presAssocID="{2A58D6DB-3B96-483D-AC51-925F862A81AC}" presName="parentLin" presStyleCnt="0"/>
      <dgm:spPr/>
      <dgm:t>
        <a:bodyPr/>
        <a:lstStyle/>
        <a:p>
          <a:endParaRPr lang="ru-RU"/>
        </a:p>
      </dgm:t>
    </dgm:pt>
    <dgm:pt modelId="{7B3223A8-6DAA-4B3A-BFFC-8ABF6A739D42}" type="pres">
      <dgm:prSet presAssocID="{2A58D6DB-3B96-483D-AC51-925F862A81AC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EB86A45-EC36-450D-BAA2-912ACA8665FA}" type="pres">
      <dgm:prSet presAssocID="{2A58D6DB-3B96-483D-AC51-925F862A81A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8D88B-5CBC-495F-9F6C-DD09AFAD3387}" type="pres">
      <dgm:prSet presAssocID="{2A58D6DB-3B96-483D-AC51-925F862A81AC}" presName="negativeSpace" presStyleCnt="0"/>
      <dgm:spPr/>
      <dgm:t>
        <a:bodyPr/>
        <a:lstStyle/>
        <a:p>
          <a:endParaRPr lang="ru-RU"/>
        </a:p>
      </dgm:t>
    </dgm:pt>
    <dgm:pt modelId="{A22527D9-0AB1-4E15-99EE-FD32AD0C271F}" type="pres">
      <dgm:prSet presAssocID="{2A58D6DB-3B96-483D-AC51-925F862A81AC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82D98-6743-4F43-96F5-D8F3090AEFD1}" type="pres">
      <dgm:prSet presAssocID="{B3DF55B3-58FA-46A2-99C9-0A7037D9FC79}" presName="spaceBetweenRectangles" presStyleCnt="0"/>
      <dgm:spPr/>
      <dgm:t>
        <a:bodyPr/>
        <a:lstStyle/>
        <a:p>
          <a:endParaRPr lang="ru-RU"/>
        </a:p>
      </dgm:t>
    </dgm:pt>
    <dgm:pt modelId="{1C8D32B9-F1CE-4F9F-860C-6519DE365052}" type="pres">
      <dgm:prSet presAssocID="{9A681AE3-68FD-4149-A5AE-81D429CF5BB6}" presName="parentLin" presStyleCnt="0"/>
      <dgm:spPr/>
      <dgm:t>
        <a:bodyPr/>
        <a:lstStyle/>
        <a:p>
          <a:endParaRPr lang="ru-RU"/>
        </a:p>
      </dgm:t>
    </dgm:pt>
    <dgm:pt modelId="{9AB4808E-AA3D-435F-A86A-698E1A33B89D}" type="pres">
      <dgm:prSet presAssocID="{9A681AE3-68FD-4149-A5AE-81D429CF5BB6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3098C6E2-E3A0-44BC-871C-112C99B283ED}" type="pres">
      <dgm:prSet presAssocID="{9A681AE3-68FD-4149-A5AE-81D429CF5BB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25966-4E18-4091-B0A2-8FFB5BDCAB68}" type="pres">
      <dgm:prSet presAssocID="{9A681AE3-68FD-4149-A5AE-81D429CF5BB6}" presName="negativeSpace" presStyleCnt="0"/>
      <dgm:spPr/>
      <dgm:t>
        <a:bodyPr/>
        <a:lstStyle/>
        <a:p>
          <a:endParaRPr lang="ru-RU"/>
        </a:p>
      </dgm:t>
    </dgm:pt>
    <dgm:pt modelId="{956EBCC6-5B10-4C0A-8949-B5221C45B15D}" type="pres">
      <dgm:prSet presAssocID="{9A681AE3-68FD-4149-A5AE-81D429CF5BB6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9CD58-5950-4B18-954C-E8F93D93DAE6}" type="pres">
      <dgm:prSet presAssocID="{DCD8751A-BC27-4A6A-9232-141C8D00A924}" presName="spaceBetweenRectangles" presStyleCnt="0"/>
      <dgm:spPr/>
      <dgm:t>
        <a:bodyPr/>
        <a:lstStyle/>
        <a:p>
          <a:endParaRPr lang="ru-RU"/>
        </a:p>
      </dgm:t>
    </dgm:pt>
    <dgm:pt modelId="{30547259-7A7E-477F-8374-05ACDEB35048}" type="pres">
      <dgm:prSet presAssocID="{FAAA2CD8-E17A-4F82-9B38-C4CF92D5FC84}" presName="parentLin" presStyleCnt="0"/>
      <dgm:spPr/>
      <dgm:t>
        <a:bodyPr/>
        <a:lstStyle/>
        <a:p>
          <a:endParaRPr lang="ru-RU"/>
        </a:p>
      </dgm:t>
    </dgm:pt>
    <dgm:pt modelId="{160CAAA3-230F-4F3C-809D-CAFC6BE3AC89}" type="pres">
      <dgm:prSet presAssocID="{FAAA2CD8-E17A-4F82-9B38-C4CF92D5FC84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F1B21BE-710C-4427-89F1-76C33DC0BD45}" type="pres">
      <dgm:prSet presAssocID="{FAAA2CD8-E17A-4F82-9B38-C4CF92D5FC8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C534C-B925-418B-B227-4AE83EB8F89D}" type="pres">
      <dgm:prSet presAssocID="{FAAA2CD8-E17A-4F82-9B38-C4CF92D5FC84}" presName="negativeSpace" presStyleCnt="0"/>
      <dgm:spPr/>
      <dgm:t>
        <a:bodyPr/>
        <a:lstStyle/>
        <a:p>
          <a:endParaRPr lang="ru-RU"/>
        </a:p>
      </dgm:t>
    </dgm:pt>
    <dgm:pt modelId="{3C87B933-9A34-4591-AE04-4460A890038D}" type="pres">
      <dgm:prSet presAssocID="{FAAA2CD8-E17A-4F82-9B38-C4CF92D5FC84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A11C5-028B-4D55-8D54-2D6EC9FA8BF2}" type="pres">
      <dgm:prSet presAssocID="{19686856-305B-41CA-82A5-0E127B8EE9F5}" presName="spaceBetweenRectangles" presStyleCnt="0"/>
      <dgm:spPr/>
      <dgm:t>
        <a:bodyPr/>
        <a:lstStyle/>
        <a:p>
          <a:endParaRPr lang="ru-RU"/>
        </a:p>
      </dgm:t>
    </dgm:pt>
    <dgm:pt modelId="{FE666ABD-327E-402F-886C-BED881C76105}" type="pres">
      <dgm:prSet presAssocID="{21913C90-B040-4F2F-BD67-8B20F8B35E09}" presName="parentLin" presStyleCnt="0"/>
      <dgm:spPr/>
      <dgm:t>
        <a:bodyPr/>
        <a:lstStyle/>
        <a:p>
          <a:endParaRPr lang="ru-RU"/>
        </a:p>
      </dgm:t>
    </dgm:pt>
    <dgm:pt modelId="{2A1623CE-F17D-450F-A8EA-868904583239}" type="pres">
      <dgm:prSet presAssocID="{21913C90-B040-4F2F-BD67-8B20F8B35E09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8C416F67-5916-4084-ADFA-55738A6CB8FF}" type="pres">
      <dgm:prSet presAssocID="{21913C90-B040-4F2F-BD67-8B20F8B35E0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AD863-775B-46E0-AE25-C625A3877481}" type="pres">
      <dgm:prSet presAssocID="{21913C90-B040-4F2F-BD67-8B20F8B35E09}" presName="negativeSpace" presStyleCnt="0"/>
      <dgm:spPr/>
      <dgm:t>
        <a:bodyPr/>
        <a:lstStyle/>
        <a:p>
          <a:endParaRPr lang="ru-RU"/>
        </a:p>
      </dgm:t>
    </dgm:pt>
    <dgm:pt modelId="{50685D88-2A97-4D22-949B-45D00BF6FA4E}" type="pres">
      <dgm:prSet presAssocID="{21913C90-B040-4F2F-BD67-8B20F8B35E09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5A82B-469E-46A4-BD59-18B75F85EE2D}" type="pres">
      <dgm:prSet presAssocID="{7F9DA446-AFE1-4AA0-9F39-603A7E7A48C2}" presName="spaceBetweenRectangles" presStyleCnt="0"/>
      <dgm:spPr/>
      <dgm:t>
        <a:bodyPr/>
        <a:lstStyle/>
        <a:p>
          <a:endParaRPr lang="ru-RU"/>
        </a:p>
      </dgm:t>
    </dgm:pt>
    <dgm:pt modelId="{F3F034A9-3E31-421B-8171-96FE79649A96}" type="pres">
      <dgm:prSet presAssocID="{4EABB057-6BC9-42DD-9D5C-2E18FDED0DBB}" presName="parentLin" presStyleCnt="0"/>
      <dgm:spPr/>
      <dgm:t>
        <a:bodyPr/>
        <a:lstStyle/>
        <a:p>
          <a:endParaRPr lang="ru-RU"/>
        </a:p>
      </dgm:t>
    </dgm:pt>
    <dgm:pt modelId="{699D383C-C30F-4108-8C4B-3021119AA76A}" type="pres">
      <dgm:prSet presAssocID="{4EABB057-6BC9-42DD-9D5C-2E18FDED0DBB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3B03C6ED-7708-4ABF-9664-88FCD57F9529}" type="pres">
      <dgm:prSet presAssocID="{4EABB057-6BC9-42DD-9D5C-2E18FDED0DB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CA3D6-7C68-4523-A08A-E00EF3A2622D}" type="pres">
      <dgm:prSet presAssocID="{4EABB057-6BC9-42DD-9D5C-2E18FDED0DBB}" presName="negativeSpace" presStyleCnt="0"/>
      <dgm:spPr/>
      <dgm:t>
        <a:bodyPr/>
        <a:lstStyle/>
        <a:p>
          <a:endParaRPr lang="ru-RU"/>
        </a:p>
      </dgm:t>
    </dgm:pt>
    <dgm:pt modelId="{9E8AF20B-D5E2-427B-80A6-25E3BD607877}" type="pres">
      <dgm:prSet presAssocID="{4EABB057-6BC9-42DD-9D5C-2E18FDED0DBB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1AA02-CA9A-46D6-B5C0-1A01DD2D2BE8}" type="pres">
      <dgm:prSet presAssocID="{3C5318F7-0774-4005-AF37-6F2500AAEB50}" presName="spaceBetweenRectangles" presStyleCnt="0"/>
      <dgm:spPr/>
      <dgm:t>
        <a:bodyPr/>
        <a:lstStyle/>
        <a:p>
          <a:endParaRPr lang="ru-RU"/>
        </a:p>
      </dgm:t>
    </dgm:pt>
    <dgm:pt modelId="{03E9D87B-AAEF-4718-8FE1-AEE8FB9F92C8}" type="pres">
      <dgm:prSet presAssocID="{9358519B-53EC-4779-9A2F-DDD81D2FA574}" presName="parentLin" presStyleCnt="0"/>
      <dgm:spPr/>
      <dgm:t>
        <a:bodyPr/>
        <a:lstStyle/>
        <a:p>
          <a:endParaRPr lang="ru-RU"/>
        </a:p>
      </dgm:t>
    </dgm:pt>
    <dgm:pt modelId="{963DBE54-923D-4929-9007-9ADDEE2B30C6}" type="pres">
      <dgm:prSet presAssocID="{9358519B-53EC-4779-9A2F-DDD81D2FA574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273E8731-384B-44A1-AEEC-E7F0DF3AF9E8}" type="pres">
      <dgm:prSet presAssocID="{9358519B-53EC-4779-9A2F-DDD81D2FA57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345D0-8DB9-4CC0-8684-EC10F82C1187}" type="pres">
      <dgm:prSet presAssocID="{9358519B-53EC-4779-9A2F-DDD81D2FA574}" presName="negativeSpace" presStyleCnt="0"/>
      <dgm:spPr/>
      <dgm:t>
        <a:bodyPr/>
        <a:lstStyle/>
        <a:p>
          <a:endParaRPr lang="ru-RU"/>
        </a:p>
      </dgm:t>
    </dgm:pt>
    <dgm:pt modelId="{F90B050F-46DC-4F04-8A66-1AE3E758F584}" type="pres">
      <dgm:prSet presAssocID="{9358519B-53EC-4779-9A2F-DDD81D2FA574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DDDAC-6A01-41FB-A656-3159638C5872}" type="pres">
      <dgm:prSet presAssocID="{AEFAE74F-9359-4933-B336-F492BB038601}" presName="spaceBetweenRectangles" presStyleCnt="0"/>
      <dgm:spPr/>
      <dgm:t>
        <a:bodyPr/>
        <a:lstStyle/>
        <a:p>
          <a:endParaRPr lang="ru-RU"/>
        </a:p>
      </dgm:t>
    </dgm:pt>
    <dgm:pt modelId="{A59841A2-55D9-40F0-BA2D-97A5131E3528}" type="pres">
      <dgm:prSet presAssocID="{1F13BD39-475D-43A7-9353-91A5DFB8EA15}" presName="parentLin" presStyleCnt="0"/>
      <dgm:spPr/>
      <dgm:t>
        <a:bodyPr/>
        <a:lstStyle/>
        <a:p>
          <a:endParaRPr lang="ru-RU"/>
        </a:p>
      </dgm:t>
    </dgm:pt>
    <dgm:pt modelId="{80A9F9E5-A7D6-41E0-8829-684F1BAA56C4}" type="pres">
      <dgm:prSet presAssocID="{1F13BD39-475D-43A7-9353-91A5DFB8EA1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4B0EDCEE-F1AA-439E-8A7E-3B1FD6AB04B7}" type="pres">
      <dgm:prSet presAssocID="{1F13BD39-475D-43A7-9353-91A5DFB8EA1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386FE-0BF8-45B6-A2FA-D42FBA25D9A7}" type="pres">
      <dgm:prSet presAssocID="{1F13BD39-475D-43A7-9353-91A5DFB8EA15}" presName="negativeSpace" presStyleCnt="0"/>
      <dgm:spPr/>
      <dgm:t>
        <a:bodyPr/>
        <a:lstStyle/>
        <a:p>
          <a:endParaRPr lang="ru-RU"/>
        </a:p>
      </dgm:t>
    </dgm:pt>
    <dgm:pt modelId="{A7005EAC-DA50-4BD1-81F0-7E277E39E6CC}" type="pres">
      <dgm:prSet presAssocID="{1F13BD39-475D-43A7-9353-91A5DFB8EA15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59C57A-443C-4ED5-ABD7-1DEE2A274C63}" srcId="{58B43AD8-A45C-48A5-B318-4EB466B5E8BD}" destId="{9358519B-53EC-4779-9A2F-DDD81D2FA574}" srcOrd="5" destOrd="0" parTransId="{95E6D9D9-EB8C-40CF-937A-6572D0B26B75}" sibTransId="{AEFAE74F-9359-4933-B336-F492BB038601}"/>
    <dgm:cxn modelId="{2E417395-BD39-4DF3-990E-B7513700C46E}" type="presOf" srcId="{9358519B-53EC-4779-9A2F-DDD81D2FA574}" destId="{963DBE54-923D-4929-9007-9ADDEE2B30C6}" srcOrd="0" destOrd="0" presId="urn:microsoft.com/office/officeart/2005/8/layout/list1"/>
    <dgm:cxn modelId="{685D1D2D-4C2E-4CD8-AA63-98CC82D30F42}" type="presOf" srcId="{FAAA2CD8-E17A-4F82-9B38-C4CF92D5FC84}" destId="{6F1B21BE-710C-4427-89F1-76C33DC0BD45}" srcOrd="1" destOrd="0" presId="urn:microsoft.com/office/officeart/2005/8/layout/list1"/>
    <dgm:cxn modelId="{B8FD132A-3E5A-48A7-B64F-4CDF6D3B7D15}" type="presOf" srcId="{21913C90-B040-4F2F-BD67-8B20F8B35E09}" destId="{8C416F67-5916-4084-ADFA-55738A6CB8FF}" srcOrd="1" destOrd="0" presId="urn:microsoft.com/office/officeart/2005/8/layout/list1"/>
    <dgm:cxn modelId="{89C4B6BF-3C4F-4D9A-BBE5-D106DF4A2F38}" type="presOf" srcId="{9A681AE3-68FD-4149-A5AE-81D429CF5BB6}" destId="{3098C6E2-E3A0-44BC-871C-112C99B283ED}" srcOrd="1" destOrd="0" presId="urn:microsoft.com/office/officeart/2005/8/layout/list1"/>
    <dgm:cxn modelId="{780FA2F2-1E81-41B3-8F30-233982D40E38}" type="presOf" srcId="{9A681AE3-68FD-4149-A5AE-81D429CF5BB6}" destId="{9AB4808E-AA3D-435F-A86A-698E1A33B89D}" srcOrd="0" destOrd="0" presId="urn:microsoft.com/office/officeart/2005/8/layout/list1"/>
    <dgm:cxn modelId="{30BB94AE-5AE0-4D44-8CA1-674A30C0DCE8}" type="presOf" srcId="{1F13BD39-475D-43A7-9353-91A5DFB8EA15}" destId="{4B0EDCEE-F1AA-439E-8A7E-3B1FD6AB04B7}" srcOrd="1" destOrd="0" presId="urn:microsoft.com/office/officeart/2005/8/layout/list1"/>
    <dgm:cxn modelId="{89249B43-07D3-4113-AAE6-64DABFD1C3A1}" srcId="{58B43AD8-A45C-48A5-B318-4EB466B5E8BD}" destId="{FAAA2CD8-E17A-4F82-9B38-C4CF92D5FC84}" srcOrd="2" destOrd="0" parTransId="{CA2D5C42-011A-48D3-810E-C775C09126D3}" sibTransId="{19686856-305B-41CA-82A5-0E127B8EE9F5}"/>
    <dgm:cxn modelId="{7CF9472A-009A-423F-BE4F-6917AE3EBB07}" type="presOf" srcId="{58B43AD8-A45C-48A5-B318-4EB466B5E8BD}" destId="{5DB7D015-858A-4095-9E9B-65DF50A15A26}" srcOrd="0" destOrd="0" presId="urn:microsoft.com/office/officeart/2005/8/layout/list1"/>
    <dgm:cxn modelId="{5DD3457C-438D-432F-82B0-C209412ABBF7}" srcId="{58B43AD8-A45C-48A5-B318-4EB466B5E8BD}" destId="{1F13BD39-475D-43A7-9353-91A5DFB8EA15}" srcOrd="6" destOrd="0" parTransId="{7B2F8DC2-40A4-4559-B928-C1FB504A6144}" sibTransId="{44430E46-2D34-42B3-B6EB-AEA0D9D73084}"/>
    <dgm:cxn modelId="{C240973B-E069-4884-B8FA-6E5D960D8FE3}" type="presOf" srcId="{2A58D6DB-3B96-483D-AC51-925F862A81AC}" destId="{4EB86A45-EC36-450D-BAA2-912ACA8665FA}" srcOrd="1" destOrd="0" presId="urn:microsoft.com/office/officeart/2005/8/layout/list1"/>
    <dgm:cxn modelId="{0B869D36-BEE2-491B-8548-B6166C76530B}" srcId="{58B43AD8-A45C-48A5-B318-4EB466B5E8BD}" destId="{4EABB057-6BC9-42DD-9D5C-2E18FDED0DBB}" srcOrd="4" destOrd="0" parTransId="{5E38E1E4-AEEE-408A-AF79-7FDD39A80D77}" sibTransId="{3C5318F7-0774-4005-AF37-6F2500AAEB50}"/>
    <dgm:cxn modelId="{98BA8EFB-3297-40F7-932F-5F90DD2E7130}" srcId="{58B43AD8-A45C-48A5-B318-4EB466B5E8BD}" destId="{9A681AE3-68FD-4149-A5AE-81D429CF5BB6}" srcOrd="1" destOrd="0" parTransId="{004E2CEA-9AA2-4F2C-9C55-DBB04CBB23BC}" sibTransId="{DCD8751A-BC27-4A6A-9232-141C8D00A924}"/>
    <dgm:cxn modelId="{28687267-144F-4298-B591-EC9DD88FB5FA}" type="presOf" srcId="{FAAA2CD8-E17A-4F82-9B38-C4CF92D5FC84}" destId="{160CAAA3-230F-4F3C-809D-CAFC6BE3AC89}" srcOrd="0" destOrd="0" presId="urn:microsoft.com/office/officeart/2005/8/layout/list1"/>
    <dgm:cxn modelId="{DD634B20-ED36-4ABB-973E-239132F4010A}" srcId="{58B43AD8-A45C-48A5-B318-4EB466B5E8BD}" destId="{2A58D6DB-3B96-483D-AC51-925F862A81AC}" srcOrd="0" destOrd="0" parTransId="{F34B8DC3-FCA9-4FFC-BC17-18EBEBAAA39E}" sibTransId="{B3DF55B3-58FA-46A2-99C9-0A7037D9FC79}"/>
    <dgm:cxn modelId="{82E67657-808F-4C6C-990F-6381EAF7DC0A}" type="presOf" srcId="{9358519B-53EC-4779-9A2F-DDD81D2FA574}" destId="{273E8731-384B-44A1-AEEC-E7F0DF3AF9E8}" srcOrd="1" destOrd="0" presId="urn:microsoft.com/office/officeart/2005/8/layout/list1"/>
    <dgm:cxn modelId="{DE0486D1-187A-4919-96FF-013ED5E9E26D}" type="presOf" srcId="{4EABB057-6BC9-42DD-9D5C-2E18FDED0DBB}" destId="{3B03C6ED-7708-4ABF-9664-88FCD57F9529}" srcOrd="1" destOrd="0" presId="urn:microsoft.com/office/officeart/2005/8/layout/list1"/>
    <dgm:cxn modelId="{EE714BE6-11FD-4EDF-96F1-3E0DB1A78A76}" type="presOf" srcId="{21913C90-B040-4F2F-BD67-8B20F8B35E09}" destId="{2A1623CE-F17D-450F-A8EA-868904583239}" srcOrd="0" destOrd="0" presId="urn:microsoft.com/office/officeart/2005/8/layout/list1"/>
    <dgm:cxn modelId="{C09DCEBB-4B4F-439A-A758-814C1D41D96D}" srcId="{58B43AD8-A45C-48A5-B318-4EB466B5E8BD}" destId="{21913C90-B040-4F2F-BD67-8B20F8B35E09}" srcOrd="3" destOrd="0" parTransId="{0F5ADD40-6717-4374-9CF3-709293E8BCFF}" sibTransId="{7F9DA446-AFE1-4AA0-9F39-603A7E7A48C2}"/>
    <dgm:cxn modelId="{FAA6DB03-87C6-4DE0-986D-9226F1D170A3}" type="presOf" srcId="{1F13BD39-475D-43A7-9353-91A5DFB8EA15}" destId="{80A9F9E5-A7D6-41E0-8829-684F1BAA56C4}" srcOrd="0" destOrd="0" presId="urn:microsoft.com/office/officeart/2005/8/layout/list1"/>
    <dgm:cxn modelId="{CA3DD0F1-B1DE-4918-A227-285FC7244CED}" type="presOf" srcId="{4EABB057-6BC9-42DD-9D5C-2E18FDED0DBB}" destId="{699D383C-C30F-4108-8C4B-3021119AA76A}" srcOrd="0" destOrd="0" presId="urn:microsoft.com/office/officeart/2005/8/layout/list1"/>
    <dgm:cxn modelId="{426FD29B-9625-416C-8A38-D5A931A25CFA}" type="presOf" srcId="{2A58D6DB-3B96-483D-AC51-925F862A81AC}" destId="{7B3223A8-6DAA-4B3A-BFFC-8ABF6A739D42}" srcOrd="0" destOrd="0" presId="urn:microsoft.com/office/officeart/2005/8/layout/list1"/>
    <dgm:cxn modelId="{CFA1DC3C-15A6-4D8E-A1B1-9844A226D3A1}" type="presParOf" srcId="{5DB7D015-858A-4095-9E9B-65DF50A15A26}" destId="{92ACC650-612E-408E-BA69-5E6918902AE9}" srcOrd="0" destOrd="0" presId="urn:microsoft.com/office/officeart/2005/8/layout/list1"/>
    <dgm:cxn modelId="{0C0B09DB-D874-47D7-9101-1F2C9A7F4E4F}" type="presParOf" srcId="{92ACC650-612E-408E-BA69-5E6918902AE9}" destId="{7B3223A8-6DAA-4B3A-BFFC-8ABF6A739D42}" srcOrd="0" destOrd="0" presId="urn:microsoft.com/office/officeart/2005/8/layout/list1"/>
    <dgm:cxn modelId="{9446D521-ED92-4CBD-8348-4391E4F6646F}" type="presParOf" srcId="{92ACC650-612E-408E-BA69-5E6918902AE9}" destId="{4EB86A45-EC36-450D-BAA2-912ACA8665FA}" srcOrd="1" destOrd="0" presId="urn:microsoft.com/office/officeart/2005/8/layout/list1"/>
    <dgm:cxn modelId="{5C7CAC86-B8F3-48F0-88D5-612858D39F33}" type="presParOf" srcId="{5DB7D015-858A-4095-9E9B-65DF50A15A26}" destId="{0868D88B-5CBC-495F-9F6C-DD09AFAD3387}" srcOrd="1" destOrd="0" presId="urn:microsoft.com/office/officeart/2005/8/layout/list1"/>
    <dgm:cxn modelId="{E237DAD2-1805-49CA-9320-FEB12642B5ED}" type="presParOf" srcId="{5DB7D015-858A-4095-9E9B-65DF50A15A26}" destId="{A22527D9-0AB1-4E15-99EE-FD32AD0C271F}" srcOrd="2" destOrd="0" presId="urn:microsoft.com/office/officeart/2005/8/layout/list1"/>
    <dgm:cxn modelId="{523F311E-94EE-4EEA-A563-DF78FAE90590}" type="presParOf" srcId="{5DB7D015-858A-4095-9E9B-65DF50A15A26}" destId="{88482D98-6743-4F43-96F5-D8F3090AEFD1}" srcOrd="3" destOrd="0" presId="urn:microsoft.com/office/officeart/2005/8/layout/list1"/>
    <dgm:cxn modelId="{D3B8B7EE-9B26-4CC0-B1A0-452640D51402}" type="presParOf" srcId="{5DB7D015-858A-4095-9E9B-65DF50A15A26}" destId="{1C8D32B9-F1CE-4F9F-860C-6519DE365052}" srcOrd="4" destOrd="0" presId="urn:microsoft.com/office/officeart/2005/8/layout/list1"/>
    <dgm:cxn modelId="{F3DA08F6-27B7-4313-AC6C-37233221A245}" type="presParOf" srcId="{1C8D32B9-F1CE-4F9F-860C-6519DE365052}" destId="{9AB4808E-AA3D-435F-A86A-698E1A33B89D}" srcOrd="0" destOrd="0" presId="urn:microsoft.com/office/officeart/2005/8/layout/list1"/>
    <dgm:cxn modelId="{BC2C4FC5-BF85-4D61-A3E8-D68D51400AB1}" type="presParOf" srcId="{1C8D32B9-F1CE-4F9F-860C-6519DE365052}" destId="{3098C6E2-E3A0-44BC-871C-112C99B283ED}" srcOrd="1" destOrd="0" presId="urn:microsoft.com/office/officeart/2005/8/layout/list1"/>
    <dgm:cxn modelId="{61F5B720-0822-4878-B0AD-A1E903485B8E}" type="presParOf" srcId="{5DB7D015-858A-4095-9E9B-65DF50A15A26}" destId="{8DB25966-4E18-4091-B0A2-8FFB5BDCAB68}" srcOrd="5" destOrd="0" presId="urn:microsoft.com/office/officeart/2005/8/layout/list1"/>
    <dgm:cxn modelId="{FD6AF148-C9FB-482F-A03D-E139C87A8F4D}" type="presParOf" srcId="{5DB7D015-858A-4095-9E9B-65DF50A15A26}" destId="{956EBCC6-5B10-4C0A-8949-B5221C45B15D}" srcOrd="6" destOrd="0" presId="urn:microsoft.com/office/officeart/2005/8/layout/list1"/>
    <dgm:cxn modelId="{F23010AD-F8FE-4D6A-877F-FC0E2AAABFF9}" type="presParOf" srcId="{5DB7D015-858A-4095-9E9B-65DF50A15A26}" destId="{53E9CD58-5950-4B18-954C-E8F93D93DAE6}" srcOrd="7" destOrd="0" presId="urn:microsoft.com/office/officeart/2005/8/layout/list1"/>
    <dgm:cxn modelId="{233CFFBB-A451-42CE-A6D3-CED9FEA54136}" type="presParOf" srcId="{5DB7D015-858A-4095-9E9B-65DF50A15A26}" destId="{30547259-7A7E-477F-8374-05ACDEB35048}" srcOrd="8" destOrd="0" presId="urn:microsoft.com/office/officeart/2005/8/layout/list1"/>
    <dgm:cxn modelId="{5655272E-2689-4BF9-B54A-B3EB824B578B}" type="presParOf" srcId="{30547259-7A7E-477F-8374-05ACDEB35048}" destId="{160CAAA3-230F-4F3C-809D-CAFC6BE3AC89}" srcOrd="0" destOrd="0" presId="urn:microsoft.com/office/officeart/2005/8/layout/list1"/>
    <dgm:cxn modelId="{C0B4909A-5DE9-4AC6-9182-DDA483D4C337}" type="presParOf" srcId="{30547259-7A7E-477F-8374-05ACDEB35048}" destId="{6F1B21BE-710C-4427-89F1-76C33DC0BD45}" srcOrd="1" destOrd="0" presId="urn:microsoft.com/office/officeart/2005/8/layout/list1"/>
    <dgm:cxn modelId="{F4394FA8-920C-4CAE-A91D-4E40E441B137}" type="presParOf" srcId="{5DB7D015-858A-4095-9E9B-65DF50A15A26}" destId="{C46C534C-B925-418B-B227-4AE83EB8F89D}" srcOrd="9" destOrd="0" presId="urn:microsoft.com/office/officeart/2005/8/layout/list1"/>
    <dgm:cxn modelId="{2C37151A-A7E5-4BDF-BD9C-2AC3B75A9C2C}" type="presParOf" srcId="{5DB7D015-858A-4095-9E9B-65DF50A15A26}" destId="{3C87B933-9A34-4591-AE04-4460A890038D}" srcOrd="10" destOrd="0" presId="urn:microsoft.com/office/officeart/2005/8/layout/list1"/>
    <dgm:cxn modelId="{CA4BF39A-933A-4B96-9E1E-BBDAD1A546C1}" type="presParOf" srcId="{5DB7D015-858A-4095-9E9B-65DF50A15A26}" destId="{9C6A11C5-028B-4D55-8D54-2D6EC9FA8BF2}" srcOrd="11" destOrd="0" presId="urn:microsoft.com/office/officeart/2005/8/layout/list1"/>
    <dgm:cxn modelId="{DE48D4F4-EA5E-4B2D-8110-C0C3BCEF41CB}" type="presParOf" srcId="{5DB7D015-858A-4095-9E9B-65DF50A15A26}" destId="{FE666ABD-327E-402F-886C-BED881C76105}" srcOrd="12" destOrd="0" presId="urn:microsoft.com/office/officeart/2005/8/layout/list1"/>
    <dgm:cxn modelId="{36FB4CF1-BBC4-4251-B47A-A1129DA569D7}" type="presParOf" srcId="{FE666ABD-327E-402F-886C-BED881C76105}" destId="{2A1623CE-F17D-450F-A8EA-868904583239}" srcOrd="0" destOrd="0" presId="urn:microsoft.com/office/officeart/2005/8/layout/list1"/>
    <dgm:cxn modelId="{5FAE1CC3-EBD9-434D-BAA7-5B6B8AEB8621}" type="presParOf" srcId="{FE666ABD-327E-402F-886C-BED881C76105}" destId="{8C416F67-5916-4084-ADFA-55738A6CB8FF}" srcOrd="1" destOrd="0" presId="urn:microsoft.com/office/officeart/2005/8/layout/list1"/>
    <dgm:cxn modelId="{16671684-226A-4C98-AF0A-436EC787352A}" type="presParOf" srcId="{5DB7D015-858A-4095-9E9B-65DF50A15A26}" destId="{C8EAD863-775B-46E0-AE25-C625A3877481}" srcOrd="13" destOrd="0" presId="urn:microsoft.com/office/officeart/2005/8/layout/list1"/>
    <dgm:cxn modelId="{26475CC1-19FB-4800-99E6-C290CA20FAC0}" type="presParOf" srcId="{5DB7D015-858A-4095-9E9B-65DF50A15A26}" destId="{50685D88-2A97-4D22-949B-45D00BF6FA4E}" srcOrd="14" destOrd="0" presId="urn:microsoft.com/office/officeart/2005/8/layout/list1"/>
    <dgm:cxn modelId="{BC1E6C4E-7696-48FF-A3CB-11FD0D62DE0D}" type="presParOf" srcId="{5DB7D015-858A-4095-9E9B-65DF50A15A26}" destId="{09B5A82B-469E-46A4-BD59-18B75F85EE2D}" srcOrd="15" destOrd="0" presId="urn:microsoft.com/office/officeart/2005/8/layout/list1"/>
    <dgm:cxn modelId="{170CAF17-EF23-4832-A4CB-3C33742751A7}" type="presParOf" srcId="{5DB7D015-858A-4095-9E9B-65DF50A15A26}" destId="{F3F034A9-3E31-421B-8171-96FE79649A96}" srcOrd="16" destOrd="0" presId="urn:microsoft.com/office/officeart/2005/8/layout/list1"/>
    <dgm:cxn modelId="{60B338D1-33EB-4290-B1FD-7F4D64F0E0FC}" type="presParOf" srcId="{F3F034A9-3E31-421B-8171-96FE79649A96}" destId="{699D383C-C30F-4108-8C4B-3021119AA76A}" srcOrd="0" destOrd="0" presId="urn:microsoft.com/office/officeart/2005/8/layout/list1"/>
    <dgm:cxn modelId="{453E286D-18A9-4E5A-BAA8-B86C5A8826C8}" type="presParOf" srcId="{F3F034A9-3E31-421B-8171-96FE79649A96}" destId="{3B03C6ED-7708-4ABF-9664-88FCD57F9529}" srcOrd="1" destOrd="0" presId="urn:microsoft.com/office/officeart/2005/8/layout/list1"/>
    <dgm:cxn modelId="{E0AAB9CD-6631-403D-806F-C19DDBB2932B}" type="presParOf" srcId="{5DB7D015-858A-4095-9E9B-65DF50A15A26}" destId="{43BCA3D6-7C68-4523-A08A-E00EF3A2622D}" srcOrd="17" destOrd="0" presId="urn:microsoft.com/office/officeart/2005/8/layout/list1"/>
    <dgm:cxn modelId="{DA01A888-EE2E-453F-BE96-51830D9405A1}" type="presParOf" srcId="{5DB7D015-858A-4095-9E9B-65DF50A15A26}" destId="{9E8AF20B-D5E2-427B-80A6-25E3BD607877}" srcOrd="18" destOrd="0" presId="urn:microsoft.com/office/officeart/2005/8/layout/list1"/>
    <dgm:cxn modelId="{5632E427-646D-4942-9AAE-2BE0C20ECC0D}" type="presParOf" srcId="{5DB7D015-858A-4095-9E9B-65DF50A15A26}" destId="{C6F1AA02-CA9A-46D6-B5C0-1A01DD2D2BE8}" srcOrd="19" destOrd="0" presId="urn:microsoft.com/office/officeart/2005/8/layout/list1"/>
    <dgm:cxn modelId="{BC519808-7B48-4B40-92D5-1AB33CAAC7C9}" type="presParOf" srcId="{5DB7D015-858A-4095-9E9B-65DF50A15A26}" destId="{03E9D87B-AAEF-4718-8FE1-AEE8FB9F92C8}" srcOrd="20" destOrd="0" presId="urn:microsoft.com/office/officeart/2005/8/layout/list1"/>
    <dgm:cxn modelId="{345EBF81-188D-4857-A963-BF5B43C9E584}" type="presParOf" srcId="{03E9D87B-AAEF-4718-8FE1-AEE8FB9F92C8}" destId="{963DBE54-923D-4929-9007-9ADDEE2B30C6}" srcOrd="0" destOrd="0" presId="urn:microsoft.com/office/officeart/2005/8/layout/list1"/>
    <dgm:cxn modelId="{9DEC7775-C307-44BB-A1CF-81038374383E}" type="presParOf" srcId="{03E9D87B-AAEF-4718-8FE1-AEE8FB9F92C8}" destId="{273E8731-384B-44A1-AEEC-E7F0DF3AF9E8}" srcOrd="1" destOrd="0" presId="urn:microsoft.com/office/officeart/2005/8/layout/list1"/>
    <dgm:cxn modelId="{4779A5D1-091A-4798-AF94-9DB2E19837C0}" type="presParOf" srcId="{5DB7D015-858A-4095-9E9B-65DF50A15A26}" destId="{299345D0-8DB9-4CC0-8684-EC10F82C1187}" srcOrd="21" destOrd="0" presId="urn:microsoft.com/office/officeart/2005/8/layout/list1"/>
    <dgm:cxn modelId="{BD20F7DB-50E4-4FEE-BAEC-66D715A2D2AF}" type="presParOf" srcId="{5DB7D015-858A-4095-9E9B-65DF50A15A26}" destId="{F90B050F-46DC-4F04-8A66-1AE3E758F584}" srcOrd="22" destOrd="0" presId="urn:microsoft.com/office/officeart/2005/8/layout/list1"/>
    <dgm:cxn modelId="{3FB4B59B-2628-4F09-AD73-0FCFA5CAA0F9}" type="presParOf" srcId="{5DB7D015-858A-4095-9E9B-65DF50A15A26}" destId="{932DDDAC-6A01-41FB-A656-3159638C5872}" srcOrd="23" destOrd="0" presId="urn:microsoft.com/office/officeart/2005/8/layout/list1"/>
    <dgm:cxn modelId="{C89477AA-2166-4154-B754-CBA54568A639}" type="presParOf" srcId="{5DB7D015-858A-4095-9E9B-65DF50A15A26}" destId="{A59841A2-55D9-40F0-BA2D-97A5131E3528}" srcOrd="24" destOrd="0" presId="urn:microsoft.com/office/officeart/2005/8/layout/list1"/>
    <dgm:cxn modelId="{44D25891-C47C-438D-A3B4-5F3DF28132AF}" type="presParOf" srcId="{A59841A2-55D9-40F0-BA2D-97A5131E3528}" destId="{80A9F9E5-A7D6-41E0-8829-684F1BAA56C4}" srcOrd="0" destOrd="0" presId="urn:microsoft.com/office/officeart/2005/8/layout/list1"/>
    <dgm:cxn modelId="{05CFA878-5E5A-4CBF-92C5-3371FE19CA05}" type="presParOf" srcId="{A59841A2-55D9-40F0-BA2D-97A5131E3528}" destId="{4B0EDCEE-F1AA-439E-8A7E-3B1FD6AB04B7}" srcOrd="1" destOrd="0" presId="urn:microsoft.com/office/officeart/2005/8/layout/list1"/>
    <dgm:cxn modelId="{02927809-F21A-40A6-8605-B37C10487008}" type="presParOf" srcId="{5DB7D015-858A-4095-9E9B-65DF50A15A26}" destId="{F00386FE-0BF8-45B6-A2FA-D42FBA25D9A7}" srcOrd="25" destOrd="0" presId="urn:microsoft.com/office/officeart/2005/8/layout/list1"/>
    <dgm:cxn modelId="{BD521515-8B73-4A4D-A6BD-105D28A1BBAA}" type="presParOf" srcId="{5DB7D015-858A-4095-9E9B-65DF50A15A26}" destId="{A7005EAC-DA50-4BD1-81F0-7E277E39E6C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6EAEF-A476-4BC5-AFDD-4924E3FC81BA}">
      <dsp:nvSpPr>
        <dsp:cNvPr id="0" name=""/>
        <dsp:cNvSpPr/>
      </dsp:nvSpPr>
      <dsp:spPr>
        <a:xfrm>
          <a:off x="0" y="1297176"/>
          <a:ext cx="842493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06AB70-6CF0-4C81-8BCC-9E18257F1663}">
      <dsp:nvSpPr>
        <dsp:cNvPr id="0" name=""/>
        <dsp:cNvSpPr/>
      </dsp:nvSpPr>
      <dsp:spPr>
        <a:xfrm>
          <a:off x="391216" y="24024"/>
          <a:ext cx="8028177" cy="161263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Графическая, символическая подача информации позволяет в дошкольном возрасте успешнее усваивать материал</a:t>
          </a:r>
          <a:endParaRPr lang="ru-RU" sz="2800" b="1" kern="120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469938" y="102746"/>
        <a:ext cx="7870733" cy="1455187"/>
      </dsp:txXfrm>
    </dsp:sp>
    <dsp:sp modelId="{B06AA588-21FD-4F38-BEE5-9D272B72D43E}">
      <dsp:nvSpPr>
        <dsp:cNvPr id="0" name=""/>
        <dsp:cNvSpPr/>
      </dsp:nvSpPr>
      <dsp:spPr>
        <a:xfrm>
          <a:off x="0" y="3068783"/>
          <a:ext cx="842493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-74866"/>
              <a:lumOff val="-26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7CB0B4-433E-4E4F-AB5F-FE01812DFA61}">
      <dsp:nvSpPr>
        <dsp:cNvPr id="0" name=""/>
        <dsp:cNvSpPr/>
      </dsp:nvSpPr>
      <dsp:spPr>
        <a:xfrm>
          <a:off x="400678" y="2000976"/>
          <a:ext cx="8021407" cy="140728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-74866"/>
                <a:lumOff val="-26275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-74866"/>
                <a:lumOff val="-26275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-74866"/>
                <a:lumOff val="-26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Процесс обучения становится более интересным, занимательным, развивающим</a:t>
          </a:r>
          <a:endParaRPr lang="ru-RU" sz="2800" b="1" kern="120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469376" y="2069674"/>
        <a:ext cx="7884011" cy="1269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970F7-EE52-4FE2-98A4-FF1771688D1F}">
      <dsp:nvSpPr>
        <dsp:cNvPr id="0" name=""/>
        <dsp:cNvSpPr/>
      </dsp:nvSpPr>
      <dsp:spPr>
        <a:xfrm>
          <a:off x="0" y="1147975"/>
          <a:ext cx="820891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E81730-83FC-4243-9BB9-78093A75750F}">
      <dsp:nvSpPr>
        <dsp:cNvPr id="0" name=""/>
        <dsp:cNvSpPr/>
      </dsp:nvSpPr>
      <dsp:spPr>
        <a:xfrm>
          <a:off x="404834" y="162749"/>
          <a:ext cx="7800479" cy="116234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i="1" kern="120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знакомство с графическим способом представления информации;</a:t>
          </a:r>
          <a:endParaRPr lang="ru-RU" sz="2400" b="1" kern="120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461575" y="219490"/>
        <a:ext cx="7686997" cy="1048864"/>
      </dsp:txXfrm>
    </dsp:sp>
    <dsp:sp modelId="{78F903BB-C744-4A7C-9308-1BA0C3E03D4A}">
      <dsp:nvSpPr>
        <dsp:cNvPr id="0" name=""/>
        <dsp:cNvSpPr/>
      </dsp:nvSpPr>
      <dsp:spPr>
        <a:xfrm>
          <a:off x="0" y="2455434"/>
          <a:ext cx="820891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-37433"/>
              <a:lumOff val="-131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98BD40-6982-4EE1-8871-9BBBF8B70B18}">
      <dsp:nvSpPr>
        <dsp:cNvPr id="0" name=""/>
        <dsp:cNvSpPr/>
      </dsp:nvSpPr>
      <dsp:spPr>
        <a:xfrm>
          <a:off x="398420" y="1515175"/>
          <a:ext cx="7806761" cy="11173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-37433"/>
                <a:lumOff val="-13138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-37433"/>
                <a:lumOff val="-13138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-37433"/>
                <a:lumOff val="-131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i="1" kern="120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развитие умения дешифровки модели;</a:t>
          </a:r>
          <a:endParaRPr lang="ru-RU" sz="2400" b="1" kern="120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452966" y="1569721"/>
        <a:ext cx="7697669" cy="1008287"/>
      </dsp:txXfrm>
    </dsp:sp>
    <dsp:sp modelId="{5076F739-27DE-440C-8FF5-9BA737BAD6B4}">
      <dsp:nvSpPr>
        <dsp:cNvPr id="0" name=""/>
        <dsp:cNvSpPr/>
      </dsp:nvSpPr>
      <dsp:spPr>
        <a:xfrm>
          <a:off x="0" y="3783322"/>
          <a:ext cx="820891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-74866"/>
              <a:lumOff val="-26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8C00C3-DC1D-41C2-8356-1250EEB3C217}">
      <dsp:nvSpPr>
        <dsp:cNvPr id="0" name=""/>
        <dsp:cNvSpPr/>
      </dsp:nvSpPr>
      <dsp:spPr>
        <a:xfrm>
          <a:off x="390404" y="2822634"/>
          <a:ext cx="7815730" cy="113780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-74866"/>
                <a:lumOff val="-26275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-74866"/>
                <a:lumOff val="-26275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-74866"/>
                <a:lumOff val="-26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i="1" kern="120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формирование навыка самостоятельного моделирования.</a:t>
          </a:r>
        </a:p>
      </dsp:txBody>
      <dsp:txXfrm>
        <a:off x="445947" y="2878177"/>
        <a:ext cx="7704644" cy="10267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0F427-AB75-49CF-80D0-4B074ADE8223}">
      <dsp:nvSpPr>
        <dsp:cNvPr id="0" name=""/>
        <dsp:cNvSpPr/>
      </dsp:nvSpPr>
      <dsp:spPr>
        <a:xfrm>
          <a:off x="4032440" y="1286242"/>
          <a:ext cx="2870438" cy="369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952"/>
              </a:lnTo>
              <a:lnTo>
                <a:pt x="2870438" y="114952"/>
              </a:lnTo>
              <a:lnTo>
                <a:pt x="2870438" y="36994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41287-CCEE-4AEA-B074-01DA7C3319C1}">
      <dsp:nvSpPr>
        <dsp:cNvPr id="0" name=""/>
        <dsp:cNvSpPr/>
      </dsp:nvSpPr>
      <dsp:spPr>
        <a:xfrm>
          <a:off x="3986720" y="1286242"/>
          <a:ext cx="91440" cy="441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9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38039-D131-4FA4-9D34-D1E99EB57669}">
      <dsp:nvSpPr>
        <dsp:cNvPr id="0" name=""/>
        <dsp:cNvSpPr/>
      </dsp:nvSpPr>
      <dsp:spPr>
        <a:xfrm>
          <a:off x="1214239" y="1286242"/>
          <a:ext cx="2818200" cy="369942"/>
        </a:xfrm>
        <a:custGeom>
          <a:avLst/>
          <a:gdLst/>
          <a:ahLst/>
          <a:cxnLst/>
          <a:rect l="0" t="0" r="0" b="0"/>
          <a:pathLst>
            <a:path>
              <a:moveTo>
                <a:pt x="2818200" y="0"/>
              </a:moveTo>
              <a:lnTo>
                <a:pt x="2818200" y="114952"/>
              </a:lnTo>
              <a:lnTo>
                <a:pt x="0" y="114952"/>
              </a:lnTo>
              <a:lnTo>
                <a:pt x="0" y="36994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AD4AE-1518-48A0-B433-BC424CC398DE}">
      <dsp:nvSpPr>
        <dsp:cNvPr id="0" name=""/>
        <dsp:cNvSpPr/>
      </dsp:nvSpPr>
      <dsp:spPr>
        <a:xfrm>
          <a:off x="1296151" y="3312371"/>
          <a:ext cx="2428479" cy="12142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i="0" kern="120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rPr>
            <a:t>2. Умение осознавать художественный образ</a:t>
          </a:r>
          <a:endParaRPr lang="ru-RU" sz="1600" b="1" i="0" kern="120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sp:txBody>
      <dsp:txXfrm>
        <a:off x="1296151" y="3312371"/>
        <a:ext cx="2428479" cy="1214239"/>
      </dsp:txXfrm>
    </dsp:sp>
    <dsp:sp modelId="{9BA19800-21EC-494D-9294-3B3E7CB18C15}">
      <dsp:nvSpPr>
        <dsp:cNvPr id="0" name=""/>
        <dsp:cNvSpPr/>
      </dsp:nvSpPr>
      <dsp:spPr>
        <a:xfrm>
          <a:off x="2818200" y="72003"/>
          <a:ext cx="2428479" cy="12142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600" b="1" i="0" kern="120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rPr>
            <a:t>1. Знакомство с графическим способом представления информации</a:t>
          </a:r>
          <a:endParaRPr lang="ru-RU" sz="1600" b="1" i="0" kern="120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sp:txBody>
      <dsp:txXfrm>
        <a:off x="2818200" y="72003"/>
        <a:ext cx="2428479" cy="1214239"/>
      </dsp:txXfrm>
    </dsp:sp>
    <dsp:sp modelId="{B6F9F7BC-9CE6-4938-8A1B-A17885BEBAFC}">
      <dsp:nvSpPr>
        <dsp:cNvPr id="0" name=""/>
        <dsp:cNvSpPr/>
      </dsp:nvSpPr>
      <dsp:spPr>
        <a:xfrm>
          <a:off x="0" y="1656185"/>
          <a:ext cx="2428479" cy="12142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i="0" kern="120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rPr>
            <a:t>Наглядно-предметная модель</a:t>
          </a:r>
          <a:endParaRPr lang="ru-RU" sz="1600" b="1" i="0" kern="120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sp:txBody>
      <dsp:txXfrm>
        <a:off x="0" y="1656185"/>
        <a:ext cx="2428479" cy="1214239"/>
      </dsp:txXfrm>
    </dsp:sp>
    <dsp:sp modelId="{0A4DBC84-7AB1-4FAD-B69A-003F0B014A2A}">
      <dsp:nvSpPr>
        <dsp:cNvPr id="0" name=""/>
        <dsp:cNvSpPr/>
      </dsp:nvSpPr>
      <dsp:spPr>
        <a:xfrm>
          <a:off x="2818200" y="1728189"/>
          <a:ext cx="2428479" cy="12142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i="0" kern="120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rPr>
            <a:t>Предметно-схематическая</a:t>
          </a:r>
          <a:endParaRPr lang="ru-RU" sz="1600" b="1" i="0" kern="120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sp:txBody>
      <dsp:txXfrm>
        <a:off x="2818200" y="1728189"/>
        <a:ext cx="2428479" cy="1214239"/>
      </dsp:txXfrm>
    </dsp:sp>
    <dsp:sp modelId="{8DAFA500-F2B9-42AE-B692-D7ADF6C8E9ED}">
      <dsp:nvSpPr>
        <dsp:cNvPr id="0" name=""/>
        <dsp:cNvSpPr/>
      </dsp:nvSpPr>
      <dsp:spPr>
        <a:xfrm>
          <a:off x="5688639" y="1656185"/>
          <a:ext cx="2428479" cy="12142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i="0" kern="120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rPr>
            <a:t>Схематическая</a:t>
          </a:r>
          <a:endParaRPr lang="ru-RU" sz="1600" b="1" i="0" kern="120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j-lt"/>
          </a:endParaRPr>
        </a:p>
      </dsp:txBody>
      <dsp:txXfrm>
        <a:off x="5688639" y="1656185"/>
        <a:ext cx="2428479" cy="1214239"/>
      </dsp:txXfrm>
    </dsp:sp>
    <dsp:sp modelId="{FC5DBD31-8CCF-4473-9B10-12C0897A53E0}">
      <dsp:nvSpPr>
        <dsp:cNvPr id="0" name=""/>
        <dsp:cNvSpPr/>
      </dsp:nvSpPr>
      <dsp:spPr>
        <a:xfrm>
          <a:off x="4464491" y="3312371"/>
          <a:ext cx="2428479" cy="12142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i="0" kern="120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rPr>
            <a:t>3. Формирование навыка самостоятельного моделирования</a:t>
          </a:r>
        </a:p>
      </dsp:txBody>
      <dsp:txXfrm>
        <a:off x="4464491" y="3312371"/>
        <a:ext cx="2428479" cy="12142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325FE-7C75-4608-9883-524560076D07}">
      <dsp:nvSpPr>
        <dsp:cNvPr id="0" name=""/>
        <dsp:cNvSpPr/>
      </dsp:nvSpPr>
      <dsp:spPr>
        <a:xfrm rot="5400000">
          <a:off x="748999" y="-495312"/>
          <a:ext cx="2260509" cy="376143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71372A-690A-4DA0-BC48-4DB71F67B676}">
      <dsp:nvSpPr>
        <dsp:cNvPr id="0" name=""/>
        <dsp:cNvSpPr/>
      </dsp:nvSpPr>
      <dsp:spPr>
        <a:xfrm>
          <a:off x="224163" y="523330"/>
          <a:ext cx="3395846" cy="3709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cap="none" spc="50" dirty="0" err="1" smtClean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Л.С.Ходонович</a:t>
          </a:r>
          <a:endParaRPr lang="ru-RU" sz="3600" b="1" kern="1200" cap="none" spc="50" dirty="0" smtClean="0">
            <a:ln w="11430"/>
            <a:solidFill>
              <a:srgbClr val="FFC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cap="none" spc="50" dirty="0" smtClean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Технология музыкально-творческого развития</a:t>
          </a:r>
          <a:endParaRPr lang="ru-RU" sz="3600" b="1" kern="120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224163" y="523330"/>
        <a:ext cx="3395846" cy="3709393"/>
      </dsp:txXfrm>
    </dsp:sp>
    <dsp:sp modelId="{E2F5A5C3-F7C4-4CA4-83F5-AF94FE358C6E}">
      <dsp:nvSpPr>
        <dsp:cNvPr id="0" name=""/>
        <dsp:cNvSpPr/>
      </dsp:nvSpPr>
      <dsp:spPr>
        <a:xfrm>
          <a:off x="3502827" y="971511"/>
          <a:ext cx="640725" cy="64072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-5000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-5000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-5000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-50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610F63-530F-498F-B3BD-4A137C519A17}">
      <dsp:nvSpPr>
        <dsp:cNvPr id="0" name=""/>
        <dsp:cNvSpPr/>
      </dsp:nvSpPr>
      <dsp:spPr>
        <a:xfrm rot="5400000">
          <a:off x="4858898" y="1107603"/>
          <a:ext cx="2260509" cy="376143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-10000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-10000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-10000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-100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F4E7C8-3B58-4DF7-8976-408A284331D7}">
      <dsp:nvSpPr>
        <dsp:cNvPr id="0" name=""/>
        <dsp:cNvSpPr/>
      </dsp:nvSpPr>
      <dsp:spPr>
        <a:xfrm>
          <a:off x="4722671" y="2465456"/>
          <a:ext cx="3198208" cy="329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cap="none" spc="50" dirty="0" smtClean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Мои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cap="none" spc="50" dirty="0" smtClean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первые уроки</a:t>
          </a:r>
        </a:p>
        <a:p>
          <a:pPr lvl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3600" b="1" kern="1200" cap="none" spc="50" dirty="0" smtClean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lvl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b="1" kern="120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Путешествие </a:t>
          </a:r>
        </a:p>
        <a:p>
          <a:pPr lvl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b="1" kern="120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в мир музык</a:t>
          </a:r>
          <a:r>
            <a:rPr lang="ru-RU" sz="3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</a:t>
          </a:r>
          <a:endParaRPr lang="ru-RU" sz="3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22671" y="2465456"/>
        <a:ext cx="3198208" cy="32920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527D9-0AB1-4E15-99EE-FD32AD0C271F}">
      <dsp:nvSpPr>
        <dsp:cNvPr id="0" name=""/>
        <dsp:cNvSpPr/>
      </dsp:nvSpPr>
      <dsp:spPr>
        <a:xfrm>
          <a:off x="0" y="406211"/>
          <a:ext cx="842493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B86A45-EC36-450D-BAA2-912ACA8665FA}">
      <dsp:nvSpPr>
        <dsp:cNvPr id="0" name=""/>
        <dsp:cNvSpPr/>
      </dsp:nvSpPr>
      <dsp:spPr>
        <a:xfrm>
          <a:off x="421246" y="155291"/>
          <a:ext cx="5897455" cy="501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«Подскажи голосок!»</a:t>
          </a:r>
          <a:endParaRPr lang="ru-RU" sz="2800" b="1" kern="120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445744" y="179789"/>
        <a:ext cx="5848459" cy="452844"/>
      </dsp:txXfrm>
    </dsp:sp>
    <dsp:sp modelId="{956EBCC6-5B10-4C0A-8949-B5221C45B15D}">
      <dsp:nvSpPr>
        <dsp:cNvPr id="0" name=""/>
        <dsp:cNvSpPr/>
      </dsp:nvSpPr>
      <dsp:spPr>
        <a:xfrm>
          <a:off x="0" y="1177331"/>
          <a:ext cx="842493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-12478"/>
              <a:lumOff val="-437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98C6E2-E3A0-44BC-871C-112C99B283ED}">
      <dsp:nvSpPr>
        <dsp:cNvPr id="0" name=""/>
        <dsp:cNvSpPr/>
      </dsp:nvSpPr>
      <dsp:spPr>
        <a:xfrm>
          <a:off x="421246" y="926412"/>
          <a:ext cx="5897455" cy="501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-12478"/>
                <a:lumOff val="-4379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-12478"/>
                <a:lumOff val="-4379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-12478"/>
                <a:lumOff val="-43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5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«Спой ноту!»</a:t>
          </a:r>
          <a:endParaRPr lang="ru-RU" sz="2800" b="1" kern="120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445744" y="950910"/>
        <a:ext cx="5848459" cy="452844"/>
      </dsp:txXfrm>
    </dsp:sp>
    <dsp:sp modelId="{3C87B933-9A34-4591-AE04-4460A890038D}">
      <dsp:nvSpPr>
        <dsp:cNvPr id="0" name=""/>
        <dsp:cNvSpPr/>
      </dsp:nvSpPr>
      <dsp:spPr>
        <a:xfrm>
          <a:off x="0" y="1948452"/>
          <a:ext cx="842493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-24955"/>
              <a:lumOff val="-87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1B21BE-710C-4427-89F1-76C33DC0BD45}">
      <dsp:nvSpPr>
        <dsp:cNvPr id="0" name=""/>
        <dsp:cNvSpPr/>
      </dsp:nvSpPr>
      <dsp:spPr>
        <a:xfrm>
          <a:off x="421246" y="1697531"/>
          <a:ext cx="5897455" cy="501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-24955"/>
                <a:lumOff val="-8758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-24955"/>
                <a:lumOff val="-8758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-24955"/>
                <a:lumOff val="-87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5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«Станцуй ритм!»</a:t>
          </a:r>
          <a:endParaRPr lang="ru-RU" sz="2800" b="1" kern="120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445744" y="1722029"/>
        <a:ext cx="5848459" cy="452844"/>
      </dsp:txXfrm>
    </dsp:sp>
    <dsp:sp modelId="{50685D88-2A97-4D22-949B-45D00BF6FA4E}">
      <dsp:nvSpPr>
        <dsp:cNvPr id="0" name=""/>
        <dsp:cNvSpPr/>
      </dsp:nvSpPr>
      <dsp:spPr>
        <a:xfrm>
          <a:off x="0" y="2719572"/>
          <a:ext cx="842493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-37433"/>
              <a:lumOff val="-131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416F67-5916-4084-ADFA-55738A6CB8FF}">
      <dsp:nvSpPr>
        <dsp:cNvPr id="0" name=""/>
        <dsp:cNvSpPr/>
      </dsp:nvSpPr>
      <dsp:spPr>
        <a:xfrm>
          <a:off x="421246" y="2468652"/>
          <a:ext cx="5897455" cy="501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-37433"/>
                <a:lumOff val="-13138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-37433"/>
                <a:lumOff val="-13138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-37433"/>
                <a:lumOff val="-131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5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«Сыграй ритм!»</a:t>
          </a:r>
          <a:endParaRPr lang="ru-RU" sz="2800" b="1" kern="120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445744" y="2493150"/>
        <a:ext cx="5848459" cy="452844"/>
      </dsp:txXfrm>
    </dsp:sp>
    <dsp:sp modelId="{9E8AF20B-D5E2-427B-80A6-25E3BD607877}">
      <dsp:nvSpPr>
        <dsp:cNvPr id="0" name=""/>
        <dsp:cNvSpPr/>
      </dsp:nvSpPr>
      <dsp:spPr>
        <a:xfrm>
          <a:off x="0" y="3490692"/>
          <a:ext cx="842493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-49911"/>
              <a:lumOff val="-175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03C6ED-7708-4ABF-9664-88FCD57F9529}">
      <dsp:nvSpPr>
        <dsp:cNvPr id="0" name=""/>
        <dsp:cNvSpPr/>
      </dsp:nvSpPr>
      <dsp:spPr>
        <a:xfrm>
          <a:off x="421246" y="3239772"/>
          <a:ext cx="5897455" cy="501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-49911"/>
                <a:lumOff val="-17517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-49911"/>
                <a:lumOff val="-17517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-49911"/>
                <a:lumOff val="-175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«Узнай по лесенке!»</a:t>
          </a:r>
          <a:endParaRPr lang="ru-RU" sz="2800" b="1" kern="120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445744" y="3264270"/>
        <a:ext cx="5848459" cy="452844"/>
      </dsp:txXfrm>
    </dsp:sp>
    <dsp:sp modelId="{F90B050F-46DC-4F04-8A66-1AE3E758F584}">
      <dsp:nvSpPr>
        <dsp:cNvPr id="0" name=""/>
        <dsp:cNvSpPr/>
      </dsp:nvSpPr>
      <dsp:spPr>
        <a:xfrm>
          <a:off x="0" y="4261812"/>
          <a:ext cx="842493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-62388"/>
              <a:lumOff val="-218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3E8731-384B-44A1-AEEC-E7F0DF3AF9E8}">
      <dsp:nvSpPr>
        <dsp:cNvPr id="0" name=""/>
        <dsp:cNvSpPr/>
      </dsp:nvSpPr>
      <dsp:spPr>
        <a:xfrm>
          <a:off x="421246" y="4010892"/>
          <a:ext cx="5897455" cy="501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-62388"/>
                <a:lumOff val="-21896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-62388"/>
                <a:lumOff val="-21896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-62388"/>
                <a:lumOff val="-218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5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«Где мое место?»</a:t>
          </a:r>
          <a:endParaRPr lang="ru-RU" sz="2800" b="1" kern="120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445744" y="4035390"/>
        <a:ext cx="5848459" cy="452844"/>
      </dsp:txXfrm>
    </dsp:sp>
    <dsp:sp modelId="{A7005EAC-DA50-4BD1-81F0-7E277E39E6CC}">
      <dsp:nvSpPr>
        <dsp:cNvPr id="0" name=""/>
        <dsp:cNvSpPr/>
      </dsp:nvSpPr>
      <dsp:spPr>
        <a:xfrm>
          <a:off x="0" y="5032932"/>
          <a:ext cx="842493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-74866"/>
              <a:lumOff val="-26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0EDCEE-F1AA-439E-8A7E-3B1FD6AB04B7}">
      <dsp:nvSpPr>
        <dsp:cNvPr id="0" name=""/>
        <dsp:cNvSpPr/>
      </dsp:nvSpPr>
      <dsp:spPr>
        <a:xfrm>
          <a:off x="421246" y="4782012"/>
          <a:ext cx="5897455" cy="501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-74866"/>
                <a:lumOff val="-26275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-74866"/>
                <a:lumOff val="-26275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-74866"/>
                <a:lumOff val="-26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5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«Музыкальный магазинчик»</a:t>
          </a:r>
          <a:endParaRPr lang="ru-RU" sz="2800" b="1" kern="120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445744" y="4806510"/>
        <a:ext cx="5848459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576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65775" y="0"/>
            <a:ext cx="42576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30963"/>
            <a:ext cx="42576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65775" y="6430963"/>
            <a:ext cx="42576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38A7DABD-9D04-463A-B0E3-90F3826A7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754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57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5564188" y="0"/>
            <a:ext cx="4257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1028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209925" y="509588"/>
            <a:ext cx="3405188" cy="2554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2663" y="3233738"/>
            <a:ext cx="7858125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7475"/>
            <a:ext cx="4257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64188" y="6467475"/>
            <a:ext cx="4257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F349EC34-464E-4923-94F2-302DE9762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373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Уважаемые коллеги! В соответствии с Кодексом РБ об образовании специальные группы для детей с ОПФР имеют следующую  структуру.  Каждая группа имеет особенности организации с соответствии с коррекционной направленностью.    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6DE02401-D1C5-4BF7-A003-3E5ED77214C0}" type="slidenum">
              <a:rPr lang="ru-RU" altLang="ru-RU" smtClean="0"/>
              <a:pPr eaLnBrk="1" hangingPunct="1"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2F90A81F-713E-4D22-BC84-03BD311B85D2}" type="slidenum">
              <a:rPr lang="ru-RU" altLang="ru-RU" smtClean="0"/>
              <a:pPr eaLnBrk="1" hangingPunct="1"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Н.А. был разработан и изготовлен наглядный материал: мнемотаблицы и тексты к ним.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83E49A93-AF93-4C3E-AF35-481C74E26408}" type="slidenum">
              <a:rPr lang="ru-RU" altLang="ru-RU" smtClean="0"/>
              <a:pPr eaLnBrk="1" hangingPunct="1"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Представленный опыт работы по применению технологии наглядного моделирования заслужил высокую оценку на </a:t>
            </a:r>
            <a:r>
              <a:rPr lang="en-US" altLang="ru-RU" smtClean="0"/>
              <a:t>V</a:t>
            </a:r>
            <a:r>
              <a:rPr lang="ru-RU" altLang="ru-RU" smtClean="0"/>
              <a:t> республиканском конкурсе «Современные технологи в специальном образовании». Н.А. в составе команды Гомельской области была удостоена диплома 2 степени.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0E20F38D-0918-44E3-AA04-D169D197FC09}" type="slidenum">
              <a:rPr lang="ru-RU" altLang="ru-RU" smtClean="0"/>
              <a:pPr eaLnBrk="1" hangingPunct="1"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Разработка и внедрение мультимедиа учебно-методических пособий, основанных на рекомендованных МО РБ современных образовательных технологиях – сложная профессиональная задача, которую успешно решают педагоги ГУО «ДЦРР «Золак» г.Гомеля». Представлю опыт работы по данному направлению музыкального руководителя высшей квалификационной категории Е.А.Жаранковой. Е.А.  имеет сертификат пользователя ИКТ.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0FB3F17F-387F-41D0-81A5-6EF7A5E0E143}" type="slidenum">
              <a:rPr lang="ru-RU" altLang="ru-RU" smtClean="0"/>
              <a:pPr eaLnBrk="1" hangingPunct="1"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 своей работе по музыкальному воспитанию детей Е.А. использует игровую продуктивную технологии развития музыкального творчества дошкольников Л.С.Ходонович. </a:t>
            </a:r>
          </a:p>
          <a:p>
            <a:r>
              <a:rPr lang="ru-RU" altLang="ru-RU" smtClean="0"/>
              <a:t>Главная идея этой технологии заключается в приобщении дошкольников посредством сюжетных музыкально-дидактических игр к познанию языка музыкального искусства и творческому самовыражению в музыкальных композициях-импровизациях.</a:t>
            </a:r>
          </a:p>
          <a:p>
            <a:r>
              <a:rPr lang="ru-RU" altLang="ru-RU" smtClean="0"/>
              <a:t>С целью углубления работы по данной технологии и были разработаны компьютерные варианты музыкально-дидактических игр. Целевая аудитория – воспитанники старшей группы; иллюстративный, музыкальный и сюжетный материал взят из учебного пособия «Путешествие в мир музыки», серия «Мои первые уроки».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3596EDF-D773-4ADA-A5D5-AF03E0C43A78}" type="slidenum">
              <a:rPr lang="ru-RU" altLang="ru-RU" smtClean="0"/>
              <a:pPr eaLnBrk="1" hangingPunct="1"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Подготовлены игры: «Подскажи голосок!», «Спой ноту!», «Узнай по песенке!», «Подскажи голосок!», «Где мое место?», «Станцуй ритм!», «Сыграй ритм!», «Музыкальный магазинчик». Игры развивают ладовое чувство, чувство ритма, музыкальное мышление, память, воображение.</a:t>
            </a:r>
          </a:p>
          <a:p>
            <a:r>
              <a:rPr lang="ru-RU" altLang="ru-RU" smtClean="0"/>
              <a:t>Среди всего многообразия представленных Л.С.Ходонович музыкально-дидактических игр были выбраны те, для которых целесообразно использовать ИКТ, поскольку не следует забывать и о негативных последствиях их воздействия на обучающегося. Крупный недостаток использования средств ИКТ - тотальная индивидуализация. Говоря об индивидуализации обучения в целом, нельзя недооценивать живое диалогическое общение как с педагогом, так и со сверстниками. Стараясь снизить воздействие негативных факторов, при применении игр используется проекция и с компьютером взаимодействует только педагог, дети же напрямую общаются с педагогом или со сверстниками. В данном случае средства ИКТ выступают в мотивирующей роли.  Речь активна, что способствует формированию самостоятельного мышления.</a:t>
            </a: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DC42FC9A-0878-4D81-AF82-3E52FDFE69A7}" type="slidenum">
              <a:rPr lang="ru-RU" altLang="ru-RU" smtClean="0"/>
              <a:pPr eaLnBrk="1" hangingPunct="1"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По слайду.</a:t>
            </a: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92722EAA-8119-43EC-9BA5-1471724F51C8}" type="slidenum">
              <a:rPr lang="ru-RU" altLang="ru-RU" smtClean="0"/>
              <a:pPr eaLnBrk="1" hangingPunct="1"/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Применение этих игр позволило каждому ребенку на каждом образовательном этапе развить фонематическое восприятие.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E2C7C24A-7EF9-4C71-B9C1-B66DF91E7932}" type="slidenum">
              <a:rPr lang="ru-RU" altLang="ru-RU" smtClean="0"/>
              <a:pPr eaLnBrk="1" hangingPunct="1"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По слайду развивающий игры.</a:t>
            </a: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CE686821-37E4-4D74-9E94-E0A64429B310}" type="slidenum">
              <a:rPr lang="ru-RU" altLang="ru-RU" smtClean="0"/>
              <a:pPr eaLnBrk="1" hangingPunct="1"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Ферма.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7F6607CA-7A70-4C3D-A182-F2D2B706E1CE}" type="slidenum">
              <a:rPr lang="ru-RU" altLang="ru-RU" smtClean="0"/>
              <a:pPr eaLnBrk="1" hangingPunct="1"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SzPct val="75000"/>
            </a:pPr>
            <a:r>
              <a:rPr lang="ru-RU" altLang="ru-RU" smtClean="0"/>
              <a:t>Педагоги, работающие в специальных группах реализуют образовательные программы специального образования на уровне дошкольного образования, </a:t>
            </a:r>
            <a:r>
              <a:rPr lang="ru-RU" altLang="ru-RU" b="1" smtClean="0"/>
              <a:t> </a:t>
            </a:r>
            <a:r>
              <a:rPr lang="ru-RU" altLang="ru-RU" smtClean="0"/>
              <a:t>образовательные  программы специального образования на уровне дошкольного образования для лиц  нтеллектуальной недостаточностью, утверждённые Министерством образования Республики Беларусь .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E8C8D458-49AE-402E-A36F-F78E77AB31E8}" type="slidenum">
              <a:rPr lang="ru-RU" altLang="ru-RU" smtClean="0"/>
              <a:pPr eaLnBrk="1" hangingPunct="1"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преемственность</a:t>
            </a: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BC13C35-DB62-42A9-AF98-19752739F7FB}" type="slidenum">
              <a:rPr lang="ru-RU" altLang="ru-RU" smtClean="0"/>
              <a:pPr eaLnBrk="1" hangingPunct="1"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 центре семья. (рассказываю)</a:t>
            </a: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EABB1E91-C3FB-4E9B-B595-D2446EAC37A0}" type="slidenum">
              <a:rPr lang="ru-RU" altLang="ru-RU" smtClean="0"/>
              <a:pPr eaLnBrk="1" hangingPunct="1"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Качество.</a:t>
            </a: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89FB54E-F58E-4040-BAB1-DEB774BA74BB}" type="slidenum">
              <a:rPr lang="ru-RU" altLang="ru-RU" smtClean="0"/>
              <a:pPr eaLnBrk="1" hangingPunct="1"/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Здоровье псих, физ, нравственное.</a:t>
            </a: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08118BB7-BCCA-4545-B746-3D7560947E45}" type="slidenum">
              <a:rPr lang="ru-RU" altLang="ru-RU" smtClean="0"/>
              <a:pPr eaLnBrk="1" hangingPunct="1"/>
              <a:t>24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Средства 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F28DB108-70F4-4E79-B763-007B5DC402F8}" type="slidenum">
              <a:rPr lang="ru-RU" altLang="ru-RU" smtClean="0"/>
              <a:pPr eaLnBrk="1" hangingPunct="1"/>
              <a:t>25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По слайду (рассказываю)</a:t>
            </a:r>
          </a:p>
          <a:p>
            <a:r>
              <a:rPr lang="ru-RU" altLang="ru-RU" smtClean="0"/>
              <a:t>Наличие квалифицированных кадров;</a:t>
            </a:r>
          </a:p>
          <a:p>
            <a:r>
              <a:rPr lang="ru-RU" altLang="ru-RU" smtClean="0"/>
              <a:t>Обеспечение безопасных, здоровьесберегающих  условий для воспитанников;</a:t>
            </a:r>
          </a:p>
          <a:p>
            <a:r>
              <a:rPr lang="ru-RU" altLang="ru-RU" smtClean="0"/>
              <a:t>Обеспечение преемственности в работе всех участников образовательного процесса;</a:t>
            </a:r>
          </a:p>
          <a:p>
            <a:r>
              <a:rPr lang="ru-RU" altLang="ru-RU" smtClean="0"/>
              <a:t> Использование современных инновационных технологий. </a:t>
            </a:r>
          </a:p>
          <a:p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ACA831EF-C7CC-48A5-A5F7-019C4355A352}" type="slidenum">
              <a:rPr lang="ru-RU" altLang="ru-RU" smtClean="0"/>
              <a:pPr eaLnBrk="1" hangingPunct="1"/>
              <a:t>26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итоги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B46E4657-C74E-4179-8660-1C3CE508DC55}" type="slidenum">
              <a:rPr lang="ru-RU" altLang="ru-RU" smtClean="0"/>
              <a:pPr eaLnBrk="1" hangingPunct="1"/>
              <a:t>27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Наш педагогический коллектив открыт для сотрудничества. Систематически мы проводим мастер-классы, приглашаем всех заинтересованных. Мы всегда готовы поделиться с вами нашим опытом. Спасибо за внимание!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D673903C-CCAE-4DB5-8D08-E317EFEDE5C2}" type="slidenum">
              <a:rPr lang="ru-RU" altLang="ru-RU" smtClean="0"/>
              <a:pPr eaLnBrk="1" hangingPunct="1"/>
              <a:t>28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Для зачисления ребёнку необходимы документы:</a:t>
            </a:r>
          </a:p>
          <a:p>
            <a:r>
              <a:rPr lang="ru-RU" altLang="ru-RU" b="1" smtClean="0">
                <a:latin typeface="Times New Roman" pitchFamily="18" charset="0"/>
              </a:rPr>
              <a:t>-направление, выданное управлением (отделом) образования;</a:t>
            </a:r>
          </a:p>
          <a:p>
            <a:r>
              <a:rPr lang="ru-RU" altLang="ru-RU" b="1" smtClean="0">
                <a:latin typeface="Times New Roman" pitchFamily="18" charset="0"/>
              </a:rPr>
              <a:t>-заявление родителя воспитанника;</a:t>
            </a:r>
          </a:p>
          <a:p>
            <a:r>
              <a:rPr lang="ru-RU" altLang="ru-RU" b="1" smtClean="0">
                <a:latin typeface="Times New Roman" pitchFamily="18" charset="0"/>
              </a:rPr>
              <a:t>-заключение ЦКРОиР (с согласием родителей); </a:t>
            </a:r>
          </a:p>
          <a:p>
            <a:r>
              <a:rPr lang="ru-RU" altLang="ru-RU" b="1" smtClean="0">
                <a:latin typeface="Times New Roman" pitchFamily="18" charset="0"/>
              </a:rPr>
              <a:t>-медицинская справка о состоянии здоровья воспитанников;</a:t>
            </a:r>
          </a:p>
          <a:p>
            <a:r>
              <a:rPr lang="ru-RU" altLang="ru-RU" b="1" smtClean="0">
                <a:latin typeface="Times New Roman" pitchFamily="18" charset="0"/>
              </a:rPr>
              <a:t>-свидетельство о рождении.</a:t>
            </a: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E142DCAF-AA43-46E6-8526-A768DE538310}" type="slidenum">
              <a:rPr lang="ru-RU" altLang="ru-RU" smtClean="0"/>
              <a:pPr eaLnBrk="1" hangingPunct="1"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 основании пункта 9 статьи 279 Кодекса Республики Беларусь об образовании Министерство образования Республики Беларусь утвердило учебные планы на 20162017 учебный год  для каждой специальной группы. У каждого учреждения есть свои особенности  в разработке учебного плана. (рассказываю про особенности).  </a:t>
            </a:r>
          </a:p>
          <a:p>
            <a:r>
              <a:rPr lang="ru-RU" altLang="ru-RU" smtClean="0"/>
              <a:t>- Зона ближайшего развития ребёнка, зона его актуального развития, уровень сформированности тех или иных навыков воспитанников. 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CAB6FCF-B988-41DE-9668-8A4D6EE3EEC2}" type="slidenum">
              <a:rPr lang="ru-RU" altLang="ru-RU" smtClean="0"/>
              <a:pPr eaLnBrk="1" hangingPunct="1"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Реализация педагогами образовательного процесса с воспитанниками возможна только при наличии определённых и обязательных условий, в основе которых лежит БЕЗОПАСНОСТЬ СРЕДЫ, СОХРАНЕНИЕ И УКРЕПЛЕНИЕ ЗДОРОВЬЯ ВОСПИТАННИКОВ, СОЗДПАНИЕ ЕДИНОГО ПРОСТРАНСТВА  РАЗВИТИЯ «ДЕТИ – РОДИТЕЛИ-  ПЕДАГОГИ. Расшились возможности для использования учебных наглядных пособий для детей с ОПФР. В соответствии с рекомендациями МОРБ  сегодня мы имеем возможность использовать пособия, изданные к учебной программе ДО. (рассказываю). 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3FBF7197-5EB4-4D8F-9752-097688A27C5B}" type="slidenum">
              <a:rPr lang="ru-RU" altLang="ru-RU" smtClean="0"/>
              <a:pPr eaLnBrk="1" hangingPunct="1"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Представляю вам опыт работы Ермоленко Н.А., учителя-дефектолога высшей квалификационной категории, дипломанта </a:t>
            </a:r>
            <a:r>
              <a:rPr lang="en-US" altLang="ru-RU" smtClean="0"/>
              <a:t>V</a:t>
            </a:r>
            <a:r>
              <a:rPr lang="ru-RU" altLang="ru-RU" smtClean="0"/>
              <a:t> республиканского конкурса «Современные технологи в специальном образовании». В ее работе успешно используется технология наглядного моделирования, разработанная Д.Б.Элькониным, Л.А.Венгером, Н.А.Ветлугиной, Н.Н. Поддъяковым. Суть этой технологии в том, что мышление ребёнка развивают с помощью специальных схем, моделей, которые в наглядной и доступной для него форме воспроизводят скрытые свойства и связи того или иного объекта. Овладение наглядным моделированием является одним из важнейших путей формирования наглядно-образного мышления дошкольников, развития связной речи.</a:t>
            </a:r>
            <a:r>
              <a:rPr lang="en-US" altLang="ru-RU" smtClean="0"/>
              <a:t> </a:t>
            </a:r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6BF86BEA-7899-446C-8D59-74CE41FECA18}" type="slidenum">
              <a:rPr lang="ru-RU" altLang="ru-RU" smtClean="0"/>
              <a:pPr eaLnBrk="1" hangingPunct="1"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Технология наглядного моделирования представляет собою современную, нетривиальную, творческую технологию развития и совершенствования разнообразных, в том числе и речевых, способностей детей дошкольного возраста в процессах познания детьми окружающего мира, ознакомления с художественным словом, овладения способами собственного литературного творчества и освоения учебной деятельности в целом.</a:t>
            </a: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70C4D598-777D-4642-9517-3F0AECB85AF5}" type="slidenum">
              <a:rPr lang="ru-RU" altLang="ru-RU" smtClean="0"/>
              <a:pPr eaLnBrk="1" hangingPunct="1"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 smtClean="0"/>
              <a:t>Посредством технологии решаются дидактические задачи: </a:t>
            </a:r>
            <a:r>
              <a:rPr lang="ru-RU" altLang="ru-RU" spc="50" dirty="0" smtClean="0">
                <a:ln w="11430"/>
                <a:solidFill>
                  <a:srgbClr val="002060"/>
                </a:solidFill>
              </a:rPr>
              <a:t>знакомство с графическим способом представления информации; развитие умения дешифровки модели; формирование навыка самостоятельного моделирования.</a:t>
            </a:r>
            <a:endParaRPr lang="ru-RU" alt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8DD96B8E-B105-42D6-892D-DC29B139A8AF}" type="slidenum">
              <a:rPr lang="ru-RU" altLang="ru-RU" smtClean="0"/>
              <a:pPr eaLnBrk="1" hangingPunct="1"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15963" indent="-715963">
              <a:lnSpc>
                <a:spcPct val="80000"/>
              </a:lnSpc>
              <a:defRPr/>
            </a:pPr>
            <a:r>
              <a:rPr lang="ru-RU" altLang="ru-RU" dirty="0" smtClean="0">
                <a:solidFill>
                  <a:srgbClr val="0000FF"/>
                </a:solidFill>
              </a:rPr>
              <a:t>Важным условием является работа по этапам.</a:t>
            </a:r>
          </a:p>
          <a:p>
            <a:pPr marL="715963" indent="-715963">
              <a:lnSpc>
                <a:spcPct val="80000"/>
              </a:lnSpc>
              <a:defRPr/>
            </a:pPr>
            <a:endParaRPr lang="ru-RU" altLang="ru-RU" b="1" i="1" dirty="0" smtClean="0">
              <a:solidFill>
                <a:srgbClr val="0000FF"/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3D240975-A400-4B33-B009-FDA1666CDDDF}" type="slidenum">
              <a:rPr lang="ru-RU" altLang="ru-RU" smtClean="0"/>
              <a:pPr eaLnBrk="1" hangingPunct="1"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l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9pPr>
              </a:lstStyle>
              <a:p>
                <a:pPr algn="l"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9pPr>
              </a:lstStyle>
              <a:p>
                <a:pPr algn="l"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9pPr>
              </a:lstStyle>
              <a:p>
                <a:pPr algn="l"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9pPr>
              </a:lstStyle>
              <a:p>
                <a:pPr algn="l"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9pPr>
              </a:lstStyle>
              <a:p>
                <a:pPr algn="l"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9pPr>
              </a:lstStyle>
              <a:p>
                <a:pPr algn="l"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9pPr>
              </a:lstStyle>
              <a:p>
                <a:pPr algn="l"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9pPr>
              </a:lstStyle>
              <a:p>
                <a:pPr algn="l"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9pPr>
              </a:lstStyle>
              <a:p>
                <a:pPr algn="l"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9pPr>
              </a:lstStyle>
              <a:p>
                <a:pPr algn="l"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278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78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A46FC-7475-4185-89F8-219FFF3F1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7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E1EDA-F083-4CB9-A738-6E666E973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25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09EEE-59D9-4CD6-8C58-A8E5B83B0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130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96B2B-6D50-4239-9058-EB23274F9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410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B7FAC-F18D-4B92-8DC7-B6BE8E6E5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3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AB1DD-16D9-479B-85A9-1BEFBC642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1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43FE5-677F-4C2C-BB00-2E75693FF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2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02F76-2FB0-4A6D-8154-977675F35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25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BBE70-552A-48AC-A9A6-E6A1C28DF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54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B950D-72A5-464A-BEF1-0C4C80C9B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4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18169-9D75-4FF4-8104-CF0DBC4DC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47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9614C-176E-4FFC-B160-F8A9560DC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28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B67C8-F8D0-4F39-B08F-E4148E70B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6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A0C5982C-3ADA-41CF-8CC6-F74C85FA0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l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l"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l"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l"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l"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l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l"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l"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176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91513" cy="2374900"/>
          </a:xfrm>
        </p:spPr>
        <p:txBody>
          <a:bodyPr/>
          <a:lstStyle/>
          <a:p>
            <a:pPr algn="ctr"/>
            <a:r>
              <a:rPr lang="ru-RU" altLang="ru-RU" sz="4000" b="1" smtClean="0"/>
              <a:t/>
            </a:r>
            <a:br>
              <a:rPr lang="ru-RU" altLang="ru-RU" sz="4000" b="1" smtClean="0"/>
            </a:br>
            <a:r>
              <a:rPr lang="ru-RU" altLang="ru-RU" sz="3600" b="1" smtClean="0"/>
              <a:t>Особенности организации образовательного процесса в специальных группах  учреждения дошкольного образования</a:t>
            </a:r>
            <a:br>
              <a:rPr lang="ru-RU" altLang="ru-RU" sz="3600" b="1" smtClean="0"/>
            </a:br>
            <a:r>
              <a:rPr lang="ru-RU" altLang="ru-RU" sz="4000" b="1" smtClean="0"/>
              <a:t/>
            </a:r>
            <a:br>
              <a:rPr lang="ru-RU" altLang="ru-RU" sz="4000" b="1" smtClean="0"/>
            </a:br>
            <a:r>
              <a:rPr lang="ru-RU" altLang="ru-RU" sz="1800" b="1" i="1" smtClean="0"/>
              <a:t>                     </a:t>
            </a:r>
            <a:br>
              <a:rPr lang="ru-RU" altLang="ru-RU" sz="1800" b="1" i="1" smtClean="0"/>
            </a:br>
            <a:r>
              <a:rPr lang="ru-RU" altLang="ru-RU" sz="1800" b="1" i="1" smtClean="0"/>
              <a:t>                Наталья Фёдоровна Пташиц,  воспитатель-методист </a:t>
            </a:r>
            <a:br>
              <a:rPr lang="ru-RU" altLang="ru-RU" sz="1800" b="1" i="1" smtClean="0"/>
            </a:br>
            <a:r>
              <a:rPr lang="ru-RU" altLang="ru-RU" sz="1800" b="1" i="1" smtClean="0"/>
              <a:t>высшей квалификационной категории </a:t>
            </a:r>
            <a:br>
              <a:rPr lang="ru-RU" altLang="ru-RU" sz="1800" b="1" i="1" smtClean="0"/>
            </a:br>
            <a:r>
              <a:rPr lang="ru-RU" altLang="ru-RU" sz="1800" b="1" i="1" smtClean="0"/>
              <a:t>ГУО «Дошкольный центр развития ребёнка «Золак»  г.Гомеля».</a:t>
            </a:r>
            <a:br>
              <a:rPr lang="ru-RU" altLang="ru-RU" sz="1800" b="1" i="1" smtClean="0"/>
            </a:br>
            <a:r>
              <a:rPr lang="ru-RU" altLang="ru-RU" sz="1800" b="1" i="1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6038"/>
            <a:ext cx="9144000" cy="6884988"/>
          </a:xfr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7504" y="0"/>
            <a:ext cx="8928992" cy="1412776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по использованию</a:t>
            </a:r>
          </a:p>
          <a:p>
            <a:pPr>
              <a:defRPr/>
            </a:pPr>
            <a:r>
              <a:rPr lang="ru-RU" alt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моделей ведётся по этапам:</a:t>
            </a:r>
            <a:endParaRPr lang="ru-RU" alt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39552" y="1556792"/>
          <a:ext cx="8306515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4988"/>
          </a:xfrm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" name="Picture 6" descr="SAM_057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4022725" cy="3017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IMG_122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9338" y="260350"/>
            <a:ext cx="4022725" cy="3017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MG_125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3213" y="3429000"/>
            <a:ext cx="4291012" cy="3217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4988"/>
          </a:xfrm>
        </p:spPr>
      </p:pic>
      <p:sp>
        <p:nvSpPr>
          <p:cNvPr id="2" name="Прямоугольник 1"/>
          <p:cNvSpPr/>
          <p:nvPr/>
        </p:nvSpPr>
        <p:spPr>
          <a:xfrm>
            <a:off x="50236" y="159022"/>
            <a:ext cx="896392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Пример разработанного наглядного материала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67000" y="904875"/>
            <a:ext cx="3889375" cy="53578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1196975"/>
            <a:ext cx="36195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4988"/>
          </a:xfrm>
        </p:spPr>
      </p:pic>
      <p:pic>
        <p:nvPicPr>
          <p:cNvPr id="6" name="Рисунок 1" descr="Описание: http://www.asabliva.by/sm.aspx?guid=785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692150"/>
            <a:ext cx="6913562" cy="518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4988"/>
          </a:xfrm>
        </p:spPr>
      </p:pic>
      <p:sp>
        <p:nvSpPr>
          <p:cNvPr id="2" name="TextBox 1"/>
          <p:cNvSpPr txBox="1"/>
          <p:nvPr/>
        </p:nvSpPr>
        <p:spPr>
          <a:xfrm>
            <a:off x="3815408" y="1343281"/>
            <a:ext cx="5328592" cy="440120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ЖАРАНКОВА ЕЛЕНА АНДРЕЕВНА, </a:t>
            </a:r>
          </a:p>
          <a:p>
            <a:pPr algn="ctr"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музыкальный руководитель высшей</a:t>
            </a:r>
          </a:p>
          <a:p>
            <a:pPr algn="ctr"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квалификационной категории, </a:t>
            </a:r>
          </a:p>
          <a:p>
            <a:pPr algn="ctr"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сертификат пользователя ИК</a:t>
            </a:r>
          </a:p>
          <a:p>
            <a:pPr algn="ctr"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категории «Учебно-воспитательная работа», 30.01.2012 УН-501-4/12, ГУО «АПО» </a:t>
            </a:r>
            <a:r>
              <a:rPr lang="ru-RU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г.Минск</a:t>
            </a: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4098" name="Picture 2" descr="C:\Для работы\Зеленая флешка !!!!!!!!!!!\Фото дарование2013\SCAN_20130522_18121040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992188"/>
            <a:ext cx="3316288" cy="467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4988"/>
          </a:xfrm>
        </p:spPr>
      </p:pic>
      <p:graphicFrame>
        <p:nvGraphicFramePr>
          <p:cNvPr id="2" name="Схема 1"/>
          <p:cNvGraphicFramePr/>
          <p:nvPr/>
        </p:nvGraphicFramePr>
        <p:xfrm>
          <a:off x="611560" y="440668"/>
          <a:ext cx="792088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C325FE-7C75-4608-9883-524560076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4EC325FE-7C75-4608-9883-524560076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4EC325FE-7C75-4608-9883-524560076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F5A5C3-F7C4-4CA4-83F5-AF94FE358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graphicEl>
                                              <a:dgm id="{E2F5A5C3-F7C4-4CA4-83F5-AF94FE358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E2F5A5C3-F7C4-4CA4-83F5-AF94FE358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71372A-690A-4DA0-BC48-4DB71F67B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6171372A-690A-4DA0-BC48-4DB71F67B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6171372A-690A-4DA0-BC48-4DB71F67B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610F63-530F-498F-B3BD-4A137C519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D2610F63-530F-498F-B3BD-4A137C519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D2610F63-530F-498F-B3BD-4A137C519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F4E7C8-3B58-4DF7-8976-408A28433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66F4E7C8-3B58-4DF7-8976-408A28433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66F4E7C8-3B58-4DF7-8976-408A28433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4988"/>
          </a:xfrm>
        </p:spPr>
      </p:pic>
      <p:graphicFrame>
        <p:nvGraphicFramePr>
          <p:cNvPr id="2" name="Схема 1"/>
          <p:cNvGraphicFramePr/>
          <p:nvPr/>
        </p:nvGraphicFramePr>
        <p:xfrm>
          <a:off x="539552" y="908720"/>
          <a:ext cx="842493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900113" y="333375"/>
            <a:ext cx="7343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32601"/>
            <a:ext cx="885698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Игры с использованием ИКТ и ЭСО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00138"/>
          </a:xfrm>
        </p:spPr>
        <p:txBody>
          <a:bodyPr/>
          <a:lstStyle/>
          <a:p>
            <a:pPr algn="ctr"/>
            <a:r>
              <a:rPr lang="ru-RU" altLang="ru-RU" sz="2400" b="1" smtClean="0"/>
              <a:t>Адаптивная безопасная среда</a:t>
            </a:r>
          </a:p>
        </p:txBody>
      </p:sp>
      <p:pic>
        <p:nvPicPr>
          <p:cNvPr id="36869" name="Picture 5" descr="IMG_0212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484313"/>
            <a:ext cx="2305050" cy="2879725"/>
          </a:xfrm>
          <a:noFill/>
        </p:spPr>
      </p:pic>
      <p:sp>
        <p:nvSpPr>
          <p:cNvPr id="19460" name="AutoShape 14"/>
          <p:cNvSpPr>
            <a:spLocks noChangeArrowheads="1"/>
          </p:cNvSpPr>
          <p:nvPr/>
        </p:nvSpPr>
        <p:spPr bwMode="auto">
          <a:xfrm>
            <a:off x="250825" y="1628775"/>
            <a:ext cx="2736850" cy="792163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/>
              <a:t>Предметно-</a:t>
            </a:r>
          </a:p>
          <a:p>
            <a:pPr algn="ctr" eaLnBrk="1" hangingPunct="1"/>
            <a:r>
              <a:rPr lang="ru-RU" altLang="ru-RU"/>
              <a:t>пространственная </a:t>
            </a:r>
          </a:p>
        </p:txBody>
      </p:sp>
      <p:sp>
        <p:nvSpPr>
          <p:cNvPr id="19461" name="AutoShape 15"/>
          <p:cNvSpPr>
            <a:spLocks noChangeArrowheads="1"/>
          </p:cNvSpPr>
          <p:nvPr/>
        </p:nvSpPr>
        <p:spPr bwMode="auto">
          <a:xfrm>
            <a:off x="6084888" y="1700213"/>
            <a:ext cx="2736850" cy="792162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/>
              <a:t>Коррекционно-</a:t>
            </a:r>
          </a:p>
          <a:p>
            <a:pPr algn="ctr" eaLnBrk="1" hangingPunct="1"/>
            <a:r>
              <a:rPr lang="ru-RU" altLang="ru-RU"/>
              <a:t>развивающая</a:t>
            </a:r>
          </a:p>
        </p:txBody>
      </p:sp>
      <p:sp>
        <p:nvSpPr>
          <p:cNvPr id="19462" name="AutoShape 16"/>
          <p:cNvSpPr>
            <a:spLocks noChangeArrowheads="1"/>
          </p:cNvSpPr>
          <p:nvPr/>
        </p:nvSpPr>
        <p:spPr bwMode="auto">
          <a:xfrm>
            <a:off x="5692775" y="2735263"/>
            <a:ext cx="3205163" cy="396081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ru-RU" altLang="ru-RU"/>
              <a:t>Направлена па развитие</a:t>
            </a:r>
          </a:p>
          <a:p>
            <a:pPr algn="l" eaLnBrk="1" hangingPunct="1"/>
            <a:r>
              <a:rPr lang="ru-RU" altLang="ru-RU"/>
              <a:t> всех психических процессов</a:t>
            </a:r>
          </a:p>
          <a:p>
            <a:pPr algn="l" eaLnBrk="1" hangingPunct="1"/>
            <a:endParaRPr lang="ru-RU" altLang="ru-RU"/>
          </a:p>
          <a:p>
            <a:pPr algn="l" eaLnBrk="1" hangingPunct="1"/>
            <a:r>
              <a:rPr lang="ru-RU" altLang="ru-RU"/>
              <a:t>Имеет коррекционную</a:t>
            </a:r>
          </a:p>
          <a:p>
            <a:pPr algn="l" eaLnBrk="1" hangingPunct="1"/>
            <a:r>
              <a:rPr lang="ru-RU" altLang="ru-RU"/>
              <a:t> направленность</a:t>
            </a:r>
          </a:p>
        </p:txBody>
      </p:sp>
      <p:sp>
        <p:nvSpPr>
          <p:cNvPr id="19463" name="AutoShape 18"/>
          <p:cNvSpPr>
            <a:spLocks noChangeArrowheads="1"/>
          </p:cNvSpPr>
          <p:nvPr/>
        </p:nvSpPr>
        <p:spPr bwMode="auto">
          <a:xfrm>
            <a:off x="250825" y="2636838"/>
            <a:ext cx="3025775" cy="381635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ru-RU" altLang="ru-RU"/>
              <a:t>Безопасность игрушек</a:t>
            </a:r>
          </a:p>
          <a:p>
            <a:pPr algn="l" eaLnBrk="1" hangingPunct="1"/>
            <a:endParaRPr lang="ru-RU" altLang="ru-RU"/>
          </a:p>
          <a:p>
            <a:pPr algn="l" eaLnBrk="1" hangingPunct="1"/>
            <a:r>
              <a:rPr lang="ru-RU" altLang="ru-RU"/>
              <a:t>Полифункциональность</a:t>
            </a:r>
          </a:p>
          <a:p>
            <a:pPr algn="l" eaLnBrk="1" hangingPunct="1"/>
            <a:endParaRPr lang="ru-RU" altLang="ru-RU"/>
          </a:p>
          <a:p>
            <a:pPr algn="l" eaLnBrk="1" hangingPunct="1"/>
            <a:r>
              <a:rPr lang="ru-RU" altLang="ru-RU"/>
              <a:t>Гуманистическая</a:t>
            </a:r>
          </a:p>
          <a:p>
            <a:pPr algn="l" eaLnBrk="1" hangingPunct="1"/>
            <a:r>
              <a:rPr lang="ru-RU" altLang="ru-RU"/>
              <a:t> направленность</a:t>
            </a:r>
          </a:p>
          <a:p>
            <a:pPr algn="l" eaLnBrk="1" hangingPunct="1"/>
            <a:endParaRPr lang="ru-RU" altLang="ru-RU"/>
          </a:p>
          <a:p>
            <a:pPr algn="l" eaLnBrk="1" hangingPunct="1"/>
            <a:r>
              <a:rPr lang="ru-RU" altLang="ru-RU"/>
              <a:t>Дидактическая ценность</a:t>
            </a:r>
          </a:p>
          <a:p>
            <a:pPr algn="l" eaLnBrk="1" hangingPunct="1"/>
            <a:endParaRPr lang="ru-RU" altLang="ru-RU"/>
          </a:p>
          <a:p>
            <a:pPr algn="l" eaLnBrk="1" hangingPunct="1"/>
            <a:r>
              <a:rPr lang="ru-RU" altLang="ru-RU"/>
              <a:t>Эстетическая ценность</a:t>
            </a:r>
          </a:p>
          <a:p>
            <a:pPr algn="l"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4988"/>
          </a:xfrm>
        </p:spPr>
      </p:pic>
      <p:pic>
        <p:nvPicPr>
          <p:cNvPr id="20483" name="Рисунок 5" descr="F:\ \104_PANA\P10401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1402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6" descr="F:\Фото г.Минск ноябрь 2013г\P10400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0354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4988"/>
          </a:xfrm>
        </p:spPr>
      </p:pic>
      <p:pic>
        <p:nvPicPr>
          <p:cNvPr id="21507" name="Рисунок 10" descr="F:\ \104_PANA\P10401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3743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11" descr="F:\ \104_PANA\P10401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573463"/>
            <a:ext cx="41036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29613" cy="900113"/>
          </a:xfrm>
        </p:spPr>
        <p:txBody>
          <a:bodyPr/>
          <a:lstStyle/>
          <a:p>
            <a:pPr algn="ctr">
              <a:defRPr/>
            </a:pPr>
            <a:r>
              <a:rPr lang="ru-RU" sz="28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СПЕЦИАЛЬНЫЕ ГРУППЫ ДЛЯ ДЕТЕЙ</a:t>
            </a:r>
            <a:r>
              <a:rPr lang="ru-RU" sz="28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:</a:t>
            </a:r>
            <a:endParaRPr lang="ru-RU" sz="2800" b="1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32" descr="дети бабло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6377">
            <a:off x="33338" y="688975"/>
            <a:ext cx="207168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1" descr="дети бабло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4214813"/>
            <a:ext cx="2233612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Куб 11"/>
          <p:cNvSpPr>
            <a:spLocks noChangeArrowheads="1"/>
          </p:cNvSpPr>
          <p:nvPr/>
        </p:nvSpPr>
        <p:spPr bwMode="auto">
          <a:xfrm>
            <a:off x="2143125" y="1571625"/>
            <a:ext cx="6245225" cy="6429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b="1"/>
              <a:t>С ИНТЕЛЛЕКТУАЛЬНОЙ НЕДОСТАТОЧНОСТЬЮ</a:t>
            </a:r>
          </a:p>
        </p:txBody>
      </p:sp>
      <p:sp>
        <p:nvSpPr>
          <p:cNvPr id="4102" name="Куб 12"/>
          <p:cNvSpPr>
            <a:spLocks noChangeArrowheads="1"/>
          </p:cNvSpPr>
          <p:nvPr/>
        </p:nvSpPr>
        <p:spPr bwMode="auto">
          <a:xfrm>
            <a:off x="4932363" y="3214688"/>
            <a:ext cx="3140075" cy="1143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ru-RU" altLang="ru-RU" b="1"/>
              <a:t>С ТЯЖЁЛЫМИ НАРУШЕНИЯМИ РЕЧИ</a:t>
            </a:r>
          </a:p>
        </p:txBody>
      </p:sp>
      <p:sp>
        <p:nvSpPr>
          <p:cNvPr id="4103" name="Куб 13"/>
          <p:cNvSpPr>
            <a:spLocks noChangeArrowheads="1"/>
          </p:cNvSpPr>
          <p:nvPr/>
        </p:nvSpPr>
        <p:spPr bwMode="auto">
          <a:xfrm>
            <a:off x="5143500" y="2428875"/>
            <a:ext cx="3357563" cy="5810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b="1"/>
              <a:t>С НАРУШЕНИЕМ СЛУХА</a:t>
            </a:r>
          </a:p>
        </p:txBody>
      </p:sp>
      <p:sp>
        <p:nvSpPr>
          <p:cNvPr id="4104" name="Куб 15"/>
          <p:cNvSpPr>
            <a:spLocks noChangeArrowheads="1"/>
          </p:cNvSpPr>
          <p:nvPr/>
        </p:nvSpPr>
        <p:spPr bwMode="auto">
          <a:xfrm>
            <a:off x="323850" y="5572125"/>
            <a:ext cx="6911975" cy="785813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ru-RU" altLang="ru-RU" b="1"/>
              <a:t>С ТЯЖЕЛЫМИ и (или) МНОЖЕСТВЕННЫМИ ФИЗИЧЕС-КИМИ и (или) ПСИХИЧЕСКИМИ НАРУШЕНИЯМИ</a:t>
            </a:r>
          </a:p>
        </p:txBody>
      </p:sp>
      <p:sp>
        <p:nvSpPr>
          <p:cNvPr id="4105" name="Куб 16"/>
          <p:cNvSpPr>
            <a:spLocks noChangeArrowheads="1"/>
          </p:cNvSpPr>
          <p:nvPr/>
        </p:nvSpPr>
        <p:spPr bwMode="auto">
          <a:xfrm>
            <a:off x="1643063" y="4572000"/>
            <a:ext cx="5000625" cy="785813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ru-RU" altLang="ru-RU" b="1"/>
              <a:t>С НАРУШЕНИЯМИ ФУНКЦИЙ ОПОРНО-ДВИГАТЕЛЬНОГО АППАРАТА</a:t>
            </a:r>
          </a:p>
        </p:txBody>
      </p:sp>
      <p:sp>
        <p:nvSpPr>
          <p:cNvPr id="4106" name="Куб 17"/>
          <p:cNvSpPr>
            <a:spLocks noChangeArrowheads="1"/>
          </p:cNvSpPr>
          <p:nvPr/>
        </p:nvSpPr>
        <p:spPr bwMode="auto">
          <a:xfrm>
            <a:off x="285750" y="2428875"/>
            <a:ext cx="3643313" cy="6429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b="1"/>
              <a:t>С НАРУШЕНИЯМИ ЗРЕНИЯ</a:t>
            </a:r>
          </a:p>
        </p:txBody>
      </p:sp>
      <p:sp>
        <p:nvSpPr>
          <p:cNvPr id="4107" name="Куб 18"/>
          <p:cNvSpPr>
            <a:spLocks noChangeArrowheads="1"/>
          </p:cNvSpPr>
          <p:nvPr/>
        </p:nvSpPr>
        <p:spPr bwMode="auto">
          <a:xfrm>
            <a:off x="642938" y="3214688"/>
            <a:ext cx="3857625" cy="1143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b="1"/>
              <a:t>С НАРУШЕНИЯМИ ПСИХИЧЕСКОГО РАЗВИТИЯ (трудностями в обучении)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4988"/>
          </a:xfrm>
        </p:spPr>
      </p:pic>
      <p:pic>
        <p:nvPicPr>
          <p:cNvPr id="22531" name="Рисунок 2" descr="F:\ \104_PANA\P10401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92150"/>
            <a:ext cx="7345363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МЕТОДИЧЕСКИЕ АСПЕКТЫ ОРГАНИЗАЦИИ ОБРАЗОВАТЕЛЬНОГО ПРОЦЕССА В  СПЕЦИАЛЬНОЙ ГРУППЕ</a:t>
            </a:r>
          </a:p>
        </p:txBody>
      </p:sp>
      <p:sp>
        <p:nvSpPr>
          <p:cNvPr id="23555" name="AutoShape 3"/>
          <p:cNvSpPr>
            <a:spLocks noChangeArrowheads="1"/>
          </p:cNvSpPr>
          <p:nvPr>
            <p:ph type="body" idx="1"/>
          </p:nvPr>
        </p:nvSpPr>
        <p:spPr>
          <a:xfrm>
            <a:off x="1182688" y="2052638"/>
            <a:ext cx="6894512" cy="15287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Font typeface="Arial" charset="0"/>
              <a:buNone/>
            </a:pPr>
            <a:r>
              <a:rPr lang="ru-RU" altLang="ru-RU" sz="2200" b="1" i="1" smtClean="0"/>
              <a:t>Преемственность в работе всех участников образовательного процесса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1187450" y="3933825"/>
            <a:ext cx="6781800" cy="19050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buSzPct val="75000"/>
            </a:pPr>
            <a:r>
              <a:rPr lang="ru-RU" altLang="ru-RU" sz="2000" b="1" i="1"/>
              <a:t>Индивидуальный и дифференцированный   подходы в образовательном процессе</a:t>
            </a:r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invGray">
          <a:xfrm rot="-3626814">
            <a:off x="4752182" y="245665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gray">
          <a:xfrm>
            <a:off x="2692400" y="1817688"/>
            <a:ext cx="3743325" cy="374491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76600" y="1557338"/>
            <a:ext cx="503238" cy="463550"/>
            <a:chOff x="1973" y="1706"/>
            <a:chExt cx="227" cy="227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7501" name="Oval 5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02" name="Oval 6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195513" y="3068638"/>
            <a:ext cx="504825" cy="473075"/>
            <a:chOff x="1565" y="2659"/>
            <a:chExt cx="227" cy="227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7499" name="Oval 8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00" name="Oval 9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700338" y="4724400"/>
            <a:ext cx="503237" cy="504825"/>
            <a:chOff x="2109" y="3612"/>
            <a:chExt cx="227" cy="227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7497" name="Oval 11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98" name="Oval 12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435600" y="1628775"/>
            <a:ext cx="517525" cy="515938"/>
            <a:chOff x="3470" y="1706"/>
            <a:chExt cx="227" cy="227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7495" name="Oval 14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96" name="Oval 15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651500" y="5084763"/>
            <a:ext cx="533400" cy="528637"/>
            <a:chOff x="3515" y="3521"/>
            <a:chExt cx="227" cy="227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7493" name="Oval 17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94" name="Oval 18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6563" name="Oval 19"/>
          <p:cNvSpPr>
            <a:spLocks noChangeArrowheads="1"/>
          </p:cNvSpPr>
          <p:nvPr/>
        </p:nvSpPr>
        <p:spPr bwMode="gray">
          <a:xfrm>
            <a:off x="3624263" y="27701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7418" name="Oval 20"/>
          <p:cNvSpPr>
            <a:spLocks noChangeArrowheads="1"/>
          </p:cNvSpPr>
          <p:nvPr/>
        </p:nvSpPr>
        <p:spPr bwMode="gray">
          <a:xfrm>
            <a:off x="3635375" y="2781300"/>
            <a:ext cx="1944688" cy="194468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36565" name="Oval 21"/>
          <p:cNvSpPr>
            <a:spLocks noChangeArrowheads="1"/>
          </p:cNvSpPr>
          <p:nvPr/>
        </p:nvSpPr>
        <p:spPr bwMode="gray">
          <a:xfrm>
            <a:off x="3751263" y="28971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36566" name="Oval 22"/>
          <p:cNvSpPr>
            <a:spLocks noChangeArrowheads="1"/>
          </p:cNvSpPr>
          <p:nvPr/>
        </p:nvSpPr>
        <p:spPr bwMode="gray">
          <a:xfrm>
            <a:off x="3708400" y="2852738"/>
            <a:ext cx="1690688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24589" name="Group 23"/>
          <p:cNvGrpSpPr>
            <a:grpSpLocks/>
          </p:cNvGrpSpPr>
          <p:nvPr/>
        </p:nvGrpSpPr>
        <p:grpSpPr bwMode="auto">
          <a:xfrm>
            <a:off x="3851275" y="2997200"/>
            <a:ext cx="1522413" cy="1522413"/>
            <a:chOff x="2416" y="1878"/>
            <a:chExt cx="959" cy="959"/>
          </a:xfrm>
        </p:grpSpPr>
        <p:sp>
          <p:nvSpPr>
            <p:cNvPr id="24650" name="Oval 24"/>
            <p:cNvSpPr>
              <a:spLocks noChangeArrowheads="1"/>
            </p:cNvSpPr>
            <p:nvPr/>
          </p:nvSpPr>
          <p:spPr bwMode="gray">
            <a:xfrm>
              <a:off x="2416" y="1878"/>
              <a:ext cx="959" cy="959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651" name="Oval 25"/>
            <p:cNvSpPr>
              <a:spLocks noChangeArrowheads="1"/>
            </p:cNvSpPr>
            <p:nvPr/>
          </p:nvSpPr>
          <p:spPr bwMode="gray">
            <a:xfrm>
              <a:off x="2430" y="1890"/>
              <a:ext cx="927" cy="92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652" name="Oval 26"/>
            <p:cNvSpPr>
              <a:spLocks noChangeArrowheads="1"/>
            </p:cNvSpPr>
            <p:nvPr/>
          </p:nvSpPr>
          <p:spPr bwMode="gray">
            <a:xfrm>
              <a:off x="2441" y="1896"/>
              <a:ext cx="906" cy="904"/>
            </a:xfrm>
            <a:prstGeom prst="ellipse">
              <a:avLst/>
            </a:prstGeom>
            <a:solidFill>
              <a:srgbClr val="CC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653" name="Oval 27"/>
            <p:cNvSpPr>
              <a:spLocks noChangeArrowheads="1"/>
            </p:cNvSpPr>
            <p:nvPr/>
          </p:nvSpPr>
          <p:spPr bwMode="gray">
            <a:xfrm>
              <a:off x="2451" y="1905"/>
              <a:ext cx="861" cy="845"/>
            </a:xfrm>
            <a:prstGeom prst="ellipse">
              <a:avLst/>
            </a:prstGeom>
            <a:solidFill>
              <a:srgbClr val="CCFFFF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654" name="Oval 28"/>
            <p:cNvSpPr>
              <a:spLocks noChangeArrowheads="1"/>
            </p:cNvSpPr>
            <p:nvPr/>
          </p:nvSpPr>
          <p:spPr bwMode="gray">
            <a:xfrm>
              <a:off x="2502" y="1928"/>
              <a:ext cx="765" cy="687"/>
            </a:xfrm>
            <a:prstGeom prst="ellipse">
              <a:avLst/>
            </a:prstGeom>
            <a:solidFill>
              <a:srgbClr val="CCFFFF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36573" name="Text Box 29"/>
          <p:cNvSpPr txBox="1">
            <a:spLocks noChangeArrowheads="1"/>
          </p:cNvSpPr>
          <p:nvPr/>
        </p:nvSpPr>
        <p:spPr bwMode="auto">
          <a:xfrm>
            <a:off x="3614738" y="3213100"/>
            <a:ext cx="196215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sz="2400" b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Ребенок, </a:t>
            </a:r>
          </a:p>
          <a:p>
            <a:pPr algn="ctr">
              <a:defRPr/>
            </a:pPr>
            <a:r>
              <a:rPr lang="ru-RU" sz="2400" b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его семья</a:t>
            </a:r>
            <a:endParaRPr lang="en-US" sz="2400" b="1" smtClean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36574" name="Text Box 30"/>
          <p:cNvSpPr txBox="1">
            <a:spLocks noChangeArrowheads="1"/>
          </p:cNvSpPr>
          <p:nvPr/>
        </p:nvSpPr>
        <p:spPr bwMode="auto">
          <a:xfrm>
            <a:off x="6011863" y="1484313"/>
            <a:ext cx="24479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ru-RU" sz="20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Заместитель</a:t>
            </a:r>
          </a:p>
          <a:p>
            <a:pPr algn="l" eaLnBrk="0" hangingPunct="0">
              <a:defRPr/>
            </a:pPr>
            <a:r>
              <a:rPr lang="ru-RU" sz="20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заведующего</a:t>
            </a:r>
          </a:p>
          <a:p>
            <a:pPr algn="l" eaLnBrk="0" hangingPunct="0">
              <a:defRPr/>
            </a:pPr>
            <a:r>
              <a:rPr lang="ru-RU" sz="20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по ОД</a:t>
            </a:r>
            <a:endParaRPr lang="en-US" sz="2000" b="1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36575" name="Text Box 31"/>
          <p:cNvSpPr txBox="1">
            <a:spLocks noChangeArrowheads="1"/>
          </p:cNvSpPr>
          <p:nvPr/>
        </p:nvSpPr>
        <p:spPr bwMode="auto">
          <a:xfrm>
            <a:off x="827088" y="1700213"/>
            <a:ext cx="2376487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ru-RU" sz="20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Заведующий УДО</a:t>
            </a:r>
            <a:endParaRPr lang="en-US" sz="2000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36576" name="Text Box 32"/>
          <p:cNvSpPr txBox="1">
            <a:spLocks noChangeArrowheads="1"/>
          </p:cNvSpPr>
          <p:nvPr/>
        </p:nvSpPr>
        <p:spPr bwMode="auto">
          <a:xfrm>
            <a:off x="6877050" y="4292600"/>
            <a:ext cx="24606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ru-RU" sz="20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Музыкальный руководитель</a:t>
            </a:r>
            <a:endParaRPr lang="en-US" sz="2000" b="1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36577" name="Text Box 33"/>
          <p:cNvSpPr txBox="1">
            <a:spLocks noChangeArrowheads="1"/>
          </p:cNvSpPr>
          <p:nvPr/>
        </p:nvSpPr>
        <p:spPr bwMode="auto">
          <a:xfrm>
            <a:off x="5795963" y="5661025"/>
            <a:ext cx="26638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ru-RU" sz="20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Руководитель</a:t>
            </a:r>
          </a:p>
          <a:p>
            <a:pPr algn="l" eaLnBrk="0" hangingPunct="0">
              <a:defRPr/>
            </a:pPr>
            <a:r>
              <a:rPr lang="ru-RU" sz="20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физвоспитания</a:t>
            </a:r>
            <a:endParaRPr lang="en-US" sz="2000" b="1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36578" name="Text Box 34"/>
          <p:cNvSpPr txBox="1">
            <a:spLocks noChangeArrowheads="1"/>
          </p:cNvSpPr>
          <p:nvPr/>
        </p:nvSpPr>
        <p:spPr bwMode="auto">
          <a:xfrm>
            <a:off x="755650" y="2852738"/>
            <a:ext cx="17065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ru-RU" sz="20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Педагог-психолог</a:t>
            </a:r>
            <a:endParaRPr lang="en-US" sz="2000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36579" name="Text Box 35"/>
          <p:cNvSpPr txBox="1">
            <a:spLocks noChangeArrowheads="1"/>
          </p:cNvSpPr>
          <p:nvPr/>
        </p:nvSpPr>
        <p:spPr bwMode="auto">
          <a:xfrm>
            <a:off x="684213" y="4724400"/>
            <a:ext cx="1871662" cy="1169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chemeClr val="tx2"/>
                </a:solidFill>
              </a:rPr>
              <a:t> </a:t>
            </a:r>
          </a:p>
          <a:p>
            <a:pPr algn="l">
              <a:defRPr/>
            </a:pPr>
            <a:r>
              <a:rPr lang="ru-RU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Воспитатели дошкольного образования </a:t>
            </a:r>
            <a:endParaRPr lang="en-US" b="1" dirty="0" smtClean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3851275" y="5516563"/>
            <a:ext cx="533400" cy="528637"/>
            <a:chOff x="3515" y="3521"/>
            <a:chExt cx="227" cy="227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7486" name="Oval 37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87" name="Oval 38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6583" name="Text Box 39"/>
          <p:cNvSpPr txBox="1">
            <a:spLocks noChangeArrowheads="1"/>
          </p:cNvSpPr>
          <p:nvPr/>
        </p:nvSpPr>
        <p:spPr bwMode="auto">
          <a:xfrm>
            <a:off x="2411413" y="5734050"/>
            <a:ext cx="208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ru-RU" sz="20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Учитель-дефектолог</a:t>
            </a:r>
          </a:p>
        </p:txBody>
      </p: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6300788" y="4149725"/>
            <a:ext cx="504825" cy="544513"/>
            <a:chOff x="3923" y="2659"/>
            <a:chExt cx="227" cy="227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7484" name="Oval 41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85" name="Oval 42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6372225" y="2781300"/>
            <a:ext cx="504825" cy="544513"/>
            <a:chOff x="3923" y="2659"/>
            <a:chExt cx="227" cy="227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7482" name="Oval 44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83" name="Oval 45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6590" name="Text Box 46"/>
          <p:cNvSpPr txBox="1">
            <a:spLocks noChangeArrowheads="1"/>
          </p:cNvSpPr>
          <p:nvPr/>
        </p:nvSpPr>
        <p:spPr bwMode="auto">
          <a:xfrm>
            <a:off x="7054850" y="2781300"/>
            <a:ext cx="208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ru-RU" sz="20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Медицинская сестра</a:t>
            </a:r>
          </a:p>
        </p:txBody>
      </p:sp>
      <p:sp>
        <p:nvSpPr>
          <p:cNvPr id="24602" name="AutoShape 47"/>
          <p:cNvSpPr>
            <a:spLocks noChangeArrowheads="1"/>
          </p:cNvSpPr>
          <p:nvPr/>
        </p:nvSpPr>
        <p:spPr bwMode="invGray">
          <a:xfrm rot="-10221372">
            <a:off x="2843213" y="3284538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03" name="AutoShape 48"/>
          <p:cNvSpPr>
            <a:spLocks noChangeArrowheads="1"/>
          </p:cNvSpPr>
          <p:nvPr/>
        </p:nvSpPr>
        <p:spPr bwMode="invGray">
          <a:xfrm rot="8542295">
            <a:off x="3059113" y="4365625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04" name="AutoShape 49"/>
          <p:cNvSpPr>
            <a:spLocks noChangeArrowheads="1"/>
          </p:cNvSpPr>
          <p:nvPr/>
        </p:nvSpPr>
        <p:spPr bwMode="invGray">
          <a:xfrm rot="6323899">
            <a:off x="3888581" y="497601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05" name="AutoShape 50"/>
          <p:cNvSpPr>
            <a:spLocks noChangeArrowheads="1"/>
          </p:cNvSpPr>
          <p:nvPr/>
        </p:nvSpPr>
        <p:spPr bwMode="invGray">
          <a:xfrm rot="-6739105">
            <a:off x="3528219" y="238521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06" name="AutoShape 51"/>
          <p:cNvSpPr>
            <a:spLocks noChangeArrowheads="1"/>
          </p:cNvSpPr>
          <p:nvPr/>
        </p:nvSpPr>
        <p:spPr bwMode="invGray">
          <a:xfrm rot="-1257023">
            <a:off x="5580063" y="3068638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07" name="AutoShape 52"/>
          <p:cNvSpPr>
            <a:spLocks noChangeArrowheads="1"/>
          </p:cNvSpPr>
          <p:nvPr/>
        </p:nvSpPr>
        <p:spPr bwMode="invGray">
          <a:xfrm rot="3127324">
            <a:off x="5112545" y="4688681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08" name="AutoShape 53"/>
          <p:cNvSpPr>
            <a:spLocks noChangeArrowheads="1"/>
          </p:cNvSpPr>
          <p:nvPr/>
        </p:nvSpPr>
        <p:spPr bwMode="invGray">
          <a:xfrm rot="1056815">
            <a:off x="5508625" y="40052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09" name="AutoShape 54"/>
          <p:cNvSpPr>
            <a:spLocks noChangeArrowheads="1"/>
          </p:cNvSpPr>
          <p:nvPr/>
        </p:nvSpPr>
        <p:spPr bwMode="invGray">
          <a:xfrm rot="-10221372">
            <a:off x="2843213" y="3284538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10" name="AutoShape 55"/>
          <p:cNvSpPr>
            <a:spLocks noChangeArrowheads="1"/>
          </p:cNvSpPr>
          <p:nvPr/>
        </p:nvSpPr>
        <p:spPr bwMode="invGray">
          <a:xfrm rot="-6739105">
            <a:off x="3528219" y="238521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11" name="AutoShape 56"/>
          <p:cNvSpPr>
            <a:spLocks noChangeArrowheads="1"/>
          </p:cNvSpPr>
          <p:nvPr/>
        </p:nvSpPr>
        <p:spPr bwMode="invGray">
          <a:xfrm rot="8542295">
            <a:off x="3059113" y="4365625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12" name="AutoShape 57"/>
          <p:cNvSpPr>
            <a:spLocks noChangeArrowheads="1"/>
          </p:cNvSpPr>
          <p:nvPr/>
        </p:nvSpPr>
        <p:spPr bwMode="invGray">
          <a:xfrm rot="-10221372">
            <a:off x="2843213" y="3284538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13" name="AutoShape 58"/>
          <p:cNvSpPr>
            <a:spLocks noChangeArrowheads="1"/>
          </p:cNvSpPr>
          <p:nvPr/>
        </p:nvSpPr>
        <p:spPr bwMode="invGray">
          <a:xfrm rot="-6739105">
            <a:off x="3528219" y="238521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14" name="AutoShape 59"/>
          <p:cNvSpPr>
            <a:spLocks noChangeArrowheads="1"/>
          </p:cNvSpPr>
          <p:nvPr/>
        </p:nvSpPr>
        <p:spPr bwMode="invGray">
          <a:xfrm rot="-3626814">
            <a:off x="4752182" y="245665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15" name="AutoShape 60"/>
          <p:cNvSpPr>
            <a:spLocks noChangeArrowheads="1"/>
          </p:cNvSpPr>
          <p:nvPr/>
        </p:nvSpPr>
        <p:spPr bwMode="invGray">
          <a:xfrm rot="-6739105">
            <a:off x="3528219" y="238521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16" name="AutoShape 61"/>
          <p:cNvSpPr>
            <a:spLocks noChangeArrowheads="1"/>
          </p:cNvSpPr>
          <p:nvPr/>
        </p:nvSpPr>
        <p:spPr bwMode="invGray">
          <a:xfrm rot="-10221372">
            <a:off x="2843213" y="3284538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17" name="AutoShape 62"/>
          <p:cNvSpPr>
            <a:spLocks noChangeArrowheads="1"/>
          </p:cNvSpPr>
          <p:nvPr/>
        </p:nvSpPr>
        <p:spPr bwMode="invGray">
          <a:xfrm rot="6323899">
            <a:off x="3888581" y="497601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18" name="AutoShape 63"/>
          <p:cNvSpPr>
            <a:spLocks noChangeArrowheads="1"/>
          </p:cNvSpPr>
          <p:nvPr/>
        </p:nvSpPr>
        <p:spPr bwMode="invGray">
          <a:xfrm rot="3127324">
            <a:off x="5112545" y="4688681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19" name="AutoShape 64"/>
          <p:cNvSpPr>
            <a:spLocks noChangeArrowheads="1"/>
          </p:cNvSpPr>
          <p:nvPr/>
        </p:nvSpPr>
        <p:spPr bwMode="invGray">
          <a:xfrm rot="8542295">
            <a:off x="3059113" y="4365625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20" name="AutoShape 65"/>
          <p:cNvSpPr>
            <a:spLocks noChangeArrowheads="1"/>
          </p:cNvSpPr>
          <p:nvPr/>
        </p:nvSpPr>
        <p:spPr bwMode="invGray">
          <a:xfrm rot="-6739105">
            <a:off x="3528219" y="238521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21" name="AutoShape 66"/>
          <p:cNvSpPr>
            <a:spLocks noChangeArrowheads="1"/>
          </p:cNvSpPr>
          <p:nvPr/>
        </p:nvSpPr>
        <p:spPr bwMode="invGray">
          <a:xfrm rot="-10221372">
            <a:off x="2843213" y="3284538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22" name="AutoShape 67"/>
          <p:cNvSpPr>
            <a:spLocks noChangeArrowheads="1"/>
          </p:cNvSpPr>
          <p:nvPr/>
        </p:nvSpPr>
        <p:spPr bwMode="invGray">
          <a:xfrm rot="1056815">
            <a:off x="5508625" y="40052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23" name="AutoShape 68"/>
          <p:cNvSpPr>
            <a:spLocks noChangeArrowheads="1"/>
          </p:cNvSpPr>
          <p:nvPr/>
        </p:nvSpPr>
        <p:spPr bwMode="invGray">
          <a:xfrm rot="6323899">
            <a:off x="3888581" y="497601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24" name="AutoShape 69"/>
          <p:cNvSpPr>
            <a:spLocks noChangeArrowheads="1"/>
          </p:cNvSpPr>
          <p:nvPr/>
        </p:nvSpPr>
        <p:spPr bwMode="invGray">
          <a:xfrm rot="3127324">
            <a:off x="5112545" y="4688681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25" name="AutoShape 70"/>
          <p:cNvSpPr>
            <a:spLocks noChangeArrowheads="1"/>
          </p:cNvSpPr>
          <p:nvPr/>
        </p:nvSpPr>
        <p:spPr bwMode="invGray">
          <a:xfrm rot="8542295">
            <a:off x="3059113" y="4365625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26" name="AutoShape 71"/>
          <p:cNvSpPr>
            <a:spLocks noChangeArrowheads="1"/>
          </p:cNvSpPr>
          <p:nvPr/>
        </p:nvSpPr>
        <p:spPr bwMode="invGray">
          <a:xfrm rot="-6739105">
            <a:off x="3528219" y="238521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27" name="AutoShape 72"/>
          <p:cNvSpPr>
            <a:spLocks noChangeArrowheads="1"/>
          </p:cNvSpPr>
          <p:nvPr/>
        </p:nvSpPr>
        <p:spPr bwMode="invGray">
          <a:xfrm rot="-10221372">
            <a:off x="2843213" y="3284538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28" name="AutoShape 73"/>
          <p:cNvSpPr>
            <a:spLocks noChangeArrowheads="1"/>
          </p:cNvSpPr>
          <p:nvPr/>
        </p:nvSpPr>
        <p:spPr bwMode="invGray">
          <a:xfrm rot="-1257023">
            <a:off x="5580063" y="3068638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29" name="AutoShape 74"/>
          <p:cNvSpPr>
            <a:spLocks noChangeArrowheads="1"/>
          </p:cNvSpPr>
          <p:nvPr/>
        </p:nvSpPr>
        <p:spPr bwMode="invGray">
          <a:xfrm rot="-3626814">
            <a:off x="4752182" y="245665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30" name="AutoShape 75"/>
          <p:cNvSpPr>
            <a:spLocks noChangeArrowheads="1"/>
          </p:cNvSpPr>
          <p:nvPr/>
        </p:nvSpPr>
        <p:spPr bwMode="invGray">
          <a:xfrm rot="6323899">
            <a:off x="3888581" y="497601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31" name="AutoShape 76"/>
          <p:cNvSpPr>
            <a:spLocks noChangeArrowheads="1"/>
          </p:cNvSpPr>
          <p:nvPr/>
        </p:nvSpPr>
        <p:spPr bwMode="invGray">
          <a:xfrm rot="8542295">
            <a:off x="3059113" y="4365625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32" name="AutoShape 77"/>
          <p:cNvSpPr>
            <a:spLocks noChangeArrowheads="1"/>
          </p:cNvSpPr>
          <p:nvPr/>
        </p:nvSpPr>
        <p:spPr bwMode="invGray">
          <a:xfrm rot="-6739105">
            <a:off x="3528219" y="238521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33" name="AutoShape 78"/>
          <p:cNvSpPr>
            <a:spLocks noChangeArrowheads="1"/>
          </p:cNvSpPr>
          <p:nvPr/>
        </p:nvSpPr>
        <p:spPr bwMode="invGray">
          <a:xfrm rot="-10221372">
            <a:off x="2843213" y="3284538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34" name="AutoShape 79"/>
          <p:cNvSpPr>
            <a:spLocks noChangeArrowheads="1"/>
          </p:cNvSpPr>
          <p:nvPr/>
        </p:nvSpPr>
        <p:spPr bwMode="invGray">
          <a:xfrm rot="-3626814">
            <a:off x="4752182" y="245665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35" name="AutoShape 80"/>
          <p:cNvSpPr>
            <a:spLocks noChangeArrowheads="1"/>
          </p:cNvSpPr>
          <p:nvPr/>
        </p:nvSpPr>
        <p:spPr bwMode="invGray">
          <a:xfrm rot="-6739105">
            <a:off x="3528219" y="238521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6625" name="WordArt 81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775575" cy="865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003300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+mj-lt"/>
                <a:ea typeface="+mj-lt"/>
                <a:cs typeface="+mj-lt"/>
              </a:rPr>
              <a:t>Взаимодействие участников образовательного процесса</a:t>
            </a:r>
          </a:p>
          <a:p>
            <a:pPr algn="ctr"/>
            <a:r>
              <a:rPr lang="ru-RU" sz="3600" b="1" kern="10">
                <a:solidFill>
                  <a:srgbClr val="003300"/>
                </a:solidFill>
                <a:effectLst>
                  <a:outerShdw dist="38100" dir="2700000" algn="tl" rotWithShape="0">
                    <a:srgbClr val="000000"/>
                  </a:outerShdw>
                </a:effectLst>
                <a:latin typeface="+mj-lt"/>
                <a:ea typeface="+mj-lt"/>
                <a:cs typeface="+mj-lt"/>
              </a:rPr>
              <a:t>со специалистами УДО</a:t>
            </a:r>
          </a:p>
        </p:txBody>
      </p:sp>
      <p:sp>
        <p:nvSpPr>
          <p:cNvPr id="24637" name="AutoShape 82"/>
          <p:cNvSpPr>
            <a:spLocks noChangeArrowheads="1"/>
          </p:cNvSpPr>
          <p:nvPr/>
        </p:nvSpPr>
        <p:spPr bwMode="invGray">
          <a:xfrm rot="-3626814">
            <a:off x="4752182" y="245665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38" name="AutoShape 83"/>
          <p:cNvSpPr>
            <a:spLocks noChangeArrowheads="1"/>
          </p:cNvSpPr>
          <p:nvPr/>
        </p:nvSpPr>
        <p:spPr bwMode="invGray">
          <a:xfrm rot="-6739105">
            <a:off x="3528219" y="238521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39" name="AutoShape 84"/>
          <p:cNvSpPr>
            <a:spLocks noChangeArrowheads="1"/>
          </p:cNvSpPr>
          <p:nvPr/>
        </p:nvSpPr>
        <p:spPr bwMode="invGray">
          <a:xfrm rot="1056815">
            <a:off x="5508625" y="40052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40" name="AutoShape 85"/>
          <p:cNvSpPr>
            <a:spLocks noChangeArrowheads="1"/>
          </p:cNvSpPr>
          <p:nvPr/>
        </p:nvSpPr>
        <p:spPr bwMode="invGray">
          <a:xfrm rot="3127324">
            <a:off x="5112545" y="4688681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41" name="AutoShape 86"/>
          <p:cNvSpPr>
            <a:spLocks noChangeArrowheads="1"/>
          </p:cNvSpPr>
          <p:nvPr/>
        </p:nvSpPr>
        <p:spPr bwMode="invGray">
          <a:xfrm rot="-1257023">
            <a:off x="5580063" y="3068638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42" name="AutoShape 87"/>
          <p:cNvSpPr>
            <a:spLocks noChangeArrowheads="1"/>
          </p:cNvSpPr>
          <p:nvPr/>
        </p:nvSpPr>
        <p:spPr bwMode="invGray">
          <a:xfrm rot="-3626814">
            <a:off x="4752182" y="245665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43" name="AutoShape 88"/>
          <p:cNvSpPr>
            <a:spLocks noChangeArrowheads="1"/>
          </p:cNvSpPr>
          <p:nvPr/>
        </p:nvSpPr>
        <p:spPr bwMode="invGray">
          <a:xfrm rot="-6739105">
            <a:off x="3528219" y="238521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44" name="AutoShape 89"/>
          <p:cNvSpPr>
            <a:spLocks noChangeArrowheads="1"/>
          </p:cNvSpPr>
          <p:nvPr/>
        </p:nvSpPr>
        <p:spPr bwMode="invGray">
          <a:xfrm rot="6323899">
            <a:off x="3888581" y="497601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45" name="AutoShape 90"/>
          <p:cNvSpPr>
            <a:spLocks noChangeArrowheads="1"/>
          </p:cNvSpPr>
          <p:nvPr/>
        </p:nvSpPr>
        <p:spPr bwMode="invGray">
          <a:xfrm rot="1056815">
            <a:off x="5508625" y="40052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46" name="AutoShape 91"/>
          <p:cNvSpPr>
            <a:spLocks noChangeArrowheads="1"/>
          </p:cNvSpPr>
          <p:nvPr/>
        </p:nvSpPr>
        <p:spPr bwMode="invGray">
          <a:xfrm rot="3127324">
            <a:off x="5112545" y="4688681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47" name="AutoShape 92"/>
          <p:cNvSpPr>
            <a:spLocks noChangeArrowheads="1"/>
          </p:cNvSpPr>
          <p:nvPr/>
        </p:nvSpPr>
        <p:spPr bwMode="invGray">
          <a:xfrm rot="-1257023">
            <a:off x="5580063" y="3068638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48" name="AutoShape 93"/>
          <p:cNvSpPr>
            <a:spLocks noChangeArrowheads="1"/>
          </p:cNvSpPr>
          <p:nvPr/>
        </p:nvSpPr>
        <p:spPr bwMode="invGray">
          <a:xfrm rot="-3626814">
            <a:off x="4752182" y="245665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49" name="AutoShape 94"/>
          <p:cNvSpPr>
            <a:spLocks noChangeArrowheads="1"/>
          </p:cNvSpPr>
          <p:nvPr/>
        </p:nvSpPr>
        <p:spPr bwMode="invGray">
          <a:xfrm rot="-6739105">
            <a:off x="3528219" y="238521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73" grpId="0" autoUpdateAnimBg="0"/>
      <p:bldP spid="236574" grpId="0" autoUpdateAnimBg="0"/>
      <p:bldP spid="236575" grpId="0" autoUpdateAnimBg="0"/>
      <p:bldP spid="236576" grpId="0" autoUpdateAnimBg="0"/>
      <p:bldP spid="236577" grpId="0" autoUpdateAnimBg="0"/>
      <p:bldP spid="236578" grpId="0" autoUpdateAnimBg="0"/>
      <p:bldP spid="236579" grpId="0" autoUpdateAnimBg="0"/>
      <p:bldP spid="236583" grpId="0" autoUpdateAnimBg="0"/>
      <p:bldP spid="236590" grpId="0" autoUpdateAnimBg="0"/>
      <p:bldP spid="2366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362950" cy="5746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КАЧЕСТВО ОБРАЗОВАТЕЛЬНОГО ПРОЦЕССА</a:t>
            </a:r>
          </a:p>
        </p:txBody>
      </p:sp>
      <p:sp>
        <p:nvSpPr>
          <p:cNvPr id="25603" name="AutoShape 10"/>
          <p:cNvSpPr>
            <a:spLocks noChangeArrowheads="1"/>
          </p:cNvSpPr>
          <p:nvPr/>
        </p:nvSpPr>
        <p:spPr bwMode="auto">
          <a:xfrm>
            <a:off x="3708400" y="1125538"/>
            <a:ext cx="5040313" cy="7191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Times New Roman" pitchFamily="18" charset="0"/>
              </a:rPr>
              <a:t>Гуманистичность и фасилитативность</a:t>
            </a:r>
          </a:p>
        </p:txBody>
      </p:sp>
      <p:sp>
        <p:nvSpPr>
          <p:cNvPr id="25604" name="AutoShape 11"/>
          <p:cNvSpPr>
            <a:spLocks noChangeArrowheads="1"/>
          </p:cNvSpPr>
          <p:nvPr>
            <p:ph type="body" idx="1"/>
          </p:nvPr>
        </p:nvSpPr>
        <p:spPr>
          <a:xfrm>
            <a:off x="3598863" y="2060575"/>
            <a:ext cx="5545137" cy="6477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>
                <a:latin typeface="Times New Roman" pitchFamily="18" charset="0"/>
              </a:rPr>
              <a:t>Здоровье- и психосберегающая направленность </a:t>
            </a:r>
          </a:p>
        </p:txBody>
      </p:sp>
      <p:sp>
        <p:nvSpPr>
          <p:cNvPr id="25605" name="AutoShape 13"/>
          <p:cNvSpPr>
            <a:spLocks noChangeArrowheads="1"/>
          </p:cNvSpPr>
          <p:nvPr/>
        </p:nvSpPr>
        <p:spPr bwMode="auto">
          <a:xfrm>
            <a:off x="468313" y="5734050"/>
            <a:ext cx="3960812" cy="79057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/>
              <a:t>Практическая направленность</a:t>
            </a:r>
          </a:p>
        </p:txBody>
      </p:sp>
      <p:sp>
        <p:nvSpPr>
          <p:cNvPr id="25606" name="AutoShape 14"/>
          <p:cNvSpPr>
            <a:spLocks noChangeArrowheads="1"/>
          </p:cNvSpPr>
          <p:nvPr/>
        </p:nvSpPr>
        <p:spPr bwMode="auto">
          <a:xfrm>
            <a:off x="1763713" y="4652963"/>
            <a:ext cx="4033837" cy="79057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/>
              <a:t>Социальная направленность</a:t>
            </a:r>
          </a:p>
        </p:txBody>
      </p:sp>
      <p:sp>
        <p:nvSpPr>
          <p:cNvPr id="25607" name="AutoShape 15"/>
          <p:cNvSpPr>
            <a:spLocks noChangeArrowheads="1"/>
          </p:cNvSpPr>
          <p:nvPr/>
        </p:nvSpPr>
        <p:spPr bwMode="auto">
          <a:xfrm>
            <a:off x="395288" y="3573463"/>
            <a:ext cx="3887787" cy="8636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/>
              <a:t>Коррекционная направленность</a:t>
            </a:r>
          </a:p>
        </p:txBody>
      </p:sp>
      <p:pic>
        <p:nvPicPr>
          <p:cNvPr id="7186" name="Picture 18" descr="EPSN484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846" y="954043"/>
            <a:ext cx="3113450" cy="2620927"/>
          </a:xfrm>
          <a:prstGeom prst="rect">
            <a:avLst/>
          </a:prstGeom>
          <a:noFill/>
          <a:ln w="57150" cap="rnd">
            <a:noFill/>
            <a:prstDash val="sysDot"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2" name="Picture 2" descr="D:\Мои рисунки\Фотографии 2008 - 2009 учебный год\Ноябрь 2008 Наши ЗАРЯДКИ\Гимнастика ЛОГОПЕД\ЗАРЯДКИ 04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3429000"/>
            <a:ext cx="2728725" cy="2268000"/>
          </a:xfrm>
          <a:prstGeom prst="rect">
            <a:avLst/>
          </a:prstGeom>
          <a:noFill/>
          <a:ln w="88900"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1"/>
          <p:cNvSpPr txBox="1">
            <a:spLocks noGrp="1"/>
          </p:cNvSpPr>
          <p:nvPr/>
        </p:nvSpPr>
        <p:spPr bwMode="auto">
          <a:xfrm>
            <a:off x="7734300" y="6305550"/>
            <a:ext cx="1219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CC2708E6-82B8-475F-9BDF-6C64C86886F3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24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26627" name="AutoShape 4"/>
          <p:cNvSpPr>
            <a:spLocks noChangeArrowheads="1"/>
          </p:cNvSpPr>
          <p:nvPr/>
        </p:nvSpPr>
        <p:spPr bwMode="auto">
          <a:xfrm>
            <a:off x="5364163" y="549275"/>
            <a:ext cx="3529012" cy="22701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/>
            <a:endParaRPr lang="ru-RU" altLang="ru-RU">
              <a:latin typeface="Verdana" pitchFamily="34" charset="0"/>
            </a:endParaRPr>
          </a:p>
        </p:txBody>
      </p:sp>
      <p:sp>
        <p:nvSpPr>
          <p:cNvPr id="26628" name="AutoShape 5"/>
          <p:cNvSpPr>
            <a:spLocks noChangeArrowheads="1"/>
          </p:cNvSpPr>
          <p:nvPr/>
        </p:nvSpPr>
        <p:spPr bwMode="auto">
          <a:xfrm>
            <a:off x="395288" y="3644900"/>
            <a:ext cx="3744912" cy="26479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/>
            <a:endParaRPr lang="ru-RU" altLang="ru-RU">
              <a:latin typeface="Verdana" pitchFamily="34" charset="0"/>
            </a:endParaRP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533400" y="3962400"/>
            <a:ext cx="3462338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/>
            <a:r>
              <a:rPr lang="ru-RU" altLang="ru-RU" sz="3000" b="1">
                <a:solidFill>
                  <a:srgbClr val="993366"/>
                </a:solidFill>
              </a:rPr>
              <a:t>НРАВСТВЕННОЕ</a:t>
            </a:r>
          </a:p>
          <a:p>
            <a:pPr algn="ctr"/>
            <a:r>
              <a:rPr lang="ru-RU" altLang="ru-RU" sz="2000" b="1"/>
              <a:t>система ценностей, установок и мотивов</a:t>
            </a:r>
          </a:p>
          <a:p>
            <a:pPr algn="ctr"/>
            <a:r>
              <a:rPr lang="ru-RU" altLang="ru-RU" sz="2000" b="1"/>
              <a:t>поведения человека в</a:t>
            </a:r>
            <a:r>
              <a:rPr lang="ru-RU" altLang="ru-RU" sz="2800" b="1"/>
              <a:t> </a:t>
            </a:r>
            <a:r>
              <a:rPr lang="ru-RU" altLang="ru-RU" sz="2000" b="1"/>
              <a:t>обществе</a:t>
            </a:r>
          </a:p>
          <a:p>
            <a:pPr algn="ctr"/>
            <a:endParaRPr lang="en-US" altLang="ru-RU" sz="2000"/>
          </a:p>
        </p:txBody>
      </p:sp>
      <p:sp>
        <p:nvSpPr>
          <p:cNvPr id="63495" name="Freeform 7"/>
          <p:cNvSpPr>
            <a:spLocks/>
          </p:cNvSpPr>
          <p:nvPr/>
        </p:nvSpPr>
        <p:spPr bwMode="gray">
          <a:xfrm>
            <a:off x="2268538" y="2420938"/>
            <a:ext cx="903287" cy="12954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ru-RU">
              <a:cs typeface="+mn-cs"/>
            </a:endParaRPr>
          </a:p>
        </p:txBody>
      </p:sp>
      <p:sp>
        <p:nvSpPr>
          <p:cNvPr id="63496" name="Freeform 8"/>
          <p:cNvSpPr>
            <a:spLocks/>
          </p:cNvSpPr>
          <p:nvPr/>
        </p:nvSpPr>
        <p:spPr bwMode="gray">
          <a:xfrm flipH="1">
            <a:off x="3851275" y="1125538"/>
            <a:ext cx="1516063" cy="16764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ru-RU">
              <a:cs typeface="+mn-cs"/>
            </a:endParaRPr>
          </a:p>
        </p:txBody>
      </p:sp>
      <p:grpSp>
        <p:nvGrpSpPr>
          <p:cNvPr id="26632" name="Group 9"/>
          <p:cNvGrpSpPr>
            <a:grpSpLocks/>
          </p:cNvGrpSpPr>
          <p:nvPr/>
        </p:nvGrpSpPr>
        <p:grpSpPr bwMode="auto">
          <a:xfrm rot="-5400000">
            <a:off x="1115219" y="-99218"/>
            <a:ext cx="2016125" cy="3455987"/>
            <a:chOff x="1997" y="1314"/>
            <a:chExt cx="1889" cy="1009"/>
          </a:xfrm>
        </p:grpSpPr>
        <p:grpSp>
          <p:nvGrpSpPr>
            <p:cNvPr id="26638" name="Group 10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3499" name="Oval 11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00007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l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3500" name="Oval 12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8E8EFF"/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l"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63501" name="Oval 13"/>
            <p:cNvSpPr>
              <a:spLocks noChangeArrowheads="1"/>
            </p:cNvSpPr>
            <p:nvPr/>
          </p:nvSpPr>
          <p:spPr bwMode="gray">
            <a:xfrm>
              <a:off x="2112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253C57"/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l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3502" name="Oval 14"/>
            <p:cNvSpPr>
              <a:spLocks noChangeArrowheads="1"/>
            </p:cNvSpPr>
            <p:nvPr/>
          </p:nvSpPr>
          <p:spPr bwMode="gray">
            <a:xfrm>
              <a:off x="2112" y="1319"/>
              <a:ext cx="1651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rgbClr val="C2D3E8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l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3503" name="Oval 15"/>
            <p:cNvSpPr>
              <a:spLocks noChangeArrowheads="1"/>
            </p:cNvSpPr>
            <p:nvPr/>
          </p:nvSpPr>
          <p:spPr bwMode="gray">
            <a:xfrm>
              <a:off x="2125" y="1327"/>
              <a:ext cx="1571" cy="770"/>
            </a:xfrm>
            <a:prstGeom prst="ellipse">
              <a:avLst/>
            </a:prstGeom>
            <a:gradFill rotWithShape="1">
              <a:gsLst>
                <a:gs pos="0">
                  <a:srgbClr val="3F6696"/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l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3504" name="Oval 16"/>
            <p:cNvSpPr>
              <a:spLocks noChangeArrowheads="1"/>
            </p:cNvSpPr>
            <p:nvPr/>
          </p:nvSpPr>
          <p:spPr bwMode="gray">
            <a:xfrm>
              <a:off x="2236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l">
                <a:defRPr/>
              </a:pPr>
              <a:r>
                <a:rPr lang="ru-RU" sz="3600" b="1">
                  <a:solidFill>
                    <a:srgbClr val="993366"/>
                  </a:solidFill>
                </a:rPr>
                <a:t>ЗДОРОВЬЕ</a:t>
              </a:r>
            </a:p>
          </p:txBody>
        </p:sp>
      </p:grpSp>
      <p:sp>
        <p:nvSpPr>
          <p:cNvPr id="26633" name="Text Box 17"/>
          <p:cNvSpPr txBox="1">
            <a:spLocks noChangeArrowheads="1"/>
          </p:cNvSpPr>
          <p:nvPr/>
        </p:nvSpPr>
        <p:spPr bwMode="auto">
          <a:xfrm>
            <a:off x="1187450" y="977900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/>
            <a:endParaRPr lang="en-US" altLang="ru-RU" sz="2400"/>
          </a:p>
        </p:txBody>
      </p:sp>
      <p:sp>
        <p:nvSpPr>
          <p:cNvPr id="2" name="Freeform 8"/>
          <p:cNvSpPr>
            <a:spLocks/>
          </p:cNvSpPr>
          <p:nvPr/>
        </p:nvSpPr>
        <p:spPr bwMode="gray">
          <a:xfrm flipH="1">
            <a:off x="3635375" y="2133600"/>
            <a:ext cx="1698625" cy="23622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ru-RU">
              <a:cs typeface="+mn-cs"/>
            </a:endParaRPr>
          </a:p>
        </p:txBody>
      </p:sp>
      <p:sp>
        <p:nvSpPr>
          <p:cNvPr id="26635" name="AutoShape 4"/>
          <p:cNvSpPr>
            <a:spLocks noChangeArrowheads="1"/>
          </p:cNvSpPr>
          <p:nvPr/>
        </p:nvSpPr>
        <p:spPr bwMode="auto">
          <a:xfrm>
            <a:off x="5292725" y="3352800"/>
            <a:ext cx="3470275" cy="27400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/>
            <a:endParaRPr lang="ru-RU" altLang="ru-RU">
              <a:latin typeface="Verdana" pitchFamily="34" charset="0"/>
            </a:endParaRPr>
          </a:p>
        </p:txBody>
      </p:sp>
      <p:sp>
        <p:nvSpPr>
          <p:cNvPr id="26636" name="Rectangle 24"/>
          <p:cNvSpPr>
            <a:spLocks noChangeArrowheads="1"/>
          </p:cNvSpPr>
          <p:nvPr/>
        </p:nvSpPr>
        <p:spPr bwMode="auto">
          <a:xfrm>
            <a:off x="5795963" y="692150"/>
            <a:ext cx="302418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ru-RU" altLang="ru-RU" sz="2800" b="1"/>
              <a:t>      </a:t>
            </a:r>
            <a:r>
              <a:rPr lang="ru-RU" altLang="ru-RU" sz="2800" b="1">
                <a:solidFill>
                  <a:srgbClr val="993366"/>
                </a:solidFill>
              </a:rPr>
              <a:t>ФИЗИЧЕСКОЕ</a:t>
            </a:r>
          </a:p>
          <a:p>
            <a:pPr algn="l" eaLnBrk="1" hangingPunct="1"/>
            <a:r>
              <a:rPr lang="ru-RU" altLang="ru-RU" sz="2000" b="1"/>
              <a:t>уровень роста и развития органов и систем организма</a:t>
            </a:r>
            <a:endParaRPr lang="ru-RU" altLang="ru-RU" sz="2000"/>
          </a:p>
        </p:txBody>
      </p:sp>
      <p:sp>
        <p:nvSpPr>
          <p:cNvPr id="26637" name="Rectangle 26"/>
          <p:cNvSpPr>
            <a:spLocks noChangeArrowheads="1"/>
          </p:cNvSpPr>
          <p:nvPr/>
        </p:nvSpPr>
        <p:spPr bwMode="auto">
          <a:xfrm>
            <a:off x="5562600" y="4038600"/>
            <a:ext cx="29178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993366"/>
                </a:solidFill>
              </a:rPr>
              <a:t>ПСИХИЧЕСКОЕ</a:t>
            </a:r>
          </a:p>
          <a:p>
            <a:pPr algn="ctr" eaLnBrk="1" hangingPunct="1"/>
            <a:r>
              <a:rPr lang="ru-RU" altLang="ru-RU" sz="2000" b="1"/>
              <a:t>общий </a:t>
            </a:r>
          </a:p>
          <a:p>
            <a:pPr algn="ctr" eaLnBrk="1" hangingPunct="1"/>
            <a:r>
              <a:rPr lang="ru-RU" altLang="ru-RU" sz="2000" b="1"/>
              <a:t>душевный  </a:t>
            </a:r>
          </a:p>
          <a:p>
            <a:pPr algn="ctr" eaLnBrk="1" hangingPunct="1"/>
            <a:r>
              <a:rPr lang="ru-RU" altLang="ru-RU" sz="2000" b="1"/>
              <a:t>комфорт ребенка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kern="1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СРЕДСТВА СОХРАНЕНИЯ И УКРЕПЛЕНИЯ ЗДОРОВЬЯ ДЕТЕЙ</a:t>
            </a:r>
          </a:p>
        </p:txBody>
      </p:sp>
      <p:pic>
        <p:nvPicPr>
          <p:cNvPr id="240644" name="Picture 4" descr="IMG_3187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989138"/>
            <a:ext cx="3024188" cy="2779712"/>
          </a:xfr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27652" name="AutoShape 12"/>
          <p:cNvSpPr>
            <a:spLocks noChangeArrowheads="1"/>
          </p:cNvSpPr>
          <p:nvPr/>
        </p:nvSpPr>
        <p:spPr bwMode="auto">
          <a:xfrm>
            <a:off x="6516688" y="1700213"/>
            <a:ext cx="2374900" cy="15113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 b="1"/>
              <a:t>СОДЕРЖАНИЕ</a:t>
            </a:r>
          </a:p>
          <a:p>
            <a:pPr algn="ctr" eaLnBrk="1" hangingPunct="1"/>
            <a:r>
              <a:rPr lang="ru-RU" altLang="ru-RU" sz="2000" b="1"/>
              <a:t>УЧЕБНОГО</a:t>
            </a:r>
          </a:p>
          <a:p>
            <a:pPr algn="ctr" eaLnBrk="1" hangingPunct="1"/>
            <a:r>
              <a:rPr lang="ru-RU" altLang="ru-RU" sz="2000" b="1"/>
              <a:t> МАТЕРИАЛА</a:t>
            </a:r>
          </a:p>
        </p:txBody>
      </p:sp>
      <p:sp>
        <p:nvSpPr>
          <p:cNvPr id="27653" name="AutoShape 13"/>
          <p:cNvSpPr>
            <a:spLocks noChangeArrowheads="1"/>
          </p:cNvSpPr>
          <p:nvPr/>
        </p:nvSpPr>
        <p:spPr bwMode="auto">
          <a:xfrm>
            <a:off x="6516688" y="3933825"/>
            <a:ext cx="2232025" cy="129698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 b="1"/>
              <a:t>МЕТОДЫ </a:t>
            </a:r>
          </a:p>
          <a:p>
            <a:pPr algn="ctr" eaLnBrk="1" hangingPunct="1"/>
            <a:r>
              <a:rPr lang="ru-RU" altLang="ru-RU" sz="2000" b="1"/>
              <a:t>И ФОРМЫ </a:t>
            </a:r>
          </a:p>
          <a:p>
            <a:pPr algn="ctr" eaLnBrk="1" hangingPunct="1"/>
            <a:r>
              <a:rPr lang="ru-RU" altLang="ru-RU" sz="2000" b="1"/>
              <a:t>ОБУЧЕНИЯ</a:t>
            </a:r>
          </a:p>
        </p:txBody>
      </p:sp>
      <p:sp>
        <p:nvSpPr>
          <p:cNvPr id="27654" name="AutoShape 14"/>
          <p:cNvSpPr>
            <a:spLocks noChangeArrowheads="1"/>
          </p:cNvSpPr>
          <p:nvPr/>
        </p:nvSpPr>
        <p:spPr bwMode="auto">
          <a:xfrm>
            <a:off x="468313" y="1773238"/>
            <a:ext cx="2447925" cy="151288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 b="1"/>
              <a:t>СОЗДАНИЕ  </a:t>
            </a:r>
          </a:p>
          <a:p>
            <a:pPr algn="ctr" eaLnBrk="1" hangingPunct="1"/>
            <a:r>
              <a:rPr lang="ru-RU" altLang="ru-RU" sz="2000" b="1"/>
              <a:t>БЕЗОПАСНОЙ </a:t>
            </a:r>
          </a:p>
          <a:p>
            <a:pPr algn="ctr" eaLnBrk="1" hangingPunct="1"/>
            <a:r>
              <a:rPr lang="ru-RU" altLang="ru-RU" sz="2000" b="1"/>
              <a:t>АДАПТИВНОЙ </a:t>
            </a:r>
          </a:p>
          <a:p>
            <a:pPr algn="ctr" eaLnBrk="1" hangingPunct="1"/>
            <a:r>
              <a:rPr lang="ru-RU" altLang="ru-RU" sz="2000" b="1"/>
              <a:t>СРЕДЫ</a:t>
            </a:r>
          </a:p>
        </p:txBody>
      </p:sp>
      <p:sp>
        <p:nvSpPr>
          <p:cNvPr id="27655" name="AutoShape 15"/>
          <p:cNvSpPr>
            <a:spLocks noChangeArrowheads="1"/>
          </p:cNvSpPr>
          <p:nvPr/>
        </p:nvSpPr>
        <p:spPr bwMode="auto">
          <a:xfrm>
            <a:off x="179388" y="4076700"/>
            <a:ext cx="2952750" cy="104298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 b="1"/>
              <a:t>МЕЖЛИЧНОСТНЫЕ </a:t>
            </a:r>
          </a:p>
          <a:p>
            <a:pPr algn="ctr" eaLnBrk="1" hangingPunct="1"/>
            <a:r>
              <a:rPr lang="ru-RU" altLang="ru-RU" sz="2000" b="1"/>
              <a:t>ОТНОШЕНИЯ</a:t>
            </a:r>
          </a:p>
        </p:txBody>
      </p:sp>
      <p:sp>
        <p:nvSpPr>
          <p:cNvPr id="27656" name="AutoShape 16"/>
          <p:cNvSpPr>
            <a:spLocks noChangeArrowheads="1"/>
          </p:cNvSpPr>
          <p:nvPr/>
        </p:nvSpPr>
        <p:spPr bwMode="auto">
          <a:xfrm>
            <a:off x="2916238" y="5229225"/>
            <a:ext cx="3384550" cy="13684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 b="1"/>
              <a:t>СТИЛЬ </a:t>
            </a:r>
          </a:p>
          <a:p>
            <a:pPr algn="ctr" eaLnBrk="1" hangingPunct="1"/>
            <a:r>
              <a:rPr lang="ru-RU" altLang="ru-RU" sz="2000" b="1"/>
              <a:t>ВЗАИМООТНОШЕНИЙ </a:t>
            </a:r>
          </a:p>
          <a:p>
            <a:pPr algn="ctr" eaLnBrk="1" hangingPunct="1"/>
            <a:r>
              <a:rPr lang="ru-RU" altLang="ru-RU" sz="2000" b="1"/>
              <a:t>ПЕДАГОГОВ И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smtClean="0"/>
              <a:t>Факторы, влияющие </a:t>
            </a:r>
            <a:br>
              <a:rPr lang="ru-RU" altLang="ru-RU" sz="3200" b="1" smtClean="0"/>
            </a:br>
            <a:r>
              <a:rPr lang="ru-RU" altLang="ru-RU" sz="3200" b="1" smtClean="0"/>
              <a:t>на успешность </a:t>
            </a:r>
            <a:br>
              <a:rPr lang="ru-RU" altLang="ru-RU" sz="3200" b="1" smtClean="0"/>
            </a:br>
            <a:r>
              <a:rPr lang="ru-RU" altLang="ru-RU" sz="3200" b="1" smtClean="0"/>
              <a:t>образовательного процесса   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smtClean="0"/>
              <a:t>Наличие квалифицированных кадров;</a:t>
            </a:r>
          </a:p>
          <a:p>
            <a:r>
              <a:rPr lang="ru-RU" altLang="ru-RU" sz="2800" smtClean="0"/>
              <a:t>Обеспечение безопасных, здоровьесберегающих  условий для воспитанников;</a:t>
            </a:r>
          </a:p>
          <a:p>
            <a:r>
              <a:rPr lang="ru-RU" altLang="ru-RU" sz="2800" smtClean="0"/>
              <a:t>Обеспечение преемственности в работе всех участников образовательного процесса;</a:t>
            </a:r>
          </a:p>
          <a:p>
            <a:r>
              <a:rPr lang="ru-RU" altLang="ru-RU" sz="2800" smtClean="0"/>
              <a:t> Использование современных инновационных технологий.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Результативность образовательного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2014/2015 – 86,44% - </a:t>
            </a:r>
            <a:r>
              <a:rPr lang="ru-RU" sz="2000" dirty="0" smtClean="0"/>
              <a:t>устранено нарушение </a:t>
            </a:r>
            <a:r>
              <a:rPr lang="ru-RU" dirty="0" smtClean="0"/>
              <a:t>                             </a:t>
            </a:r>
          </a:p>
          <a:p>
            <a:pPr marL="0" indent="0"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ru-RU" dirty="0" smtClean="0"/>
              <a:t>                        </a:t>
            </a:r>
            <a:r>
              <a:rPr lang="ru-RU" dirty="0">
                <a:solidFill>
                  <a:srgbClr val="000000"/>
                </a:solidFill>
              </a:rPr>
              <a:t>13,56% - </a:t>
            </a:r>
            <a:r>
              <a:rPr lang="ru-RU" sz="2000" dirty="0">
                <a:solidFill>
                  <a:srgbClr val="000000"/>
                </a:solidFill>
              </a:rPr>
              <a:t>выпущены с улучшением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 smtClean="0"/>
              <a:t>2015/2016 – 89,11% - </a:t>
            </a:r>
            <a:r>
              <a:rPr lang="ru-RU" sz="2000" dirty="0">
                <a:solidFill>
                  <a:srgbClr val="000000"/>
                </a:solidFill>
              </a:rPr>
              <a:t>устранено нарушение </a:t>
            </a:r>
            <a:endParaRPr lang="ru-RU" dirty="0" smtClean="0"/>
          </a:p>
          <a:p>
            <a:pPr marL="0" indent="0"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    10,89% - </a:t>
            </a:r>
            <a:r>
              <a:rPr lang="ru-RU" sz="2000" dirty="0">
                <a:solidFill>
                  <a:srgbClr val="000000"/>
                </a:solidFill>
              </a:rPr>
              <a:t>выпущены с улучшением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988"/>
            <a:ext cx="9144000" cy="6884988"/>
          </a:xfrm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3773" y="332656"/>
            <a:ext cx="2691526" cy="4773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63663" y="5322330"/>
            <a:ext cx="8691636" cy="1276908"/>
          </a:xfrm>
          <a:prstGeom prst="rect">
            <a:avLst/>
          </a:prstGeom>
        </p:spPr>
        <p:txBody>
          <a:bodyPr bIns="9144"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cap="none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ул. Народного ополчения, 10а, г. Гомель, 246035</a:t>
            </a:r>
            <a:r>
              <a:rPr lang="en-US" sz="2000" b="1" cap="none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en-US" sz="2000" b="1" cap="none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en-US" sz="2000" b="1" cap="none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8 (0232) 62 32 28</a:t>
            </a:r>
            <a:r>
              <a:rPr lang="ru-RU" sz="2000" b="1" cap="none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2000" b="1" cap="none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en-US" sz="2000" b="1" cap="none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www.zolac.jdroo.by</a:t>
            </a:r>
            <a:br>
              <a:rPr lang="en-US" sz="2000" b="1" cap="none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en-US" sz="2000" b="1" cap="none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zolac@jdroo.by</a:t>
            </a:r>
            <a:endParaRPr lang="ru-RU" sz="2000" b="1" cap="none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3" name="WordArt 13"/>
          <p:cNvSpPr>
            <a:spLocks noChangeArrowheads="1" noChangeShapeType="1" noTextEdit="1"/>
          </p:cNvSpPr>
          <p:nvPr/>
        </p:nvSpPr>
        <p:spPr bwMode="auto">
          <a:xfrm>
            <a:off x="163513" y="908050"/>
            <a:ext cx="5867400" cy="338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Georgia"/>
              </a:rPr>
              <a:t>Государственное</a:t>
            </a:r>
          </a:p>
          <a:p>
            <a:pPr algn="ctr"/>
            <a:r>
              <a:rPr lang="ru-RU" sz="3600" b="1" i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Georgia"/>
              </a:rPr>
              <a:t>учреждение  образования</a:t>
            </a:r>
          </a:p>
          <a:p>
            <a:pPr algn="ctr"/>
            <a:r>
              <a:rPr lang="ru-RU" sz="3600" b="1" i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Georgia"/>
              </a:rPr>
              <a:t>"Дошкольный центр </a:t>
            </a:r>
          </a:p>
          <a:p>
            <a:pPr algn="ctr"/>
            <a:r>
              <a:rPr lang="ru-RU" sz="3600" b="1" i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Georgia"/>
              </a:rPr>
              <a:t>развития ребенка </a:t>
            </a:r>
          </a:p>
          <a:p>
            <a:pPr algn="ctr"/>
            <a:r>
              <a:rPr lang="ru-RU" sz="3600" b="1" i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Georgia"/>
              </a:rPr>
              <a:t>«Золак»</a:t>
            </a:r>
          </a:p>
          <a:p>
            <a:pPr algn="ctr"/>
            <a:r>
              <a:rPr lang="ru-RU" sz="3600" b="1" i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Georgia"/>
              </a:rPr>
              <a:t>г. Гомеля"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ОРГАНИЗАЦИЯ ОБРАЗОВАТЕЛЬНОГО ПРОЦЕССА В СПЕЦИАЛЬНОЙ ГРУППЕ</a:t>
            </a:r>
          </a:p>
        </p:txBody>
      </p:sp>
      <p:sp>
        <p:nvSpPr>
          <p:cNvPr id="5123" name="AutoShape 3"/>
          <p:cNvSpPr>
            <a:spLocks noChangeArrowheads="1"/>
          </p:cNvSpPr>
          <p:nvPr>
            <p:ph type="body" idx="1"/>
          </p:nvPr>
        </p:nvSpPr>
        <p:spPr>
          <a:xfrm>
            <a:off x="1182688" y="2052638"/>
            <a:ext cx="6894512" cy="15287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Font typeface="Arial" charset="0"/>
              <a:buNone/>
            </a:pPr>
            <a:r>
              <a:rPr lang="ru-RU" altLang="ru-RU" sz="2200" b="1" smtClean="0"/>
              <a:t>Реализация образовательных программ специального образования на уровне дошкольного образования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295400" y="3962400"/>
            <a:ext cx="6781800" cy="19050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buSzPct val="75000"/>
              <a:buFont typeface="Arial" charset="0"/>
              <a:buNone/>
            </a:pPr>
            <a:r>
              <a:rPr lang="ru-RU" altLang="ru-RU" sz="2200" b="1"/>
              <a:t>Реализация образовательной программы специального образования на уровне дошкольного образования для лиц </a:t>
            </a:r>
          </a:p>
          <a:p>
            <a:pPr algn="ctr">
              <a:buSzPct val="75000"/>
              <a:buFont typeface="Arial" charset="0"/>
              <a:buNone/>
            </a:pPr>
            <a:r>
              <a:rPr lang="ru-RU" altLang="ru-RU" sz="2200" b="1"/>
              <a:t>с интеллектуальной недостаточностью</a:t>
            </a:r>
          </a:p>
          <a:p>
            <a:pPr algn="ctr">
              <a:buSzPct val="75000"/>
              <a:buFont typeface="Arial" charset="0"/>
              <a:buNone/>
            </a:pPr>
            <a:endParaRPr lang="ru-RU" altLang="ru-RU" sz="2200" b="1"/>
          </a:p>
          <a:p>
            <a:pPr algn="ctr">
              <a:buSzPct val="75000"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91513" cy="1100138"/>
          </a:xfrm>
        </p:spPr>
        <p:txBody>
          <a:bodyPr/>
          <a:lstStyle/>
          <a:p>
            <a:pPr algn="ctr"/>
            <a:r>
              <a:rPr lang="ru-RU" altLang="ru-RU" sz="2200" b="1" smtClean="0"/>
              <a:t>ДОКУМЕНТЫ ДЛЯ ЗАЧИСЛЕНИЯ РЕБЕНКА В СПЕЦИАЛЬНУЮ ГРУППУ 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 b="1" smtClean="0">
                <a:latin typeface="Times New Roman" pitchFamily="18" charset="0"/>
              </a:rPr>
              <a:t>направление, выданное управлением (отделом) образования;</a:t>
            </a:r>
          </a:p>
          <a:p>
            <a:r>
              <a:rPr lang="ru-RU" altLang="ru-RU" sz="2400" b="1" smtClean="0">
                <a:latin typeface="Times New Roman" pitchFamily="18" charset="0"/>
              </a:rPr>
              <a:t>заявление родителя воспитанника;</a:t>
            </a:r>
          </a:p>
          <a:p>
            <a:r>
              <a:rPr lang="ru-RU" altLang="ru-RU" sz="2400" b="1" smtClean="0">
                <a:latin typeface="Times New Roman" pitchFamily="18" charset="0"/>
              </a:rPr>
              <a:t>заключение ЦКРОиР (с согласием родителей); </a:t>
            </a:r>
          </a:p>
          <a:p>
            <a:r>
              <a:rPr lang="ru-RU" altLang="ru-RU" sz="2400" b="1" smtClean="0">
                <a:latin typeface="Times New Roman" pitchFamily="18" charset="0"/>
              </a:rPr>
              <a:t>медицинская справка о состоянии здоровья воспитанников;</a:t>
            </a:r>
          </a:p>
          <a:p>
            <a:r>
              <a:rPr lang="ru-RU" altLang="ru-RU" sz="2400" b="1" smtClean="0">
                <a:latin typeface="Times New Roman" pitchFamily="18" charset="0"/>
              </a:rPr>
              <a:t>свидетельство о рождении.</a:t>
            </a:r>
            <a:r>
              <a:rPr lang="ru-RU" altLang="ru-RU" smtClean="0"/>
              <a:t> </a:t>
            </a:r>
          </a:p>
          <a:p>
            <a:endParaRPr lang="ru-RU" altLang="ru-RU" smtClean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4149725"/>
            <a:ext cx="33115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 txBox="1">
            <a:spLocks noGrp="1"/>
          </p:cNvSpPr>
          <p:nvPr/>
        </p:nvSpPr>
        <p:spPr bwMode="auto">
          <a:xfrm>
            <a:off x="7734300" y="6305550"/>
            <a:ext cx="1219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9F339ED9-F1BD-4F8D-ADCD-447CB1A73482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5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0600" y="609600"/>
            <a:ext cx="7596188" cy="774700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/>
            </a:r>
            <a:br>
              <a:rPr lang="ru-RU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ru-RU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УЧЕБНЫЙ ПЛАН НА ТЕКУЩИЙ ГОД</a:t>
            </a:r>
          </a:p>
        </p:txBody>
      </p:sp>
      <p:grpSp>
        <p:nvGrpSpPr>
          <p:cNvPr id="7172" name="Group 7"/>
          <p:cNvGrpSpPr>
            <a:grpSpLocks/>
          </p:cNvGrpSpPr>
          <p:nvPr/>
        </p:nvGrpSpPr>
        <p:grpSpPr bwMode="auto">
          <a:xfrm>
            <a:off x="250825" y="2997200"/>
            <a:ext cx="762000" cy="665163"/>
            <a:chOff x="3174" y="2656"/>
            <a:chExt cx="1549" cy="1351"/>
          </a:xfrm>
        </p:grpSpPr>
        <p:sp>
          <p:nvSpPr>
            <p:cNvPr id="7192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l" eaLnBrk="1" hangingPunct="1"/>
              <a:endParaRPr lang="ru-RU" altLang="ru-RU"/>
            </a:p>
          </p:txBody>
        </p:sp>
        <p:sp>
          <p:nvSpPr>
            <p:cNvPr id="7193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l" eaLnBrk="1" hangingPunct="1"/>
              <a:endParaRPr lang="ru-RU" altLang="ru-RU"/>
            </a:p>
          </p:txBody>
        </p:sp>
        <p:sp>
          <p:nvSpPr>
            <p:cNvPr id="51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7173" name="Line 11"/>
          <p:cNvSpPr>
            <a:spLocks noChangeShapeType="1"/>
          </p:cNvSpPr>
          <p:nvPr/>
        </p:nvSpPr>
        <p:spPr bwMode="auto">
          <a:xfrm>
            <a:off x="838200" y="219075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838200" y="1295400"/>
            <a:ext cx="81121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/>
            <a:endParaRPr lang="ru-RU" altLang="ru-RU" sz="2000" b="1">
              <a:cs typeface="Arial" charset="0"/>
            </a:endParaRPr>
          </a:p>
          <a:p>
            <a:pPr algn="l"/>
            <a:r>
              <a:rPr lang="ru-RU" altLang="ru-RU" sz="2000" b="1"/>
              <a:t>РАЗРАБАТЫВАЕТСЯ УЧРЕЖДЕНИЕМ ОБРАЗОВАНИЯ, НА БАЗЕ КОТОРОГО ОТКРЫТА  ГРУППА</a:t>
            </a:r>
            <a:endParaRPr lang="en-US" altLang="ru-RU" sz="2000" b="1"/>
          </a:p>
        </p:txBody>
      </p:sp>
      <p:sp>
        <p:nvSpPr>
          <p:cNvPr id="7175" name="Text Box 13"/>
          <p:cNvSpPr txBox="1">
            <a:spLocks noChangeArrowheads="1"/>
          </p:cNvSpPr>
          <p:nvPr/>
        </p:nvSpPr>
        <p:spPr bwMode="gray">
          <a:xfrm>
            <a:off x="425450" y="16795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/>
            <a:r>
              <a:rPr lang="en-US" altLang="ru-RU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176" name="Line 14"/>
          <p:cNvSpPr>
            <a:spLocks noChangeShapeType="1"/>
          </p:cNvSpPr>
          <p:nvPr/>
        </p:nvSpPr>
        <p:spPr bwMode="auto">
          <a:xfrm>
            <a:off x="831850" y="3343275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Text Box 16"/>
          <p:cNvSpPr txBox="1">
            <a:spLocks noChangeArrowheads="1"/>
          </p:cNvSpPr>
          <p:nvPr/>
        </p:nvSpPr>
        <p:spPr bwMode="gray">
          <a:xfrm>
            <a:off x="468313" y="30686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/>
            <a:r>
              <a:rPr lang="en-US" altLang="ru-RU" sz="2400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7178" name="Group 17"/>
          <p:cNvGrpSpPr>
            <a:grpSpLocks/>
          </p:cNvGrpSpPr>
          <p:nvPr/>
        </p:nvGrpSpPr>
        <p:grpSpPr bwMode="auto">
          <a:xfrm>
            <a:off x="228600" y="4572000"/>
            <a:ext cx="762000" cy="665163"/>
            <a:chOff x="1110" y="2656"/>
            <a:chExt cx="1549" cy="1351"/>
          </a:xfrm>
        </p:grpSpPr>
        <p:sp>
          <p:nvSpPr>
            <p:cNvPr id="7189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l" eaLnBrk="1" hangingPunct="1"/>
              <a:endParaRPr lang="ru-RU" altLang="ru-RU"/>
            </a:p>
          </p:txBody>
        </p:sp>
        <p:sp>
          <p:nvSpPr>
            <p:cNvPr id="7190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l" eaLnBrk="1" hangingPunct="1"/>
              <a:endParaRPr lang="ru-RU" altLang="ru-RU"/>
            </a:p>
          </p:txBody>
        </p:sp>
        <p:sp>
          <p:nvSpPr>
            <p:cNvPr id="60" name="AutoShape 20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7179" name="Line 25"/>
          <p:cNvSpPr>
            <a:spLocks noChangeShapeType="1"/>
          </p:cNvSpPr>
          <p:nvPr/>
        </p:nvSpPr>
        <p:spPr bwMode="auto">
          <a:xfrm>
            <a:off x="819150" y="450215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Text Box 26"/>
          <p:cNvSpPr txBox="1">
            <a:spLocks noChangeArrowheads="1"/>
          </p:cNvSpPr>
          <p:nvPr/>
        </p:nvSpPr>
        <p:spPr bwMode="auto">
          <a:xfrm>
            <a:off x="1042988" y="4267200"/>
            <a:ext cx="81010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/>
            <a:endParaRPr lang="ru-RU" altLang="ru-RU" sz="2000" b="1">
              <a:cs typeface="Arial" charset="0"/>
            </a:endParaRPr>
          </a:p>
          <a:p>
            <a:pPr algn="l"/>
            <a:r>
              <a:rPr lang="ru-RU" altLang="ru-RU" sz="2000" b="1"/>
              <a:t>УТВЕРЖДАЕТСЯ РУКОВОДИТЕЛЕМ </a:t>
            </a:r>
          </a:p>
          <a:p>
            <a:pPr algn="l"/>
            <a:r>
              <a:rPr lang="ru-RU" altLang="ru-RU" sz="2000" b="1"/>
              <a:t>УЧРЕЖДЕНИЯ ОБРАЗОВАНИЯ </a:t>
            </a:r>
          </a:p>
          <a:p>
            <a:pPr algn="l"/>
            <a:r>
              <a:rPr lang="ru-RU" altLang="ru-RU" sz="2000" b="1"/>
              <a:t> и согласовывается с  директором </a:t>
            </a:r>
          </a:p>
          <a:p>
            <a:pPr algn="l"/>
            <a:r>
              <a:rPr lang="ru-RU" altLang="ru-RU" sz="2000" b="1"/>
              <a:t> ЦКРОиР</a:t>
            </a:r>
            <a:endParaRPr lang="en-US" altLang="ru-RU" sz="2000" b="1">
              <a:cs typeface="Arial" charset="0"/>
            </a:endParaRPr>
          </a:p>
        </p:txBody>
      </p:sp>
      <p:sp>
        <p:nvSpPr>
          <p:cNvPr id="7181" name="Text Box 27"/>
          <p:cNvSpPr txBox="1">
            <a:spLocks noChangeArrowheads="1"/>
          </p:cNvSpPr>
          <p:nvPr/>
        </p:nvSpPr>
        <p:spPr bwMode="gray">
          <a:xfrm>
            <a:off x="468313" y="47244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/>
            <a:r>
              <a:rPr lang="en-US" altLang="ru-RU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182" name="Text Box 29"/>
          <p:cNvSpPr txBox="1">
            <a:spLocks noChangeArrowheads="1"/>
          </p:cNvSpPr>
          <p:nvPr/>
        </p:nvSpPr>
        <p:spPr bwMode="auto">
          <a:xfrm>
            <a:off x="1085850" y="2398713"/>
            <a:ext cx="80581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l" eaLnBrk="1" hangingPunct="1"/>
            <a:endParaRPr lang="ru-RU" altLang="ru-RU" sz="2000" b="1">
              <a:cs typeface="Arial" charset="0"/>
            </a:endParaRPr>
          </a:p>
          <a:p>
            <a:pPr algn="l" eaLnBrk="1" hangingPunct="1"/>
            <a:endParaRPr lang="ru-RU" altLang="ru-RU" sz="2000" b="1">
              <a:cs typeface="Arial" charset="0"/>
            </a:endParaRPr>
          </a:p>
          <a:p>
            <a:pPr algn="l" eaLnBrk="1" hangingPunct="1"/>
            <a:r>
              <a:rPr lang="ru-RU" altLang="ru-RU" sz="2000" b="1"/>
              <a:t>ПЛАН РАЗРАБЫВАЕТСЯ НА ОСНОВЕ ТИПОВОГО УЧЕБНОГО ПЛАНА ДОШКОЛЬНОГО ОБРАЗОВАНИЯ И СООТВЕТСТВУЮЩЕГО УЧЕБНОГО ПЛАНА СПЕЦИАЛЬНОГО ОБРАЗОВАНИЯ</a:t>
            </a:r>
          </a:p>
        </p:txBody>
      </p:sp>
      <p:grpSp>
        <p:nvGrpSpPr>
          <p:cNvPr id="7183" name="Group 3"/>
          <p:cNvGrpSpPr>
            <a:grpSpLocks/>
          </p:cNvGrpSpPr>
          <p:nvPr/>
        </p:nvGrpSpPr>
        <p:grpSpPr bwMode="auto">
          <a:xfrm>
            <a:off x="228600" y="1581150"/>
            <a:ext cx="762000" cy="665163"/>
            <a:chOff x="1110" y="2656"/>
            <a:chExt cx="1549" cy="1351"/>
          </a:xfrm>
        </p:grpSpPr>
        <p:sp>
          <p:nvSpPr>
            <p:cNvPr id="718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l" eaLnBrk="1" hangingPunct="1"/>
              <a:endParaRPr lang="ru-RU" altLang="ru-RU"/>
            </a:p>
          </p:txBody>
        </p:sp>
        <p:sp>
          <p:nvSpPr>
            <p:cNvPr id="718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l" eaLnBrk="1" hangingPunct="1"/>
              <a:endParaRPr lang="ru-RU" altLang="ru-RU"/>
            </a:p>
          </p:txBody>
        </p:sp>
        <p:sp>
          <p:nvSpPr>
            <p:cNvPr id="77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7184" name="Text Box 13"/>
          <p:cNvSpPr txBox="1">
            <a:spLocks noChangeArrowheads="1"/>
          </p:cNvSpPr>
          <p:nvPr/>
        </p:nvSpPr>
        <p:spPr bwMode="gray">
          <a:xfrm>
            <a:off x="434975" y="16891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/>
            <a:r>
              <a:rPr lang="en-US" altLang="ru-RU" sz="24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64898" name="Picture 34" descr="дети бабло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4076700"/>
            <a:ext cx="33480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18488" cy="1027113"/>
          </a:xfrm>
        </p:spPr>
        <p:txBody>
          <a:bodyPr/>
          <a:lstStyle/>
          <a:p>
            <a:pPr algn="ctr"/>
            <a:r>
              <a:rPr lang="ru-RU" altLang="ru-RU" sz="2400" b="1" smtClean="0"/>
              <a:t>ПОДГОТОВКА УДО К ОСУЩЕСТВЛЕНИЮ КОРРЕКЦИОННО-ОБРАЗОВАТЕЛЬНОГО ПРОЦЕССА В СПЕЦИАЛЬНОЙ ГРУППЕ</a:t>
            </a:r>
          </a:p>
        </p:txBody>
      </p:sp>
      <p:pic>
        <p:nvPicPr>
          <p:cNvPr id="53254" name="Picture 6" descr="IMG_0100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2060575"/>
            <a:ext cx="2170113" cy="3028950"/>
          </a:xfrm>
          <a:noFill/>
        </p:spPr>
      </p:pic>
      <p:sp>
        <p:nvSpPr>
          <p:cNvPr id="819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700338" y="1773238"/>
            <a:ext cx="5986462" cy="4094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 b="1" smtClean="0"/>
              <a:t>кадровое обеспечение;</a:t>
            </a:r>
          </a:p>
          <a:p>
            <a:pPr>
              <a:lnSpc>
                <a:spcPct val="90000"/>
              </a:lnSpc>
            </a:pPr>
            <a:r>
              <a:rPr lang="ru-RU" altLang="ru-RU" sz="2000" b="1" smtClean="0"/>
              <a:t>создание безопасной адаптивной образовательной среды </a:t>
            </a:r>
            <a:r>
              <a:rPr lang="ru-RU" altLang="ru-RU" sz="1600" b="1" smtClean="0"/>
              <a:t>(</a:t>
            </a:r>
            <a:r>
              <a:rPr lang="ru-RU" altLang="ru-RU" sz="1600" b="1" i="1" smtClean="0"/>
              <a:t>предметно-пространственной, коррекционно-развивающей, социальной);</a:t>
            </a:r>
          </a:p>
          <a:p>
            <a:pPr>
              <a:lnSpc>
                <a:spcPct val="90000"/>
              </a:lnSpc>
              <a:buClr>
                <a:srgbClr val="00007D"/>
              </a:buClr>
            </a:pPr>
            <a:r>
              <a:rPr lang="ru-RU" altLang="ru-RU" sz="2000" b="1" smtClean="0">
                <a:solidFill>
                  <a:srgbClr val="000000"/>
                </a:solidFill>
              </a:rPr>
              <a:t>программно-методическое обеспечение образовательного процесса</a:t>
            </a:r>
          </a:p>
          <a:p>
            <a:pPr>
              <a:lnSpc>
                <a:spcPct val="90000"/>
              </a:lnSpc>
            </a:pPr>
            <a:r>
              <a:rPr lang="ru-RU" altLang="ru-RU" sz="2000" b="1" smtClean="0"/>
              <a:t>предварительная подготовка всех участников образовательного процесса (педагогов, детей, родителей);</a:t>
            </a:r>
          </a:p>
          <a:p>
            <a:pPr>
              <a:lnSpc>
                <a:spcPct val="90000"/>
              </a:lnSpc>
            </a:pPr>
            <a:r>
              <a:rPr lang="ru-RU" altLang="ru-RU" sz="2000" b="1" smtClean="0"/>
              <a:t>определение форм сотрудничества ДУ и семьи;</a:t>
            </a:r>
          </a:p>
          <a:p>
            <a:pPr>
              <a:lnSpc>
                <a:spcPct val="90000"/>
              </a:lnSpc>
            </a:pPr>
            <a:r>
              <a:rPr lang="ru-RU" altLang="ru-RU" sz="2000" b="1" smtClean="0"/>
              <a:t>создание положительно эмоциональной атмосферы в группах и ДУ в целом;</a:t>
            </a:r>
          </a:p>
          <a:p>
            <a:pPr>
              <a:lnSpc>
                <a:spcPct val="90000"/>
              </a:lnSpc>
            </a:pP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4988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104775"/>
            <a:ext cx="2770188" cy="4087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03847" y="192411"/>
            <a:ext cx="5937593" cy="249299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ЕРМОЛЕНКО</a:t>
            </a:r>
          </a:p>
          <a:p>
            <a:pPr algn="ctr"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НАТАЛЬЯ АНАТОЛЬЕВНА,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учитель-дефектолог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высшей квалификационной категории, дипломант </a:t>
            </a:r>
            <a:r>
              <a:rPr lang="en-US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</a:t>
            </a: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республиканского конкурса «Современные технологи в специальном образовании»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504719" y="2937726"/>
            <a:ext cx="5398368" cy="1871588"/>
          </a:xfrm>
          <a:prstGeom prst="rect">
            <a:avLst/>
          </a:prstGeom>
        </p:spPr>
        <p:txBody>
          <a:bodyPr anchor="ctr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ТЕХНОЛОГИЯ НАГЛЯДНОГО МОДЕЛИРОВАНИЯ </a:t>
            </a:r>
            <a:endParaRPr lang="ru-RU" altLang="ru-RU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21529" y="4856817"/>
            <a:ext cx="6119912" cy="1584325"/>
          </a:xfrm>
          <a:prstGeom prst="rect">
            <a:avLst/>
          </a:prstGeom>
        </p:spPr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КОРРЕКЦИОННОЙ РАБОТЕ ПО РАЗВИТИЮ СВЯЗНОЙ РЕЧИ У ДЕТЕЙ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СТАРШЕГО ДОШКОЛЬНОГО ВОЗРАСТА</a:t>
            </a:r>
            <a:br>
              <a:rPr lang="ru-RU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alt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 ОБЩИМ НЕДОРАЗВИТИЕМ РЕЧИ</a:t>
            </a:r>
            <a:endParaRPr lang="ru-RU" alt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4988"/>
          </a:xfr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36650" y="188640"/>
            <a:ext cx="6870700" cy="808112"/>
          </a:xfrm>
          <a:prstGeom prst="rect">
            <a:avLst/>
          </a:prstGeom>
        </p:spPr>
        <p:txBody>
          <a:bodyPr anchor="ctr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ЦЕННОСТИ ТЕХНОЛОГИИ наглядного моделирования</a:t>
            </a:r>
            <a:endParaRPr lang="ru-RU" alt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359532" y="1700808"/>
          <a:ext cx="842493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4988"/>
          </a:xfr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05593" y="116633"/>
            <a:ext cx="8532813" cy="1872207"/>
          </a:xfrm>
          <a:ln>
            <a:miter lim="800000"/>
            <a:headEnd/>
            <a:tailEnd/>
          </a:ln>
          <a:extLst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alt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развитии навыков наглядного моделирования решаются </a:t>
            </a:r>
            <a:r>
              <a:rPr lang="ru-RU" alt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следующие</a:t>
            </a:r>
            <a:r>
              <a:rPr lang="ru-RU" alt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altLang="ru-RU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alt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ДИДАКТИЧЕСКИЕ ЗАДАЧИ:</a:t>
            </a:r>
            <a:endParaRPr lang="ru-RU" altLang="ru-RU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539552" y="1844824"/>
          <a:ext cx="820891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6194</TotalTime>
  <Words>1544</Words>
  <Application>Microsoft Office PowerPoint</Application>
  <PresentationFormat>Экран (4:3)</PresentationFormat>
  <Paragraphs>244</Paragraphs>
  <Slides>28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Times New Roman</vt:lpstr>
      <vt:lpstr>Wingdings</vt:lpstr>
      <vt:lpstr>Arial Black</vt:lpstr>
      <vt:lpstr>Tahoma</vt:lpstr>
      <vt:lpstr>Verdana</vt:lpstr>
      <vt:lpstr>Пиксел</vt:lpstr>
      <vt:lpstr> Особенности организации образовательного процесса в специальных группах  учреждения дошкольного образования                                        Наталья Фёдоровна Пташиц,  воспитатель-методист  высшей квалификационной категории  ГУО «Дошкольный центр развития ребёнка «Золак»  г.Гомеля».     </vt:lpstr>
      <vt:lpstr>СПЕЦИАЛЬНЫЕ ГРУППЫ ДЛЯ ДЕТЕЙ:</vt:lpstr>
      <vt:lpstr>ОРГАНИЗАЦИЯ ОБРАЗОВАТЕЛЬНОГО ПРОЦЕССА В СПЕЦИАЛЬНОЙ ГРУППЕ</vt:lpstr>
      <vt:lpstr>ДОКУМЕНТЫ ДЛЯ ЗАЧИСЛЕНИЯ РЕБЕНКА В СПЕЦИАЛЬНУЮ ГРУППУ </vt:lpstr>
      <vt:lpstr> УЧЕБНЫЙ ПЛАН НА ТЕКУЩИЙ ГОД</vt:lpstr>
      <vt:lpstr>ПОДГОТОВКА УДО К ОСУЩЕСТВЛЕНИЮ КОРРЕКЦИОННО-ОБРАЗОВАТЕЛЬНОГО ПРОЦЕССА В СПЕЦИАЛЬНОЙ ГРУППЕ</vt:lpstr>
      <vt:lpstr>Презентация PowerPoint</vt:lpstr>
      <vt:lpstr>Презентация PowerPoint</vt:lpstr>
      <vt:lpstr>При развитии навыков наглядного моделирования решаются следующие ДИДАКТИЧЕСКИЕ 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Адаптивная безопасная среда</vt:lpstr>
      <vt:lpstr>Презентация PowerPoint</vt:lpstr>
      <vt:lpstr>Презентация PowerPoint</vt:lpstr>
      <vt:lpstr>Презентация PowerPoint</vt:lpstr>
      <vt:lpstr>ОСНОВНЫЕ МЕТОДИЧЕСКИЕ АСПЕКТЫ ОРГАНИЗАЦИИ ОБРАЗОВАТЕЛЬНОГО ПРОЦЕССА В  СПЕЦИАЛЬНОЙ ГРУППЕ</vt:lpstr>
      <vt:lpstr>Презентация PowerPoint</vt:lpstr>
      <vt:lpstr>КАЧЕСТВО ОБРАЗОВАТЕЛЬНОГО ПРОЦЕССА</vt:lpstr>
      <vt:lpstr>Презентация PowerPoint</vt:lpstr>
      <vt:lpstr>СРЕДСТВА СОХРАНЕНИЯ И УКРЕПЛЕНИЯ ЗДОРОВЬЯ ДЕТЕЙ</vt:lpstr>
      <vt:lpstr>Факторы, влияющие  на успешность  образовательного процесса   </vt:lpstr>
      <vt:lpstr>Результативность образовательного процесса</vt:lpstr>
      <vt:lpstr>Презентация PowerPoint</vt:lpstr>
    </vt:vector>
  </TitlesOfParts>
  <Company>Iven Computers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Ganna Sh</cp:lastModifiedBy>
  <cp:revision>262</cp:revision>
  <dcterms:created xsi:type="dcterms:W3CDTF">1980-04-02T23:02:19Z</dcterms:created>
  <dcterms:modified xsi:type="dcterms:W3CDTF">2016-11-15T14:29:44Z</dcterms:modified>
</cp:coreProperties>
</file>