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3" r:id="rId8"/>
    <p:sldId id="264" r:id="rId9"/>
    <p:sldId id="261" r:id="rId10"/>
    <p:sldId id="265" r:id="rId11"/>
    <p:sldId id="266" r:id="rId12"/>
    <p:sldId id="267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690EB8-8392-4A7D-9B1E-EE51B2EDA943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C8FC32-8D42-4A6A-B985-858C2B67A2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2016223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  <a:t>Из сложного </a:t>
            </a:r>
            <a:b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  <a:t>в  простое</a:t>
            </a:r>
            <a:endParaRPr lang="ru-RU" sz="7200" b="1" i="1" dirty="0">
              <a:solidFill>
                <a:srgbClr val="C00000"/>
              </a:solidFill>
              <a:latin typeface="Franklin Gothic Heavy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492896"/>
            <a:ext cx="8458200" cy="3744416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solidFill>
                  <a:srgbClr val="C00000"/>
                </a:solidFill>
              </a:rPr>
              <a:t>Клюева Татьяна Юрьевна</a:t>
            </a:r>
            <a:r>
              <a:rPr lang="en-US" sz="3600" b="1" dirty="0">
                <a:solidFill>
                  <a:srgbClr val="C00000"/>
                </a:solidFill>
              </a:rPr>
              <a:t>,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r"/>
            <a:r>
              <a:rPr lang="ru-RU" i="1" dirty="0" smtClean="0">
                <a:solidFill>
                  <a:srgbClr val="C00000"/>
                </a:solidFill>
              </a:rPr>
              <a:t>учитель трудового обучения </a:t>
            </a:r>
          </a:p>
          <a:p>
            <a:pPr algn="r"/>
            <a:r>
              <a:rPr lang="ru-RU" i="1" dirty="0">
                <a:solidFill>
                  <a:srgbClr val="C00000"/>
                </a:solidFill>
              </a:rPr>
              <a:t>г</a:t>
            </a:r>
            <a:r>
              <a:rPr lang="ru-RU" i="1" dirty="0" smtClean="0">
                <a:solidFill>
                  <a:srgbClr val="C00000"/>
                </a:solidFill>
              </a:rPr>
              <a:t>осударственного учреждения образования</a:t>
            </a:r>
          </a:p>
          <a:p>
            <a:pPr algn="r"/>
            <a:r>
              <a:rPr lang="ru-RU" i="1" dirty="0" smtClean="0">
                <a:solidFill>
                  <a:srgbClr val="C00000"/>
                </a:solidFill>
              </a:rPr>
              <a:t>«Средняя школа №10 г. Мозыря»</a:t>
            </a:r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Фото\Фото школы\СБО\image-0-02-05-b504009f65e4c1a767f7c71265d2ce1783895435279ba0c4320a699ce18b13e3-V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1142984"/>
            <a:ext cx="3275806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285720" y="357166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Работа с фольгой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7" name="Picture 3" descr="F:\Скульптура\DSC0047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429132"/>
            <a:ext cx="3302666" cy="1974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F:\Скульптура\DSC0047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3739534" y="1546823"/>
            <a:ext cx="2643207" cy="1978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9" name="Picture 5" descr="F:\Скульптура\DSC0047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400000">
            <a:off x="6322521" y="1535603"/>
            <a:ext cx="2643206" cy="2429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Письмо проволокой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readmsg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7752" y="1571612"/>
            <a:ext cx="3557392" cy="2227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readmsg (4).png"/>
          <p:cNvPicPr>
            <a:picLocks noChangeAspect="1"/>
          </p:cNvPicPr>
          <p:nvPr/>
        </p:nvPicPr>
        <p:blipFill>
          <a:blip r:embed="rId3" cstate="email"/>
          <a:srcRect r="11384"/>
          <a:stretch>
            <a:fillRect/>
          </a:stretch>
        </p:blipFill>
        <p:spPr>
          <a:xfrm>
            <a:off x="642909" y="1571612"/>
            <a:ext cx="3411225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Содержимое 7" descr="readmsg (35).jpg"/>
          <p:cNvPicPr>
            <a:picLocks noGrp="1" noChangeAspect="1"/>
          </p:cNvPicPr>
          <p:nvPr>
            <p:ph idx="1"/>
          </p:nvPr>
        </p:nvPicPr>
        <p:blipFill>
          <a:blip r:embed="rId4" cstate="email">
            <a:lum bright="30000" contrast="30000"/>
          </a:blip>
          <a:stretch>
            <a:fillRect/>
          </a:stretch>
        </p:blipFill>
        <p:spPr>
          <a:xfrm>
            <a:off x="2843808" y="4077072"/>
            <a:ext cx="2871200" cy="24365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    Скажи мне – и я забуду.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Покажи мне – и я запомню.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 Вовлеки меня – и я научусь.</a:t>
            </a:r>
          </a:p>
          <a:p>
            <a:pPr algn="r">
              <a:buNone/>
            </a:pPr>
            <a:r>
              <a:rPr lang="ru-RU" sz="2800" i="1" dirty="0" smtClean="0">
                <a:solidFill>
                  <a:srgbClr val="C00000"/>
                </a:solidFill>
              </a:rPr>
              <a:t>Китайская пословица</a:t>
            </a:r>
            <a:endParaRPr lang="ru-RU" sz="28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Скульптура\DSC0047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1706049" y="1777495"/>
            <a:ext cx="5374712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85720" y="304784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Попробуем?..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2016223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  <a:t>Из сложного </a:t>
            </a:r>
            <a:b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7200" b="1" i="1" dirty="0" smtClean="0">
                <a:solidFill>
                  <a:srgbClr val="C00000"/>
                </a:solidFill>
                <a:latin typeface="Franklin Gothic Heavy" pitchFamily="34" charset="0"/>
              </a:rPr>
              <a:t>в  простое</a:t>
            </a:r>
            <a:endParaRPr lang="ru-RU" sz="7200" b="1" i="1" dirty="0">
              <a:solidFill>
                <a:srgbClr val="C00000"/>
              </a:solidFill>
              <a:latin typeface="Franklin Gothic Heavy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492896"/>
            <a:ext cx="8458200" cy="3744416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solidFill>
                  <a:srgbClr val="C00000"/>
                </a:solidFill>
              </a:rPr>
              <a:t>Клюева Татьяна Юрьевна</a:t>
            </a:r>
            <a:r>
              <a:rPr lang="en-US" sz="3600" b="1" dirty="0">
                <a:solidFill>
                  <a:srgbClr val="C00000"/>
                </a:solidFill>
              </a:rPr>
              <a:t>,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r"/>
            <a:r>
              <a:rPr lang="ru-RU" i="1" dirty="0" smtClean="0">
                <a:solidFill>
                  <a:srgbClr val="C00000"/>
                </a:solidFill>
              </a:rPr>
              <a:t>учитель трудового обучения </a:t>
            </a:r>
          </a:p>
          <a:p>
            <a:pPr algn="r"/>
            <a:r>
              <a:rPr lang="ru-RU" i="1" dirty="0">
                <a:solidFill>
                  <a:srgbClr val="C00000"/>
                </a:solidFill>
              </a:rPr>
              <a:t>г</a:t>
            </a:r>
            <a:r>
              <a:rPr lang="ru-RU" i="1" dirty="0" smtClean="0">
                <a:solidFill>
                  <a:srgbClr val="C00000"/>
                </a:solidFill>
              </a:rPr>
              <a:t>осударственного учреждения образования</a:t>
            </a:r>
          </a:p>
          <a:p>
            <a:pPr algn="r"/>
            <a:r>
              <a:rPr lang="ru-RU" i="1" dirty="0" smtClean="0">
                <a:solidFill>
                  <a:srgbClr val="C00000"/>
                </a:solidFill>
              </a:rPr>
              <a:t>«Средняя школа №10 г. Мозыря»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726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/>
          </a:bodyPr>
          <a:lstStyle/>
          <a:p>
            <a:pPr marL="2152650" indent="0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В душе каждого ребенка есть невидимые струны.</a:t>
            </a:r>
          </a:p>
          <a:p>
            <a:pPr marL="2152650" indent="0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Если их тронуть умелой рукой, они красиво зазвучат.</a:t>
            </a:r>
          </a:p>
          <a:p>
            <a:pPr marL="0" indent="0">
              <a:buNone/>
            </a:pPr>
            <a:endParaRPr lang="ru-RU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i="1" dirty="0" smtClean="0">
                <a:solidFill>
                  <a:srgbClr val="C00000"/>
                </a:solidFill>
              </a:rPr>
              <a:t>                                                                    В.А. Сухомлинский</a:t>
            </a:r>
            <a:endParaRPr lang="ru-RU" sz="28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81257" y="4046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Инструменты для работы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Скульптура\DSC00477.JPG"/>
          <p:cNvPicPr>
            <a:picLocks noChangeAspect="1" noChangeArrowheads="1"/>
          </p:cNvPicPr>
          <p:nvPr/>
        </p:nvPicPr>
        <p:blipFill>
          <a:blip r:embed="rId2" cstate="email">
            <a:lum bright="10000" contrast="20000"/>
          </a:blip>
          <a:srcRect/>
          <a:stretch>
            <a:fillRect/>
          </a:stretch>
        </p:blipFill>
        <p:spPr bwMode="auto">
          <a:xfrm>
            <a:off x="785786" y="1214422"/>
            <a:ext cx="7572428" cy="54343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Проволока, фольга и бумага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readmsg (4).jpg"/>
          <p:cNvPicPr>
            <a:picLocks noChangeAspect="1"/>
          </p:cNvPicPr>
          <p:nvPr/>
        </p:nvPicPr>
        <p:blipFill>
          <a:blip r:embed="rId2" cstate="email">
            <a:lum bright="30000" contrast="30000"/>
          </a:blip>
          <a:srcRect/>
          <a:stretch>
            <a:fillRect/>
          </a:stretch>
        </p:blipFill>
        <p:spPr>
          <a:xfrm>
            <a:off x="3500430" y="1428736"/>
            <a:ext cx="2160240" cy="2313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F:\Скульптура\DSC00457.JPG"/>
          <p:cNvPicPr>
            <a:picLocks noChangeAspect="1" noChangeArrowheads="1"/>
          </p:cNvPicPr>
          <p:nvPr/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 bwMode="auto">
          <a:xfrm>
            <a:off x="357158" y="1214422"/>
            <a:ext cx="2500330" cy="2559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F:\Скульптура\DSC00459.JPG"/>
          <p:cNvPicPr>
            <a:picLocks noChangeAspect="1" noChangeArrowheads="1"/>
          </p:cNvPicPr>
          <p:nvPr/>
        </p:nvPicPr>
        <p:blipFill>
          <a:blip r:embed="rId4" cstate="email">
            <a:lum bright="10000"/>
          </a:blip>
          <a:srcRect/>
          <a:stretch>
            <a:fillRect/>
          </a:stretch>
        </p:blipFill>
        <p:spPr bwMode="auto">
          <a:xfrm>
            <a:off x="5929322" y="2716638"/>
            <a:ext cx="2786082" cy="2641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F:\Скульптура\DSC00461.JPG"/>
          <p:cNvPicPr>
            <a:picLocks noChangeAspect="1" noChangeArrowheads="1"/>
          </p:cNvPicPr>
          <p:nvPr/>
        </p:nvPicPr>
        <p:blipFill>
          <a:blip r:embed="rId5" cstate="email">
            <a:lum bright="10000"/>
          </a:blip>
          <a:srcRect/>
          <a:stretch>
            <a:fillRect/>
          </a:stretch>
        </p:blipFill>
        <p:spPr bwMode="auto">
          <a:xfrm>
            <a:off x="2071670" y="4020029"/>
            <a:ext cx="2643206" cy="2409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admsg (5)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30000" contrast="30000"/>
          </a:blip>
          <a:stretch>
            <a:fillRect/>
          </a:stretch>
        </p:blipFill>
        <p:spPr>
          <a:xfrm>
            <a:off x="467543" y="2852936"/>
            <a:ext cx="2381981" cy="31862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readmsg (6).jpg"/>
          <p:cNvPicPr>
            <a:picLocks noChangeAspect="1"/>
          </p:cNvPicPr>
          <p:nvPr/>
        </p:nvPicPr>
        <p:blipFill>
          <a:blip r:embed="rId3" cstate="email">
            <a:lum bright="30000" contrast="30000"/>
          </a:blip>
          <a:stretch>
            <a:fillRect/>
          </a:stretch>
        </p:blipFill>
        <p:spPr>
          <a:xfrm>
            <a:off x="5940152" y="2708920"/>
            <a:ext cx="2583898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F:\Скульптура\DSC00464.JPG"/>
          <p:cNvPicPr>
            <a:picLocks noChangeAspect="1" noChangeArrowheads="1"/>
          </p:cNvPicPr>
          <p:nvPr/>
        </p:nvPicPr>
        <p:blipFill>
          <a:blip r:embed="rId4" cstate="email">
            <a:lum bright="10000"/>
          </a:blip>
          <a:srcRect/>
          <a:stretch>
            <a:fillRect/>
          </a:stretch>
        </p:blipFill>
        <p:spPr bwMode="auto">
          <a:xfrm rot="5400000">
            <a:off x="2705871" y="1866105"/>
            <a:ext cx="3446506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Скульптура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Стилизация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3" descr="F:\Скульптура\DSC00465.JPG"/>
          <p:cNvPicPr>
            <a:picLocks noChangeAspect="1" noChangeArrowheads="1"/>
          </p:cNvPicPr>
          <p:nvPr/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 bwMode="auto">
          <a:xfrm rot="5400000">
            <a:off x="-37126" y="2320337"/>
            <a:ext cx="4860531" cy="3071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0" name="Picture 4" descr="F:\Скульптура\DSC00468.JPG"/>
          <p:cNvPicPr>
            <a:picLocks noChangeAspect="1" noChangeArrowheads="1"/>
          </p:cNvPicPr>
          <p:nvPr/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 bwMode="auto">
          <a:xfrm rot="5400000">
            <a:off x="4201656" y="2259374"/>
            <a:ext cx="4611804" cy="3442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Алгоритм   изготовления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1. Скручиваем из проволоки  «скелет»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readmsg (3)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9593" y="2276872"/>
            <a:ext cx="3152272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readmsg (28).jpg"/>
          <p:cNvPicPr>
            <a:picLocks noChangeAspect="1"/>
          </p:cNvPicPr>
          <p:nvPr/>
        </p:nvPicPr>
        <p:blipFill>
          <a:blip r:embed="rId3" cstate="email">
            <a:lum bright="20000" contrast="40000"/>
          </a:blip>
          <a:srcRect/>
          <a:stretch>
            <a:fillRect/>
          </a:stretch>
        </p:blipFill>
        <p:spPr>
          <a:xfrm rot="5400000">
            <a:off x="5169101" y="2975915"/>
            <a:ext cx="3672408" cy="27063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          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524056" cy="430730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 descr="readmsg (25).jpg"/>
          <p:cNvPicPr>
            <a:picLocks noChangeAspect="1"/>
          </p:cNvPicPr>
          <p:nvPr/>
        </p:nvPicPr>
        <p:blipFill>
          <a:blip r:embed="rId2" cstate="email">
            <a:lum bright="20000" contrast="30000"/>
          </a:blip>
          <a:stretch>
            <a:fillRect/>
          </a:stretch>
        </p:blipFill>
        <p:spPr>
          <a:xfrm>
            <a:off x="1403648" y="2615252"/>
            <a:ext cx="2106758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readmsg (30).jpg"/>
          <p:cNvPicPr>
            <a:picLocks noChangeAspect="1"/>
          </p:cNvPicPr>
          <p:nvPr/>
        </p:nvPicPr>
        <p:blipFill>
          <a:blip r:embed="rId3" cstate="email">
            <a:lum bright="30000" contrast="30000"/>
          </a:blip>
          <a:stretch>
            <a:fillRect/>
          </a:stretch>
        </p:blipFill>
        <p:spPr>
          <a:xfrm rot="5400000">
            <a:off x="4659522" y="3350846"/>
            <a:ext cx="349736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428596" y="787770"/>
            <a:ext cx="81758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  2. Создаём объем фольгой, обматываем                бумагой, красим 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readmsg (3).jpg"/>
          <p:cNvPicPr>
            <a:picLocks noChangeAspect="1"/>
          </p:cNvPicPr>
          <p:nvPr/>
        </p:nvPicPr>
        <p:blipFill>
          <a:blip r:embed="rId2" cstate="email">
            <a:lum bright="20000" contrast="20000"/>
          </a:blip>
          <a:srcRect/>
          <a:stretch>
            <a:fillRect/>
          </a:stretch>
        </p:blipFill>
        <p:spPr>
          <a:xfrm>
            <a:off x="5143504" y="1500174"/>
            <a:ext cx="3214710" cy="2551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Процесс  творчества </a:t>
            </a:r>
            <a:endParaRPr lang="ru-RU" b="1" cap="none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125" name="Picture 5" descr="D:\Фото\Фото школы\СБО\image-0-02-05-fedbdd9aaad5c33e942f5df10480b88be062f4294e35935d91fdc002ea8e8199-V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1571612"/>
            <a:ext cx="3595669" cy="2696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D:\Фото\Фото школы\СБО\image-0-02-05-f68afa3f073cc947eaea26598a3062ffc82e3bac13675b31595ec370412fb157-V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14546" y="3429000"/>
            <a:ext cx="4214842" cy="3161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1609</TotalTime>
  <Words>131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Из сложного  в  простое</vt:lpstr>
      <vt:lpstr>Слайд 2</vt:lpstr>
      <vt:lpstr>Слайд 3</vt:lpstr>
      <vt:lpstr>Проволока, фольга и бумага</vt:lpstr>
      <vt:lpstr>Скульптура</vt:lpstr>
      <vt:lpstr>Стилизация</vt:lpstr>
      <vt:lpstr>Алгоритм   изготовления</vt:lpstr>
      <vt:lpstr>           </vt:lpstr>
      <vt:lpstr>Процесс  творчества </vt:lpstr>
      <vt:lpstr>Слайд 10</vt:lpstr>
      <vt:lpstr>Письмо проволокой</vt:lpstr>
      <vt:lpstr>Слайд 12</vt:lpstr>
      <vt:lpstr>Слайд 13</vt:lpstr>
      <vt:lpstr>Из сложного  в  простое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 простого  к  сложному</dc:title>
  <dc:creator>Acer</dc:creator>
  <cp:lastModifiedBy>student003</cp:lastModifiedBy>
  <cp:revision>76</cp:revision>
  <dcterms:created xsi:type="dcterms:W3CDTF">2017-11-20T15:02:05Z</dcterms:created>
  <dcterms:modified xsi:type="dcterms:W3CDTF">2017-12-04T09:18:25Z</dcterms:modified>
</cp:coreProperties>
</file>