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25"/>
  </p:notesMasterIdLst>
  <p:sldIdLst>
    <p:sldId id="256" r:id="rId2"/>
    <p:sldId id="258" r:id="rId3"/>
    <p:sldId id="268" r:id="rId4"/>
    <p:sldId id="269" r:id="rId5"/>
    <p:sldId id="261" r:id="rId6"/>
    <p:sldId id="262" r:id="rId7"/>
    <p:sldId id="270" r:id="rId8"/>
    <p:sldId id="263" r:id="rId9"/>
    <p:sldId id="271" r:id="rId10"/>
    <p:sldId id="264" r:id="rId11"/>
    <p:sldId id="265" r:id="rId12"/>
    <p:sldId id="272" r:id="rId13"/>
    <p:sldId id="266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66FFCC"/>
    <a:srgbClr val="79D3FB"/>
    <a:srgbClr val="99FF33"/>
    <a:srgbClr val="F67832"/>
    <a:srgbClr val="F5A939"/>
    <a:srgbClr val="000000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>
      <p:cViewPr>
        <p:scale>
          <a:sx n="60" d="100"/>
          <a:sy n="60" d="100"/>
        </p:scale>
        <p:origin x="-151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4054B-9481-4731-BEF6-7FC04DC12E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96759-8EA9-4AC0-ABD0-EB0664CBF34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0" dirty="0" smtClean="0">
              <a:solidFill>
                <a:schemeClr val="tx1"/>
              </a:solidFill>
            </a:rPr>
            <a:t>Правильная речь</a:t>
          </a:r>
          <a:endParaRPr lang="ru-RU" sz="4000" b="0" dirty="0">
            <a:solidFill>
              <a:schemeClr val="tx1"/>
            </a:solidFill>
          </a:endParaRPr>
        </a:p>
      </dgm:t>
    </dgm:pt>
    <dgm:pt modelId="{B0E8B2D3-B8E5-4F7D-9F97-C8F130BEDCF8}" type="parTrans" cxnId="{256C3FB7-A726-4822-AC26-5107D60F2094}">
      <dgm:prSet/>
      <dgm:spPr/>
      <dgm:t>
        <a:bodyPr/>
        <a:lstStyle/>
        <a:p>
          <a:endParaRPr lang="ru-RU"/>
        </a:p>
      </dgm:t>
    </dgm:pt>
    <dgm:pt modelId="{DA5577DE-E3C4-4CF8-8891-E35798A7DBCC}" type="sibTrans" cxnId="{256C3FB7-A726-4822-AC26-5107D60F2094}">
      <dgm:prSet/>
      <dgm:spPr/>
      <dgm:t>
        <a:bodyPr/>
        <a:lstStyle/>
        <a:p>
          <a:endParaRPr lang="ru-RU"/>
        </a:p>
      </dgm:t>
    </dgm:pt>
    <dgm:pt modelId="{CAFB9D39-5F02-4934-8EFE-7217AC091C59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Полноценное, всестороннее  развитие</a:t>
          </a:r>
          <a:endParaRPr lang="ru-RU" dirty="0">
            <a:solidFill>
              <a:schemeClr val="tx1"/>
            </a:solidFill>
          </a:endParaRPr>
        </a:p>
      </dgm:t>
    </dgm:pt>
    <dgm:pt modelId="{59160326-5C6F-4EFA-A0EC-5E942F5F717C}" type="parTrans" cxnId="{7E0622B0-E80D-4166-B505-EC3BA02DC9F8}">
      <dgm:prSet/>
      <dgm:spPr/>
      <dgm:t>
        <a:bodyPr/>
        <a:lstStyle/>
        <a:p>
          <a:endParaRPr lang="ru-RU" dirty="0"/>
        </a:p>
      </dgm:t>
    </dgm:pt>
    <dgm:pt modelId="{2AE7028B-80C7-4543-9FAB-5D21DC8FB50E}" type="sibTrans" cxnId="{7E0622B0-E80D-4166-B505-EC3BA02DC9F8}">
      <dgm:prSet/>
      <dgm:spPr/>
      <dgm:t>
        <a:bodyPr/>
        <a:lstStyle/>
        <a:p>
          <a:endParaRPr lang="ru-RU"/>
        </a:p>
      </dgm:t>
    </dgm:pt>
    <dgm:pt modelId="{E0BEA487-15EE-4D80-95CC-C725D744407E}">
      <dgm:prSet phldrT="[Текст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Познание окружающей действительности</a:t>
          </a:r>
          <a:endParaRPr lang="ru-RU" dirty="0">
            <a:solidFill>
              <a:schemeClr val="tx1"/>
            </a:solidFill>
          </a:endParaRPr>
        </a:p>
      </dgm:t>
    </dgm:pt>
    <dgm:pt modelId="{E98061EF-3BA8-4244-A7D1-DC34CFC69B21}" type="parTrans" cxnId="{C12619F8-06E2-4646-B6ED-20BEB668E13F}">
      <dgm:prSet/>
      <dgm:spPr/>
      <dgm:t>
        <a:bodyPr/>
        <a:lstStyle/>
        <a:p>
          <a:endParaRPr lang="ru-RU" dirty="0"/>
        </a:p>
      </dgm:t>
    </dgm:pt>
    <dgm:pt modelId="{5CEAA06B-13FD-4739-AAF8-D73F56DF0FCF}" type="sibTrans" cxnId="{C12619F8-06E2-4646-B6ED-20BEB668E13F}">
      <dgm:prSet/>
      <dgm:spPr/>
      <dgm:t>
        <a:bodyPr/>
        <a:lstStyle/>
        <a:p>
          <a:endParaRPr lang="ru-RU"/>
        </a:p>
      </dgm:t>
    </dgm:pt>
    <dgm:pt modelId="{B1E76CBD-D132-4316-8114-A58FC843D3A1}">
      <dgm:prSet phldrT="[Текст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Содержательное взаимодействие с социумом</a:t>
          </a:r>
          <a:endParaRPr lang="ru-RU" dirty="0">
            <a:solidFill>
              <a:schemeClr val="tx1"/>
            </a:solidFill>
          </a:endParaRPr>
        </a:p>
      </dgm:t>
    </dgm:pt>
    <dgm:pt modelId="{BBAD2D21-DBD0-4422-AE59-DE4AD4B66063}" type="parTrans" cxnId="{638DADCD-D108-46A5-BDF8-9E7D267DBB59}">
      <dgm:prSet/>
      <dgm:spPr/>
      <dgm:t>
        <a:bodyPr/>
        <a:lstStyle/>
        <a:p>
          <a:endParaRPr lang="ru-RU" dirty="0"/>
        </a:p>
      </dgm:t>
    </dgm:pt>
    <dgm:pt modelId="{F4138D3F-5B03-4015-AE58-6596882AE3D6}" type="sibTrans" cxnId="{638DADCD-D108-46A5-BDF8-9E7D267DBB59}">
      <dgm:prSet/>
      <dgm:spPr/>
      <dgm:t>
        <a:bodyPr/>
        <a:lstStyle/>
        <a:p>
          <a:endParaRPr lang="ru-RU"/>
        </a:p>
      </dgm:t>
    </dgm:pt>
    <dgm:pt modelId="{4CF8A86F-14D5-49CE-97EB-CBA9BD25D6D6}" type="pres">
      <dgm:prSet presAssocID="{E0B4054B-9481-4731-BEF6-7FC04DC12E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7E83D-0CCB-4AA2-8BBF-0BDC5536372F}" type="pres">
      <dgm:prSet presAssocID="{78C96759-8EA9-4AC0-ABD0-EB0664CBF343}" presName="root1" presStyleCnt="0"/>
      <dgm:spPr/>
    </dgm:pt>
    <dgm:pt modelId="{71455545-F8DB-4E02-9FD4-2178EA42D458}" type="pres">
      <dgm:prSet presAssocID="{78C96759-8EA9-4AC0-ABD0-EB0664CBF343}" presName="LevelOneTextNode" presStyleLbl="node0" presStyleIdx="0" presStyleCnt="1" custLinFactNeighborX="2666" custLinFactNeighborY="1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C91ED-C0F5-482B-8AAC-0E3394FD6ACD}" type="pres">
      <dgm:prSet presAssocID="{78C96759-8EA9-4AC0-ABD0-EB0664CBF343}" presName="level2hierChild" presStyleCnt="0"/>
      <dgm:spPr/>
    </dgm:pt>
    <dgm:pt modelId="{9D047942-B8CE-4EBC-8E95-56CA814B863E}" type="pres">
      <dgm:prSet presAssocID="{59160326-5C6F-4EFA-A0EC-5E942F5F717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6AB6118-B07E-4821-A549-1E727E774936}" type="pres">
      <dgm:prSet presAssocID="{59160326-5C6F-4EFA-A0EC-5E942F5F717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FD95CC8-7A54-462A-B02D-F1B95BBA111D}" type="pres">
      <dgm:prSet presAssocID="{CAFB9D39-5F02-4934-8EFE-7217AC091C59}" presName="root2" presStyleCnt="0"/>
      <dgm:spPr/>
    </dgm:pt>
    <dgm:pt modelId="{9CA344AB-85FF-4398-A3AC-95923ECF5ADC}" type="pres">
      <dgm:prSet presAssocID="{CAFB9D39-5F02-4934-8EFE-7217AC091C59}" presName="LevelTwoTextNode" presStyleLbl="node2" presStyleIdx="0" presStyleCnt="3" custLinFactNeighborX="0" custLinFactNeighborY="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82971-169B-4756-B8A1-7276FAED6338}" type="pres">
      <dgm:prSet presAssocID="{CAFB9D39-5F02-4934-8EFE-7217AC091C59}" presName="level3hierChild" presStyleCnt="0"/>
      <dgm:spPr/>
    </dgm:pt>
    <dgm:pt modelId="{CD0693F3-90AC-4E15-ABA9-ABDEEA66DDA4}" type="pres">
      <dgm:prSet presAssocID="{E98061EF-3BA8-4244-A7D1-DC34CFC69B2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1302B14-1C7B-4FA4-B3B2-766961CDC7BC}" type="pres">
      <dgm:prSet presAssocID="{E98061EF-3BA8-4244-A7D1-DC34CFC69B2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7CAC3C3-5F87-4C53-81A4-EF09303F89D1}" type="pres">
      <dgm:prSet presAssocID="{E0BEA487-15EE-4D80-95CC-C725D744407E}" presName="root2" presStyleCnt="0"/>
      <dgm:spPr/>
    </dgm:pt>
    <dgm:pt modelId="{E5E97361-588D-4FAD-B367-F28690DF1912}" type="pres">
      <dgm:prSet presAssocID="{E0BEA487-15EE-4D80-95CC-C725D744407E}" presName="LevelTwoTextNode" presStyleLbl="node2" presStyleIdx="1" presStyleCnt="3" custLinFactNeighborX="0" custLinFactNeighborY="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ED847-B3FA-461E-A200-334EF1D49492}" type="pres">
      <dgm:prSet presAssocID="{E0BEA487-15EE-4D80-95CC-C725D744407E}" presName="level3hierChild" presStyleCnt="0"/>
      <dgm:spPr/>
    </dgm:pt>
    <dgm:pt modelId="{ED9759B2-D782-4A1D-96A0-E5180A5E357F}" type="pres">
      <dgm:prSet presAssocID="{BBAD2D21-DBD0-4422-AE59-DE4AD4B6606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77DA81B-E89C-49FA-B6D3-21F80E61C465}" type="pres">
      <dgm:prSet presAssocID="{BBAD2D21-DBD0-4422-AE59-DE4AD4B6606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02C5EDD-FE4C-490B-939E-5143BA6ED8A4}" type="pres">
      <dgm:prSet presAssocID="{B1E76CBD-D132-4316-8114-A58FC843D3A1}" presName="root2" presStyleCnt="0"/>
      <dgm:spPr/>
    </dgm:pt>
    <dgm:pt modelId="{99587129-C511-4F29-99EC-82F2A445E5BC}" type="pres">
      <dgm:prSet presAssocID="{B1E76CBD-D132-4316-8114-A58FC843D3A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ADEFE6-A9CA-4918-8CC0-9C1DA5E44E1B}" type="pres">
      <dgm:prSet presAssocID="{B1E76CBD-D132-4316-8114-A58FC843D3A1}" presName="level3hierChild" presStyleCnt="0"/>
      <dgm:spPr/>
    </dgm:pt>
  </dgm:ptLst>
  <dgm:cxnLst>
    <dgm:cxn modelId="{C12619F8-06E2-4646-B6ED-20BEB668E13F}" srcId="{78C96759-8EA9-4AC0-ABD0-EB0664CBF343}" destId="{E0BEA487-15EE-4D80-95CC-C725D744407E}" srcOrd="1" destOrd="0" parTransId="{E98061EF-3BA8-4244-A7D1-DC34CFC69B21}" sibTransId="{5CEAA06B-13FD-4739-AAF8-D73F56DF0FCF}"/>
    <dgm:cxn modelId="{2800EAB9-1253-4D5B-BE37-8EEE734AE778}" type="presOf" srcId="{59160326-5C6F-4EFA-A0EC-5E942F5F717C}" destId="{9D047942-B8CE-4EBC-8E95-56CA814B863E}" srcOrd="0" destOrd="0" presId="urn:microsoft.com/office/officeart/2008/layout/HorizontalMultiLevelHierarchy"/>
    <dgm:cxn modelId="{172371E1-C480-4F1A-9263-8F7296F0F48E}" type="presOf" srcId="{E0B4054B-9481-4731-BEF6-7FC04DC12E99}" destId="{4CF8A86F-14D5-49CE-97EB-CBA9BD25D6D6}" srcOrd="0" destOrd="0" presId="urn:microsoft.com/office/officeart/2008/layout/HorizontalMultiLevelHierarchy"/>
    <dgm:cxn modelId="{7E0622B0-E80D-4166-B505-EC3BA02DC9F8}" srcId="{78C96759-8EA9-4AC0-ABD0-EB0664CBF343}" destId="{CAFB9D39-5F02-4934-8EFE-7217AC091C59}" srcOrd="0" destOrd="0" parTransId="{59160326-5C6F-4EFA-A0EC-5E942F5F717C}" sibTransId="{2AE7028B-80C7-4543-9FAB-5D21DC8FB50E}"/>
    <dgm:cxn modelId="{C2A87AD8-2C69-4D7E-BA40-DBE3FB8E1E8C}" type="presOf" srcId="{E98061EF-3BA8-4244-A7D1-DC34CFC69B21}" destId="{C1302B14-1C7B-4FA4-B3B2-766961CDC7BC}" srcOrd="1" destOrd="0" presId="urn:microsoft.com/office/officeart/2008/layout/HorizontalMultiLevelHierarchy"/>
    <dgm:cxn modelId="{6275AADF-5ED0-46EC-BBC7-194D0DBAB572}" type="presOf" srcId="{59160326-5C6F-4EFA-A0EC-5E942F5F717C}" destId="{76AB6118-B07E-4821-A549-1E727E774936}" srcOrd="1" destOrd="0" presId="urn:microsoft.com/office/officeart/2008/layout/HorizontalMultiLevelHierarchy"/>
    <dgm:cxn modelId="{01C68737-425E-4C22-AE31-177F1E805F3F}" type="presOf" srcId="{78C96759-8EA9-4AC0-ABD0-EB0664CBF343}" destId="{71455545-F8DB-4E02-9FD4-2178EA42D458}" srcOrd="0" destOrd="0" presId="urn:microsoft.com/office/officeart/2008/layout/HorizontalMultiLevelHierarchy"/>
    <dgm:cxn modelId="{256C3FB7-A726-4822-AC26-5107D60F2094}" srcId="{E0B4054B-9481-4731-BEF6-7FC04DC12E99}" destId="{78C96759-8EA9-4AC0-ABD0-EB0664CBF343}" srcOrd="0" destOrd="0" parTransId="{B0E8B2D3-B8E5-4F7D-9F97-C8F130BEDCF8}" sibTransId="{DA5577DE-E3C4-4CF8-8891-E35798A7DBCC}"/>
    <dgm:cxn modelId="{638DADCD-D108-46A5-BDF8-9E7D267DBB59}" srcId="{78C96759-8EA9-4AC0-ABD0-EB0664CBF343}" destId="{B1E76CBD-D132-4316-8114-A58FC843D3A1}" srcOrd="2" destOrd="0" parTransId="{BBAD2D21-DBD0-4422-AE59-DE4AD4B66063}" sibTransId="{F4138D3F-5B03-4015-AE58-6596882AE3D6}"/>
    <dgm:cxn modelId="{CC0127FD-DCE9-42AC-BFB5-33B055BA6F24}" type="presOf" srcId="{B1E76CBD-D132-4316-8114-A58FC843D3A1}" destId="{99587129-C511-4F29-99EC-82F2A445E5BC}" srcOrd="0" destOrd="0" presId="urn:microsoft.com/office/officeart/2008/layout/HorizontalMultiLevelHierarchy"/>
    <dgm:cxn modelId="{41DD4D6C-DD7B-4706-9BE7-AABA8DB18CD4}" type="presOf" srcId="{E98061EF-3BA8-4244-A7D1-DC34CFC69B21}" destId="{CD0693F3-90AC-4E15-ABA9-ABDEEA66DDA4}" srcOrd="0" destOrd="0" presId="urn:microsoft.com/office/officeart/2008/layout/HorizontalMultiLevelHierarchy"/>
    <dgm:cxn modelId="{039E46AE-A6AA-48D8-B4A1-7FB1837978E0}" type="presOf" srcId="{BBAD2D21-DBD0-4422-AE59-DE4AD4B66063}" destId="{ED9759B2-D782-4A1D-96A0-E5180A5E357F}" srcOrd="0" destOrd="0" presId="urn:microsoft.com/office/officeart/2008/layout/HorizontalMultiLevelHierarchy"/>
    <dgm:cxn modelId="{2DF2D6C9-2F9A-483B-BE0C-4692DEE101F6}" type="presOf" srcId="{BBAD2D21-DBD0-4422-AE59-DE4AD4B66063}" destId="{577DA81B-E89C-49FA-B6D3-21F80E61C465}" srcOrd="1" destOrd="0" presId="urn:microsoft.com/office/officeart/2008/layout/HorizontalMultiLevelHierarchy"/>
    <dgm:cxn modelId="{ACDC2628-0F60-4C3E-89B0-29C3749219FE}" type="presOf" srcId="{CAFB9D39-5F02-4934-8EFE-7217AC091C59}" destId="{9CA344AB-85FF-4398-A3AC-95923ECF5ADC}" srcOrd="0" destOrd="0" presId="urn:microsoft.com/office/officeart/2008/layout/HorizontalMultiLevelHierarchy"/>
    <dgm:cxn modelId="{56A97CF4-6416-4CA0-AB4C-F0CE8B9B9DF0}" type="presOf" srcId="{E0BEA487-15EE-4D80-95CC-C725D744407E}" destId="{E5E97361-588D-4FAD-B367-F28690DF1912}" srcOrd="0" destOrd="0" presId="urn:microsoft.com/office/officeart/2008/layout/HorizontalMultiLevelHierarchy"/>
    <dgm:cxn modelId="{9C3FB6FC-66E0-4BAD-A458-0F7AA5F0C732}" type="presParOf" srcId="{4CF8A86F-14D5-49CE-97EB-CBA9BD25D6D6}" destId="{5AD7E83D-0CCB-4AA2-8BBF-0BDC5536372F}" srcOrd="0" destOrd="0" presId="urn:microsoft.com/office/officeart/2008/layout/HorizontalMultiLevelHierarchy"/>
    <dgm:cxn modelId="{A91A69CB-32D3-4895-84AB-3E5DD203D861}" type="presParOf" srcId="{5AD7E83D-0CCB-4AA2-8BBF-0BDC5536372F}" destId="{71455545-F8DB-4E02-9FD4-2178EA42D458}" srcOrd="0" destOrd="0" presId="urn:microsoft.com/office/officeart/2008/layout/HorizontalMultiLevelHierarchy"/>
    <dgm:cxn modelId="{2D491C7F-AB5B-4581-AFAB-EBCD4F22ED01}" type="presParOf" srcId="{5AD7E83D-0CCB-4AA2-8BBF-0BDC5536372F}" destId="{46EC91ED-C0F5-482B-8AAC-0E3394FD6ACD}" srcOrd="1" destOrd="0" presId="urn:microsoft.com/office/officeart/2008/layout/HorizontalMultiLevelHierarchy"/>
    <dgm:cxn modelId="{E0CE4B44-96A7-4744-AD43-4C12F8DD650C}" type="presParOf" srcId="{46EC91ED-C0F5-482B-8AAC-0E3394FD6ACD}" destId="{9D047942-B8CE-4EBC-8E95-56CA814B863E}" srcOrd="0" destOrd="0" presId="urn:microsoft.com/office/officeart/2008/layout/HorizontalMultiLevelHierarchy"/>
    <dgm:cxn modelId="{7B2F6D13-C612-4F63-AA78-9F1274A95065}" type="presParOf" srcId="{9D047942-B8CE-4EBC-8E95-56CA814B863E}" destId="{76AB6118-B07E-4821-A549-1E727E774936}" srcOrd="0" destOrd="0" presId="urn:microsoft.com/office/officeart/2008/layout/HorizontalMultiLevelHierarchy"/>
    <dgm:cxn modelId="{676D3E9F-1BD5-46B8-9363-FEBB250287DD}" type="presParOf" srcId="{46EC91ED-C0F5-482B-8AAC-0E3394FD6ACD}" destId="{1FD95CC8-7A54-462A-B02D-F1B95BBA111D}" srcOrd="1" destOrd="0" presId="urn:microsoft.com/office/officeart/2008/layout/HorizontalMultiLevelHierarchy"/>
    <dgm:cxn modelId="{D82267FA-6099-442C-8B76-8EF8CE033213}" type="presParOf" srcId="{1FD95CC8-7A54-462A-B02D-F1B95BBA111D}" destId="{9CA344AB-85FF-4398-A3AC-95923ECF5ADC}" srcOrd="0" destOrd="0" presId="urn:microsoft.com/office/officeart/2008/layout/HorizontalMultiLevelHierarchy"/>
    <dgm:cxn modelId="{838DB1C1-C34F-4CEC-9863-B5941E8A11E9}" type="presParOf" srcId="{1FD95CC8-7A54-462A-B02D-F1B95BBA111D}" destId="{B6982971-169B-4756-B8A1-7276FAED6338}" srcOrd="1" destOrd="0" presId="urn:microsoft.com/office/officeart/2008/layout/HorizontalMultiLevelHierarchy"/>
    <dgm:cxn modelId="{6D501F02-6309-4A4E-B5A9-CCD672404916}" type="presParOf" srcId="{46EC91ED-C0F5-482B-8AAC-0E3394FD6ACD}" destId="{CD0693F3-90AC-4E15-ABA9-ABDEEA66DDA4}" srcOrd="2" destOrd="0" presId="urn:microsoft.com/office/officeart/2008/layout/HorizontalMultiLevelHierarchy"/>
    <dgm:cxn modelId="{D0A8A8C3-7B03-4559-9BD4-C358A1941649}" type="presParOf" srcId="{CD0693F3-90AC-4E15-ABA9-ABDEEA66DDA4}" destId="{C1302B14-1C7B-4FA4-B3B2-766961CDC7BC}" srcOrd="0" destOrd="0" presId="urn:microsoft.com/office/officeart/2008/layout/HorizontalMultiLevelHierarchy"/>
    <dgm:cxn modelId="{D860323C-DD72-448A-A43C-55589432BCF0}" type="presParOf" srcId="{46EC91ED-C0F5-482B-8AAC-0E3394FD6ACD}" destId="{A7CAC3C3-5F87-4C53-81A4-EF09303F89D1}" srcOrd="3" destOrd="0" presId="urn:microsoft.com/office/officeart/2008/layout/HorizontalMultiLevelHierarchy"/>
    <dgm:cxn modelId="{E9C3EE65-69FD-442E-9F72-249BDC3C7D3E}" type="presParOf" srcId="{A7CAC3C3-5F87-4C53-81A4-EF09303F89D1}" destId="{E5E97361-588D-4FAD-B367-F28690DF1912}" srcOrd="0" destOrd="0" presId="urn:microsoft.com/office/officeart/2008/layout/HorizontalMultiLevelHierarchy"/>
    <dgm:cxn modelId="{965F1735-E41A-4C93-ABE6-5A3A52FBBF9A}" type="presParOf" srcId="{A7CAC3C3-5F87-4C53-81A4-EF09303F89D1}" destId="{02BED847-B3FA-461E-A200-334EF1D49492}" srcOrd="1" destOrd="0" presId="urn:microsoft.com/office/officeart/2008/layout/HorizontalMultiLevelHierarchy"/>
    <dgm:cxn modelId="{7631FC28-5681-4B02-9BD7-47C1ED6178BC}" type="presParOf" srcId="{46EC91ED-C0F5-482B-8AAC-0E3394FD6ACD}" destId="{ED9759B2-D782-4A1D-96A0-E5180A5E357F}" srcOrd="4" destOrd="0" presId="urn:microsoft.com/office/officeart/2008/layout/HorizontalMultiLevelHierarchy"/>
    <dgm:cxn modelId="{D47F0E53-9013-43A9-A46A-F220803DA333}" type="presParOf" srcId="{ED9759B2-D782-4A1D-96A0-E5180A5E357F}" destId="{577DA81B-E89C-49FA-B6D3-21F80E61C465}" srcOrd="0" destOrd="0" presId="urn:microsoft.com/office/officeart/2008/layout/HorizontalMultiLevelHierarchy"/>
    <dgm:cxn modelId="{7EBDECDD-7007-45FE-B144-DD0FF48EE1E1}" type="presParOf" srcId="{46EC91ED-C0F5-482B-8AAC-0E3394FD6ACD}" destId="{C02C5EDD-FE4C-490B-939E-5143BA6ED8A4}" srcOrd="5" destOrd="0" presId="urn:microsoft.com/office/officeart/2008/layout/HorizontalMultiLevelHierarchy"/>
    <dgm:cxn modelId="{2EC6621A-FD34-4D04-B250-127E9359E5FD}" type="presParOf" srcId="{C02C5EDD-FE4C-490B-939E-5143BA6ED8A4}" destId="{99587129-C511-4F29-99EC-82F2A445E5BC}" srcOrd="0" destOrd="0" presId="urn:microsoft.com/office/officeart/2008/layout/HorizontalMultiLevelHierarchy"/>
    <dgm:cxn modelId="{45722C29-3EF1-484B-8493-793EA70F281D}" type="presParOf" srcId="{C02C5EDD-FE4C-490B-939E-5143BA6ED8A4}" destId="{5EADEFE6-A9CA-4918-8CC0-9C1DA5E44E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6FFB8-403E-49DB-82EB-B2F2372752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19904-2483-4C2B-8BAD-BF2DF8D2CB06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0" dirty="0" smtClean="0">
              <a:solidFill>
                <a:schemeClr val="tx1"/>
              </a:solidFill>
            </a:rPr>
            <a:t>Тяжёлые</a:t>
          </a:r>
          <a:r>
            <a:rPr lang="ru-RU" sz="4500" b="0" dirty="0" smtClean="0">
              <a:solidFill>
                <a:schemeClr val="tx1"/>
              </a:solidFill>
            </a:rPr>
            <a:t> </a:t>
          </a:r>
          <a:r>
            <a:rPr lang="ru-RU" sz="4000" b="0" dirty="0" smtClean="0">
              <a:solidFill>
                <a:schemeClr val="tx1"/>
              </a:solidFill>
            </a:rPr>
            <a:t>нарушения</a:t>
          </a:r>
          <a:r>
            <a:rPr lang="ru-RU" sz="4000" b="0" dirty="0" smtClean="0"/>
            <a:t> </a:t>
          </a:r>
          <a:r>
            <a:rPr lang="ru-RU" sz="4000" b="0" dirty="0" smtClean="0">
              <a:solidFill>
                <a:schemeClr val="tx1"/>
              </a:solidFill>
            </a:rPr>
            <a:t>речи</a:t>
          </a:r>
          <a:endParaRPr lang="ru-RU" sz="4000" b="0" dirty="0">
            <a:solidFill>
              <a:schemeClr val="tx1"/>
            </a:solidFill>
          </a:endParaRPr>
        </a:p>
      </dgm:t>
    </dgm:pt>
    <dgm:pt modelId="{AD8CD0D5-B555-4528-A613-B6572E6097F5}" type="parTrans" cxnId="{07DEEB3D-D2D4-48E5-8C41-813140F70B58}">
      <dgm:prSet/>
      <dgm:spPr/>
      <dgm:t>
        <a:bodyPr/>
        <a:lstStyle/>
        <a:p>
          <a:endParaRPr lang="ru-RU"/>
        </a:p>
      </dgm:t>
    </dgm:pt>
    <dgm:pt modelId="{318D4B5D-2FCA-4FFB-98AB-B62FC8966DFA}" type="sibTrans" cxnId="{07DEEB3D-D2D4-48E5-8C41-813140F70B58}">
      <dgm:prSet/>
      <dgm:spPr/>
      <dgm:t>
        <a:bodyPr/>
        <a:lstStyle/>
        <a:p>
          <a:endParaRPr lang="ru-RU"/>
        </a:p>
      </dgm:t>
    </dgm:pt>
    <dgm:pt modelId="{4CD0BA0B-02F4-44A7-A86A-8710D67E08EF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Отражение на поведении и деятельности </a:t>
          </a:r>
          <a:endParaRPr lang="ru-RU" sz="2700" dirty="0">
            <a:solidFill>
              <a:schemeClr val="tx1"/>
            </a:solidFill>
          </a:endParaRPr>
        </a:p>
      </dgm:t>
    </dgm:pt>
    <dgm:pt modelId="{A60F28D3-732E-4F67-B22A-AB76937AF555}" type="parTrans" cxnId="{C1001D1B-90C1-4E18-A737-C64848415CD7}">
      <dgm:prSet/>
      <dgm:spPr/>
      <dgm:t>
        <a:bodyPr/>
        <a:lstStyle/>
        <a:p>
          <a:endParaRPr lang="ru-RU" dirty="0"/>
        </a:p>
      </dgm:t>
    </dgm:pt>
    <dgm:pt modelId="{8CDDF16F-B550-40DA-8AD6-C22780061644}" type="sibTrans" cxnId="{C1001D1B-90C1-4E18-A737-C64848415CD7}">
      <dgm:prSet/>
      <dgm:spPr/>
      <dgm:t>
        <a:bodyPr/>
        <a:lstStyle/>
        <a:p>
          <a:endParaRPr lang="ru-RU"/>
        </a:p>
      </dgm:t>
    </dgm:pt>
    <dgm:pt modelId="{925795F7-7008-46BF-AB36-B89F8F22F471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Недостаточная готовность к школьному обучению</a:t>
          </a:r>
          <a:endParaRPr lang="ru-RU" sz="2700" dirty="0">
            <a:solidFill>
              <a:schemeClr val="tx1"/>
            </a:solidFill>
          </a:endParaRPr>
        </a:p>
      </dgm:t>
    </dgm:pt>
    <dgm:pt modelId="{7E6079AC-6D9A-4035-9564-132E50895C56}" type="parTrans" cxnId="{7D54D2BB-35DD-4646-B208-39F9A8EB6FE8}">
      <dgm:prSet/>
      <dgm:spPr/>
      <dgm:t>
        <a:bodyPr/>
        <a:lstStyle/>
        <a:p>
          <a:endParaRPr lang="ru-RU" dirty="0"/>
        </a:p>
      </dgm:t>
    </dgm:pt>
    <dgm:pt modelId="{FBF5F158-67D1-4AC0-837E-CAD10FB3B5AD}" type="sibTrans" cxnId="{7D54D2BB-35DD-4646-B208-39F9A8EB6FE8}">
      <dgm:prSet/>
      <dgm:spPr/>
      <dgm:t>
        <a:bodyPr/>
        <a:lstStyle/>
        <a:p>
          <a:endParaRPr lang="ru-RU"/>
        </a:p>
      </dgm:t>
    </dgm:pt>
    <dgm:pt modelId="{AA20EA0B-9E95-49EA-82B2-D35C95E769AB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Социальная дезадаптация</a:t>
          </a:r>
          <a:endParaRPr lang="ru-RU" sz="2700" dirty="0">
            <a:solidFill>
              <a:schemeClr val="tx1"/>
            </a:solidFill>
          </a:endParaRPr>
        </a:p>
      </dgm:t>
    </dgm:pt>
    <dgm:pt modelId="{D8A3E907-34F8-44C3-B827-A316A5EAC111}" type="parTrans" cxnId="{F7344743-0113-4657-997F-0B74FA0E76C2}">
      <dgm:prSet/>
      <dgm:spPr/>
      <dgm:t>
        <a:bodyPr/>
        <a:lstStyle/>
        <a:p>
          <a:endParaRPr lang="ru-RU" dirty="0"/>
        </a:p>
      </dgm:t>
    </dgm:pt>
    <dgm:pt modelId="{AB617DFC-C03F-4DED-AB1C-746BC699E9DE}" type="sibTrans" cxnId="{F7344743-0113-4657-997F-0B74FA0E76C2}">
      <dgm:prSet/>
      <dgm:spPr/>
      <dgm:t>
        <a:bodyPr/>
        <a:lstStyle/>
        <a:p>
          <a:endParaRPr lang="ru-RU"/>
        </a:p>
      </dgm:t>
    </dgm:pt>
    <dgm:pt modelId="{26C2D274-5A21-44BB-B7DF-16CBDB4EBC01}" type="pres">
      <dgm:prSet presAssocID="{EC66FFB8-403E-49DB-82EB-B2F2372752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C9FBE-4929-4B5B-A167-92B4354BC670}" type="pres">
      <dgm:prSet presAssocID="{3EB19904-2483-4C2B-8BAD-BF2DF8D2CB06}" presName="root1" presStyleCnt="0"/>
      <dgm:spPr/>
    </dgm:pt>
    <dgm:pt modelId="{10F9BA43-7A93-4303-BA84-C0DF3B782A1A}" type="pres">
      <dgm:prSet presAssocID="{3EB19904-2483-4C2B-8BAD-BF2DF8D2CB06}" presName="LevelOneTextNode" presStyleLbl="node0" presStyleIdx="0" presStyleCnt="1" custScaleX="104770" custLinFactNeighborX="-3209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80B7F6-66FB-4886-8488-C9BB3E53C6DF}" type="pres">
      <dgm:prSet presAssocID="{3EB19904-2483-4C2B-8BAD-BF2DF8D2CB06}" presName="level2hierChild" presStyleCnt="0"/>
      <dgm:spPr/>
    </dgm:pt>
    <dgm:pt modelId="{48134D1D-76BD-46DD-B56F-7A11DC39AFC9}" type="pres">
      <dgm:prSet presAssocID="{A60F28D3-732E-4F67-B22A-AB76937AF55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0EFED03-8657-4A58-B4E3-3E20DEE7AE3D}" type="pres">
      <dgm:prSet presAssocID="{A60F28D3-732E-4F67-B22A-AB76937AF55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FC84464-DF5E-4BF1-8EFE-578BF51D23DB}" type="pres">
      <dgm:prSet presAssocID="{4CD0BA0B-02F4-44A7-A86A-8710D67E08EF}" presName="root2" presStyleCnt="0"/>
      <dgm:spPr/>
    </dgm:pt>
    <dgm:pt modelId="{3581226D-F161-4633-8888-4D43598886FA}" type="pres">
      <dgm:prSet presAssocID="{4CD0BA0B-02F4-44A7-A86A-8710D67E08EF}" presName="LevelTwoTextNode" presStyleLbl="node2" presStyleIdx="0" presStyleCnt="3" custLinFactNeighborX="295" custLinFactNeighborY="1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B3346-9A2D-42F7-A4D9-40FDFD42355B}" type="pres">
      <dgm:prSet presAssocID="{4CD0BA0B-02F4-44A7-A86A-8710D67E08EF}" presName="level3hierChild" presStyleCnt="0"/>
      <dgm:spPr/>
    </dgm:pt>
    <dgm:pt modelId="{C79E7AD6-6D39-4BC0-A9A3-784DCBAE431A}" type="pres">
      <dgm:prSet presAssocID="{7E6079AC-6D9A-4035-9564-132E50895C5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2899C23-279C-428A-9E08-7B2171257604}" type="pres">
      <dgm:prSet presAssocID="{7E6079AC-6D9A-4035-9564-132E50895C5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2A0EA20-4850-4A2A-B2AF-3858CD075258}" type="pres">
      <dgm:prSet presAssocID="{925795F7-7008-46BF-AB36-B89F8F22F471}" presName="root2" presStyleCnt="0"/>
      <dgm:spPr/>
    </dgm:pt>
    <dgm:pt modelId="{F52C0DA5-DE39-447D-80BA-2521C613C522}" type="pres">
      <dgm:prSet presAssocID="{925795F7-7008-46BF-AB36-B89F8F22F47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370F4-3A28-44E4-9A8E-FB659C4E4FEA}" type="pres">
      <dgm:prSet presAssocID="{925795F7-7008-46BF-AB36-B89F8F22F471}" presName="level3hierChild" presStyleCnt="0"/>
      <dgm:spPr/>
    </dgm:pt>
    <dgm:pt modelId="{044BCD95-BCD9-4723-A2E9-DCC99D37A9F6}" type="pres">
      <dgm:prSet presAssocID="{D8A3E907-34F8-44C3-B827-A316A5EAC11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5E37DB8-F14D-4673-A924-A6413F295743}" type="pres">
      <dgm:prSet presAssocID="{D8A3E907-34F8-44C3-B827-A316A5EAC11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1F50407-0440-4EEF-B485-6CE1BF6265F0}" type="pres">
      <dgm:prSet presAssocID="{AA20EA0B-9E95-49EA-82B2-D35C95E769AB}" presName="root2" presStyleCnt="0"/>
      <dgm:spPr/>
    </dgm:pt>
    <dgm:pt modelId="{0773FBE9-3AE8-4DE9-86D3-A4974D75B043}" type="pres">
      <dgm:prSet presAssocID="{AA20EA0B-9E95-49EA-82B2-D35C95E769A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8476A-C5CA-44DD-BDA7-FC3D72BE274F}" type="pres">
      <dgm:prSet presAssocID="{AA20EA0B-9E95-49EA-82B2-D35C95E769AB}" presName="level3hierChild" presStyleCnt="0"/>
      <dgm:spPr/>
    </dgm:pt>
  </dgm:ptLst>
  <dgm:cxnLst>
    <dgm:cxn modelId="{07DEEB3D-D2D4-48E5-8C41-813140F70B58}" srcId="{EC66FFB8-403E-49DB-82EB-B2F237275260}" destId="{3EB19904-2483-4C2B-8BAD-BF2DF8D2CB06}" srcOrd="0" destOrd="0" parTransId="{AD8CD0D5-B555-4528-A613-B6572E6097F5}" sibTransId="{318D4B5D-2FCA-4FFB-98AB-B62FC8966DFA}"/>
    <dgm:cxn modelId="{C1001D1B-90C1-4E18-A737-C64848415CD7}" srcId="{3EB19904-2483-4C2B-8BAD-BF2DF8D2CB06}" destId="{4CD0BA0B-02F4-44A7-A86A-8710D67E08EF}" srcOrd="0" destOrd="0" parTransId="{A60F28D3-732E-4F67-B22A-AB76937AF555}" sibTransId="{8CDDF16F-B550-40DA-8AD6-C22780061644}"/>
    <dgm:cxn modelId="{3FCB2C19-9B57-44C4-B5A7-A0E5F72D4428}" type="presOf" srcId="{A60F28D3-732E-4F67-B22A-AB76937AF555}" destId="{48134D1D-76BD-46DD-B56F-7A11DC39AFC9}" srcOrd="0" destOrd="0" presId="urn:microsoft.com/office/officeart/2008/layout/HorizontalMultiLevelHierarchy"/>
    <dgm:cxn modelId="{F7344743-0113-4657-997F-0B74FA0E76C2}" srcId="{3EB19904-2483-4C2B-8BAD-BF2DF8D2CB06}" destId="{AA20EA0B-9E95-49EA-82B2-D35C95E769AB}" srcOrd="2" destOrd="0" parTransId="{D8A3E907-34F8-44C3-B827-A316A5EAC111}" sibTransId="{AB617DFC-C03F-4DED-AB1C-746BC699E9DE}"/>
    <dgm:cxn modelId="{80012616-E84C-4E0E-8EE9-C9462BF3BBA0}" type="presOf" srcId="{4CD0BA0B-02F4-44A7-A86A-8710D67E08EF}" destId="{3581226D-F161-4633-8888-4D43598886FA}" srcOrd="0" destOrd="0" presId="urn:microsoft.com/office/officeart/2008/layout/HorizontalMultiLevelHierarchy"/>
    <dgm:cxn modelId="{D7C75C91-95CC-4823-A92F-44F3DDE9E3D9}" type="presOf" srcId="{A60F28D3-732E-4F67-B22A-AB76937AF555}" destId="{D0EFED03-8657-4A58-B4E3-3E20DEE7AE3D}" srcOrd="1" destOrd="0" presId="urn:microsoft.com/office/officeart/2008/layout/HorizontalMultiLevelHierarchy"/>
    <dgm:cxn modelId="{56E11EBE-B415-42FC-A46C-630143972750}" type="presOf" srcId="{925795F7-7008-46BF-AB36-B89F8F22F471}" destId="{F52C0DA5-DE39-447D-80BA-2521C613C522}" srcOrd="0" destOrd="0" presId="urn:microsoft.com/office/officeart/2008/layout/HorizontalMultiLevelHierarchy"/>
    <dgm:cxn modelId="{005C3528-8F36-4755-A666-9B680B82FFD5}" type="presOf" srcId="{3EB19904-2483-4C2B-8BAD-BF2DF8D2CB06}" destId="{10F9BA43-7A93-4303-BA84-C0DF3B782A1A}" srcOrd="0" destOrd="0" presId="urn:microsoft.com/office/officeart/2008/layout/HorizontalMultiLevelHierarchy"/>
    <dgm:cxn modelId="{7D54D2BB-35DD-4646-B208-39F9A8EB6FE8}" srcId="{3EB19904-2483-4C2B-8BAD-BF2DF8D2CB06}" destId="{925795F7-7008-46BF-AB36-B89F8F22F471}" srcOrd="1" destOrd="0" parTransId="{7E6079AC-6D9A-4035-9564-132E50895C56}" sibTransId="{FBF5F158-67D1-4AC0-837E-CAD10FB3B5AD}"/>
    <dgm:cxn modelId="{FB3A9F65-C452-4938-935F-EE2A3A114159}" type="presOf" srcId="{D8A3E907-34F8-44C3-B827-A316A5EAC111}" destId="{F5E37DB8-F14D-4673-A924-A6413F295743}" srcOrd="1" destOrd="0" presId="urn:microsoft.com/office/officeart/2008/layout/HorizontalMultiLevelHierarchy"/>
    <dgm:cxn modelId="{4222E1D4-FDF0-4E9F-B8EC-401E8D84ACB7}" type="presOf" srcId="{7E6079AC-6D9A-4035-9564-132E50895C56}" destId="{C79E7AD6-6D39-4BC0-A9A3-784DCBAE431A}" srcOrd="0" destOrd="0" presId="urn:microsoft.com/office/officeart/2008/layout/HorizontalMultiLevelHierarchy"/>
    <dgm:cxn modelId="{1CFE13EA-35D6-450A-AB6D-626EEE9D8EAE}" type="presOf" srcId="{EC66FFB8-403E-49DB-82EB-B2F237275260}" destId="{26C2D274-5A21-44BB-B7DF-16CBDB4EBC01}" srcOrd="0" destOrd="0" presId="urn:microsoft.com/office/officeart/2008/layout/HorizontalMultiLevelHierarchy"/>
    <dgm:cxn modelId="{4152F9EC-5909-4420-BCBB-D21E2CD21F25}" type="presOf" srcId="{AA20EA0B-9E95-49EA-82B2-D35C95E769AB}" destId="{0773FBE9-3AE8-4DE9-86D3-A4974D75B043}" srcOrd="0" destOrd="0" presId="urn:microsoft.com/office/officeart/2008/layout/HorizontalMultiLevelHierarchy"/>
    <dgm:cxn modelId="{B9EDDC53-1932-42D0-861A-A904EEE1E244}" type="presOf" srcId="{D8A3E907-34F8-44C3-B827-A316A5EAC111}" destId="{044BCD95-BCD9-4723-A2E9-DCC99D37A9F6}" srcOrd="0" destOrd="0" presId="urn:microsoft.com/office/officeart/2008/layout/HorizontalMultiLevelHierarchy"/>
    <dgm:cxn modelId="{CCEDD50E-3175-4E59-9892-4D153B5329D5}" type="presOf" srcId="{7E6079AC-6D9A-4035-9564-132E50895C56}" destId="{22899C23-279C-428A-9E08-7B2171257604}" srcOrd="1" destOrd="0" presId="urn:microsoft.com/office/officeart/2008/layout/HorizontalMultiLevelHierarchy"/>
    <dgm:cxn modelId="{CAB70E69-72D2-436F-BFCA-B046DB1600F5}" type="presParOf" srcId="{26C2D274-5A21-44BB-B7DF-16CBDB4EBC01}" destId="{0D6C9FBE-4929-4B5B-A167-92B4354BC670}" srcOrd="0" destOrd="0" presId="urn:microsoft.com/office/officeart/2008/layout/HorizontalMultiLevelHierarchy"/>
    <dgm:cxn modelId="{DFC2FD05-6A35-48B5-A2C1-20102006C2FB}" type="presParOf" srcId="{0D6C9FBE-4929-4B5B-A167-92B4354BC670}" destId="{10F9BA43-7A93-4303-BA84-C0DF3B782A1A}" srcOrd="0" destOrd="0" presId="urn:microsoft.com/office/officeart/2008/layout/HorizontalMultiLevelHierarchy"/>
    <dgm:cxn modelId="{D74905E9-DC20-457B-96F5-755347282ABD}" type="presParOf" srcId="{0D6C9FBE-4929-4B5B-A167-92B4354BC670}" destId="{E680B7F6-66FB-4886-8488-C9BB3E53C6DF}" srcOrd="1" destOrd="0" presId="urn:microsoft.com/office/officeart/2008/layout/HorizontalMultiLevelHierarchy"/>
    <dgm:cxn modelId="{CAF41AA3-8CA4-4E43-BB09-D40CC16D634B}" type="presParOf" srcId="{E680B7F6-66FB-4886-8488-C9BB3E53C6DF}" destId="{48134D1D-76BD-46DD-B56F-7A11DC39AFC9}" srcOrd="0" destOrd="0" presId="urn:microsoft.com/office/officeart/2008/layout/HorizontalMultiLevelHierarchy"/>
    <dgm:cxn modelId="{5D0CB2C3-F013-4731-8FF7-17F35FB90860}" type="presParOf" srcId="{48134D1D-76BD-46DD-B56F-7A11DC39AFC9}" destId="{D0EFED03-8657-4A58-B4E3-3E20DEE7AE3D}" srcOrd="0" destOrd="0" presId="urn:microsoft.com/office/officeart/2008/layout/HorizontalMultiLevelHierarchy"/>
    <dgm:cxn modelId="{310CAA33-B039-499F-92E4-8DDA34236AC8}" type="presParOf" srcId="{E680B7F6-66FB-4886-8488-C9BB3E53C6DF}" destId="{7FC84464-DF5E-4BF1-8EFE-578BF51D23DB}" srcOrd="1" destOrd="0" presId="urn:microsoft.com/office/officeart/2008/layout/HorizontalMultiLevelHierarchy"/>
    <dgm:cxn modelId="{CD0E3F3F-E0B4-4C4D-83E9-980AA8F16C45}" type="presParOf" srcId="{7FC84464-DF5E-4BF1-8EFE-578BF51D23DB}" destId="{3581226D-F161-4633-8888-4D43598886FA}" srcOrd="0" destOrd="0" presId="urn:microsoft.com/office/officeart/2008/layout/HorizontalMultiLevelHierarchy"/>
    <dgm:cxn modelId="{0175F70B-0957-42EE-8808-11396F553592}" type="presParOf" srcId="{7FC84464-DF5E-4BF1-8EFE-578BF51D23DB}" destId="{E23B3346-9A2D-42F7-A4D9-40FDFD42355B}" srcOrd="1" destOrd="0" presId="urn:microsoft.com/office/officeart/2008/layout/HorizontalMultiLevelHierarchy"/>
    <dgm:cxn modelId="{52C6A2EA-FF68-446D-9FD0-7A2391B81638}" type="presParOf" srcId="{E680B7F6-66FB-4886-8488-C9BB3E53C6DF}" destId="{C79E7AD6-6D39-4BC0-A9A3-784DCBAE431A}" srcOrd="2" destOrd="0" presId="urn:microsoft.com/office/officeart/2008/layout/HorizontalMultiLevelHierarchy"/>
    <dgm:cxn modelId="{A8B95C82-788F-46AD-940D-14E47A1063A4}" type="presParOf" srcId="{C79E7AD6-6D39-4BC0-A9A3-784DCBAE431A}" destId="{22899C23-279C-428A-9E08-7B2171257604}" srcOrd="0" destOrd="0" presId="urn:microsoft.com/office/officeart/2008/layout/HorizontalMultiLevelHierarchy"/>
    <dgm:cxn modelId="{70254FF7-46E4-4949-95DD-26F70CE3A9A1}" type="presParOf" srcId="{E680B7F6-66FB-4886-8488-C9BB3E53C6DF}" destId="{B2A0EA20-4850-4A2A-B2AF-3858CD075258}" srcOrd="3" destOrd="0" presId="urn:microsoft.com/office/officeart/2008/layout/HorizontalMultiLevelHierarchy"/>
    <dgm:cxn modelId="{49FF61A5-9A9B-4EB5-BD81-2847FDB73747}" type="presParOf" srcId="{B2A0EA20-4850-4A2A-B2AF-3858CD075258}" destId="{F52C0DA5-DE39-447D-80BA-2521C613C522}" srcOrd="0" destOrd="0" presId="urn:microsoft.com/office/officeart/2008/layout/HorizontalMultiLevelHierarchy"/>
    <dgm:cxn modelId="{1E08455B-F1FF-4CB6-A280-2FCDC9F8EB4D}" type="presParOf" srcId="{B2A0EA20-4850-4A2A-B2AF-3858CD075258}" destId="{DC4370F4-3A28-44E4-9A8E-FB659C4E4FEA}" srcOrd="1" destOrd="0" presId="urn:microsoft.com/office/officeart/2008/layout/HorizontalMultiLevelHierarchy"/>
    <dgm:cxn modelId="{A0047917-4182-42F0-A1EA-16C0022CE5FB}" type="presParOf" srcId="{E680B7F6-66FB-4886-8488-C9BB3E53C6DF}" destId="{044BCD95-BCD9-4723-A2E9-DCC99D37A9F6}" srcOrd="4" destOrd="0" presId="urn:microsoft.com/office/officeart/2008/layout/HorizontalMultiLevelHierarchy"/>
    <dgm:cxn modelId="{5167F847-7BA5-45F6-BEBC-E82B7A6E3E62}" type="presParOf" srcId="{044BCD95-BCD9-4723-A2E9-DCC99D37A9F6}" destId="{F5E37DB8-F14D-4673-A924-A6413F295743}" srcOrd="0" destOrd="0" presId="urn:microsoft.com/office/officeart/2008/layout/HorizontalMultiLevelHierarchy"/>
    <dgm:cxn modelId="{6EC24DC7-9C6F-4380-A49F-BA1E5687BA11}" type="presParOf" srcId="{E680B7F6-66FB-4886-8488-C9BB3E53C6DF}" destId="{21F50407-0440-4EEF-B485-6CE1BF6265F0}" srcOrd="5" destOrd="0" presId="urn:microsoft.com/office/officeart/2008/layout/HorizontalMultiLevelHierarchy"/>
    <dgm:cxn modelId="{B8849940-83D2-49E3-B133-61415BAC2E61}" type="presParOf" srcId="{21F50407-0440-4EEF-B485-6CE1BF6265F0}" destId="{0773FBE9-3AE8-4DE9-86D3-A4974D75B043}" srcOrd="0" destOrd="0" presId="urn:microsoft.com/office/officeart/2008/layout/HorizontalMultiLevelHierarchy"/>
    <dgm:cxn modelId="{36550CFA-DEC5-4EA4-8485-3E3751B98353}" type="presParOf" srcId="{21F50407-0440-4EEF-B485-6CE1BF6265F0}" destId="{3488476A-C5CA-44DD-BDA7-FC3D72BE274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3B958-C60B-4D08-80F3-D3A735C928BD}" type="doc">
      <dgm:prSet loTypeId="urn:microsoft.com/office/officeart/2005/8/layout/matrix1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A76AF-8A54-42F8-A01F-644B4C44331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/>
            <a:t>Речевая готовность к обучению в школе</a:t>
          </a:r>
          <a:endParaRPr lang="ru-RU" sz="4000" dirty="0"/>
        </a:p>
      </dgm:t>
    </dgm:pt>
    <dgm:pt modelId="{D15EECA9-827C-4A56-80A0-34B46097D31F}" type="parTrans" cxnId="{8265EE90-7B13-4085-8127-DC6C2A08E62B}">
      <dgm:prSet/>
      <dgm:spPr/>
      <dgm:t>
        <a:bodyPr/>
        <a:lstStyle/>
        <a:p>
          <a:endParaRPr lang="ru-RU"/>
        </a:p>
      </dgm:t>
    </dgm:pt>
    <dgm:pt modelId="{114932EE-A53B-4ED6-986A-3F5F6909633A}" type="sibTrans" cxnId="{8265EE90-7B13-4085-8127-DC6C2A08E62B}">
      <dgm:prSet/>
      <dgm:spPr/>
      <dgm:t>
        <a:bodyPr/>
        <a:lstStyle/>
        <a:p>
          <a:endParaRPr lang="ru-RU"/>
        </a:p>
      </dgm:t>
    </dgm:pt>
    <dgm:pt modelId="{8EE49234-E264-435C-B98C-77B01CE02EB1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Звукопроизносительная сторона речи</a:t>
          </a:r>
          <a:endParaRPr lang="ru-RU" sz="2700" dirty="0">
            <a:solidFill>
              <a:schemeClr val="tx1"/>
            </a:solidFill>
          </a:endParaRPr>
        </a:p>
      </dgm:t>
    </dgm:pt>
    <dgm:pt modelId="{2A69B2B6-8A5D-44A5-B0B6-99C9DE90D341}" type="parTrans" cxnId="{002E836A-1E43-47FA-A29E-15960D1177CE}">
      <dgm:prSet/>
      <dgm:spPr/>
      <dgm:t>
        <a:bodyPr/>
        <a:lstStyle/>
        <a:p>
          <a:endParaRPr lang="ru-RU"/>
        </a:p>
      </dgm:t>
    </dgm:pt>
    <dgm:pt modelId="{BC678C66-71EB-4A22-B29D-76F7596912EE}" type="sibTrans" cxnId="{002E836A-1E43-47FA-A29E-15960D1177CE}">
      <dgm:prSet/>
      <dgm:spPr/>
      <dgm:t>
        <a:bodyPr/>
        <a:lstStyle/>
        <a:p>
          <a:endParaRPr lang="ru-RU"/>
        </a:p>
      </dgm:t>
    </dgm:pt>
    <dgm:pt modelId="{0F210818-BF9D-4BB5-9BA8-DB3A4CD2C52E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Грамматический строй речи и лексика</a:t>
          </a:r>
          <a:endParaRPr lang="ru-RU" sz="2700" dirty="0">
            <a:solidFill>
              <a:schemeClr val="tx1"/>
            </a:solidFill>
          </a:endParaRPr>
        </a:p>
      </dgm:t>
    </dgm:pt>
    <dgm:pt modelId="{F0FCF787-9963-4B4C-B93E-B755FB41AD55}" type="parTrans" cxnId="{52134EEA-6004-498F-80C7-82704058B09D}">
      <dgm:prSet/>
      <dgm:spPr/>
      <dgm:t>
        <a:bodyPr/>
        <a:lstStyle/>
        <a:p>
          <a:endParaRPr lang="ru-RU"/>
        </a:p>
      </dgm:t>
    </dgm:pt>
    <dgm:pt modelId="{4DB18322-0A64-4B9B-8927-CEFC239EA181}" type="sibTrans" cxnId="{52134EEA-6004-498F-80C7-82704058B09D}">
      <dgm:prSet/>
      <dgm:spPr/>
      <dgm:t>
        <a:bodyPr/>
        <a:lstStyle/>
        <a:p>
          <a:endParaRPr lang="ru-RU"/>
        </a:p>
      </dgm:t>
    </dgm:pt>
    <dgm:pt modelId="{CB47517C-7C4A-48B4-A67F-19D736484AAC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Связная речь</a:t>
          </a:r>
          <a:endParaRPr lang="ru-RU" sz="2700" dirty="0">
            <a:solidFill>
              <a:schemeClr val="tx1"/>
            </a:solidFill>
          </a:endParaRPr>
        </a:p>
      </dgm:t>
    </dgm:pt>
    <dgm:pt modelId="{900DC41B-359B-42C1-91F4-0F2DE8E9FEB4}" type="parTrans" cxnId="{1034A2A1-5FB8-4F05-B3E4-391B4E4BF717}">
      <dgm:prSet/>
      <dgm:spPr/>
      <dgm:t>
        <a:bodyPr/>
        <a:lstStyle/>
        <a:p>
          <a:endParaRPr lang="ru-RU"/>
        </a:p>
      </dgm:t>
    </dgm:pt>
    <dgm:pt modelId="{343D1B0C-A722-47FF-96E7-9AF498592AC5}" type="sibTrans" cxnId="{1034A2A1-5FB8-4F05-B3E4-391B4E4BF717}">
      <dgm:prSet/>
      <dgm:spPr/>
      <dgm:t>
        <a:bodyPr/>
        <a:lstStyle/>
        <a:p>
          <a:endParaRPr lang="ru-RU"/>
        </a:p>
      </dgm:t>
    </dgm:pt>
    <dgm:pt modelId="{4FE6D444-DA37-4953-8007-6837241D1BC0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Звуковой анализ и синтез</a:t>
          </a:r>
          <a:endParaRPr lang="ru-RU" sz="2700" dirty="0">
            <a:solidFill>
              <a:schemeClr val="tx1"/>
            </a:solidFill>
          </a:endParaRPr>
        </a:p>
      </dgm:t>
    </dgm:pt>
    <dgm:pt modelId="{B00D2E59-22B6-4631-A851-3FCAF740FA7C}" type="parTrans" cxnId="{72F0276A-BEAD-423C-83BE-4662A163675A}">
      <dgm:prSet/>
      <dgm:spPr/>
      <dgm:t>
        <a:bodyPr/>
        <a:lstStyle/>
        <a:p>
          <a:endParaRPr lang="ru-RU"/>
        </a:p>
      </dgm:t>
    </dgm:pt>
    <dgm:pt modelId="{3F16D8DA-30C2-4CA5-8ADB-356A03731106}" type="sibTrans" cxnId="{72F0276A-BEAD-423C-83BE-4662A163675A}">
      <dgm:prSet/>
      <dgm:spPr/>
      <dgm:t>
        <a:bodyPr/>
        <a:lstStyle/>
        <a:p>
          <a:endParaRPr lang="ru-RU"/>
        </a:p>
      </dgm:t>
    </dgm:pt>
    <dgm:pt modelId="{8C671288-EBB8-4BC2-892D-4A42AB33DFF8}" type="pres">
      <dgm:prSet presAssocID="{00B3B958-C60B-4D08-80F3-D3A735C928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EA1C6-865A-44D8-AADB-D31976566BC4}" type="pres">
      <dgm:prSet presAssocID="{00B3B958-C60B-4D08-80F3-D3A735C928BD}" presName="matrix" presStyleCnt="0"/>
      <dgm:spPr/>
    </dgm:pt>
    <dgm:pt modelId="{78AA9539-36E7-4846-8B64-1635C5B8A736}" type="pres">
      <dgm:prSet presAssocID="{00B3B958-C60B-4D08-80F3-D3A735C928BD}" presName="tile1" presStyleLbl="node1" presStyleIdx="0" presStyleCnt="4"/>
      <dgm:spPr/>
      <dgm:t>
        <a:bodyPr/>
        <a:lstStyle/>
        <a:p>
          <a:endParaRPr lang="ru-RU"/>
        </a:p>
      </dgm:t>
    </dgm:pt>
    <dgm:pt modelId="{1CF90FDD-0580-43AA-AF37-B25E6CD27E4D}" type="pres">
      <dgm:prSet presAssocID="{00B3B958-C60B-4D08-80F3-D3A735C928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E2DE6-696F-4125-8EB1-404BCC41C692}" type="pres">
      <dgm:prSet presAssocID="{00B3B958-C60B-4D08-80F3-D3A735C928BD}" presName="tile2" presStyleLbl="node1" presStyleIdx="1" presStyleCnt="4"/>
      <dgm:spPr/>
      <dgm:t>
        <a:bodyPr/>
        <a:lstStyle/>
        <a:p>
          <a:endParaRPr lang="ru-RU"/>
        </a:p>
      </dgm:t>
    </dgm:pt>
    <dgm:pt modelId="{31BB76CD-078B-49F4-840C-E3E4AC0A893B}" type="pres">
      <dgm:prSet presAssocID="{00B3B958-C60B-4D08-80F3-D3A735C928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9F0FE-8ED6-431D-B132-4C8988C9DAB6}" type="pres">
      <dgm:prSet presAssocID="{00B3B958-C60B-4D08-80F3-D3A735C928BD}" presName="tile3" presStyleLbl="node1" presStyleIdx="2" presStyleCnt="4"/>
      <dgm:spPr/>
      <dgm:t>
        <a:bodyPr/>
        <a:lstStyle/>
        <a:p>
          <a:endParaRPr lang="ru-RU"/>
        </a:p>
      </dgm:t>
    </dgm:pt>
    <dgm:pt modelId="{AAB2309D-86E2-4CE0-9382-95A8BAD01BAC}" type="pres">
      <dgm:prSet presAssocID="{00B3B958-C60B-4D08-80F3-D3A735C928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8D922-6CBE-4779-987B-F8481890D7FE}" type="pres">
      <dgm:prSet presAssocID="{00B3B958-C60B-4D08-80F3-D3A735C928BD}" presName="tile4" presStyleLbl="node1" presStyleIdx="3" presStyleCnt="4"/>
      <dgm:spPr/>
      <dgm:t>
        <a:bodyPr/>
        <a:lstStyle/>
        <a:p>
          <a:endParaRPr lang="ru-RU"/>
        </a:p>
      </dgm:t>
    </dgm:pt>
    <dgm:pt modelId="{61E787C3-7434-4771-B38B-EB5BF36405F1}" type="pres">
      <dgm:prSet presAssocID="{00B3B958-C60B-4D08-80F3-D3A735C928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A1184-1ACC-4060-97E4-4A3849D54AEC}" type="pres">
      <dgm:prSet presAssocID="{00B3B958-C60B-4D08-80F3-D3A735C928BD}" presName="centerTile" presStyleLbl="fgShp" presStyleIdx="0" presStyleCnt="1" custScaleX="228395" custScaleY="1135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6CFB2-9F41-4AB7-82C5-A273F17B1D25}" type="presOf" srcId="{CB47517C-7C4A-48B4-A67F-19D736484AAC}" destId="{AAB2309D-86E2-4CE0-9382-95A8BAD01BAC}" srcOrd="1" destOrd="0" presId="urn:microsoft.com/office/officeart/2005/8/layout/matrix1"/>
    <dgm:cxn modelId="{52134EEA-6004-498F-80C7-82704058B09D}" srcId="{A88A76AF-8A54-42F8-A01F-644B4C44331C}" destId="{0F210818-BF9D-4BB5-9BA8-DB3A4CD2C52E}" srcOrd="1" destOrd="0" parTransId="{F0FCF787-9963-4B4C-B93E-B755FB41AD55}" sibTransId="{4DB18322-0A64-4B9B-8927-CEFC239EA181}"/>
    <dgm:cxn modelId="{3998ACA7-81B0-42FC-A865-E9B8BED9BC8F}" type="presOf" srcId="{00B3B958-C60B-4D08-80F3-D3A735C928BD}" destId="{8C671288-EBB8-4BC2-892D-4A42AB33DFF8}" srcOrd="0" destOrd="0" presId="urn:microsoft.com/office/officeart/2005/8/layout/matrix1"/>
    <dgm:cxn modelId="{CD466ECB-F53F-4760-BB83-23803BDE2FEA}" type="presOf" srcId="{8EE49234-E264-435C-B98C-77B01CE02EB1}" destId="{78AA9539-36E7-4846-8B64-1635C5B8A736}" srcOrd="0" destOrd="0" presId="urn:microsoft.com/office/officeart/2005/8/layout/matrix1"/>
    <dgm:cxn modelId="{1034A2A1-5FB8-4F05-B3E4-391B4E4BF717}" srcId="{A88A76AF-8A54-42F8-A01F-644B4C44331C}" destId="{CB47517C-7C4A-48B4-A67F-19D736484AAC}" srcOrd="2" destOrd="0" parTransId="{900DC41B-359B-42C1-91F4-0F2DE8E9FEB4}" sibTransId="{343D1B0C-A722-47FF-96E7-9AF498592AC5}"/>
    <dgm:cxn modelId="{672189F6-F3A2-41BE-8F57-C66D1B1D3FFA}" type="presOf" srcId="{0F210818-BF9D-4BB5-9BA8-DB3A4CD2C52E}" destId="{B99E2DE6-696F-4125-8EB1-404BCC41C692}" srcOrd="0" destOrd="0" presId="urn:microsoft.com/office/officeart/2005/8/layout/matrix1"/>
    <dgm:cxn modelId="{B936406E-2B33-42D6-BCA1-7423AE9A9CA8}" type="presOf" srcId="{CB47517C-7C4A-48B4-A67F-19D736484AAC}" destId="{02A9F0FE-8ED6-431D-B132-4C8988C9DAB6}" srcOrd="0" destOrd="0" presId="urn:microsoft.com/office/officeart/2005/8/layout/matrix1"/>
    <dgm:cxn modelId="{72F0276A-BEAD-423C-83BE-4662A163675A}" srcId="{A88A76AF-8A54-42F8-A01F-644B4C44331C}" destId="{4FE6D444-DA37-4953-8007-6837241D1BC0}" srcOrd="3" destOrd="0" parTransId="{B00D2E59-22B6-4631-A851-3FCAF740FA7C}" sibTransId="{3F16D8DA-30C2-4CA5-8ADB-356A03731106}"/>
    <dgm:cxn modelId="{8265EE90-7B13-4085-8127-DC6C2A08E62B}" srcId="{00B3B958-C60B-4D08-80F3-D3A735C928BD}" destId="{A88A76AF-8A54-42F8-A01F-644B4C44331C}" srcOrd="0" destOrd="0" parTransId="{D15EECA9-827C-4A56-80A0-34B46097D31F}" sibTransId="{114932EE-A53B-4ED6-986A-3F5F6909633A}"/>
    <dgm:cxn modelId="{79EAB54B-BD70-4F42-AAA6-24E3C67D6D06}" type="presOf" srcId="{8EE49234-E264-435C-B98C-77B01CE02EB1}" destId="{1CF90FDD-0580-43AA-AF37-B25E6CD27E4D}" srcOrd="1" destOrd="0" presId="urn:microsoft.com/office/officeart/2005/8/layout/matrix1"/>
    <dgm:cxn modelId="{002E836A-1E43-47FA-A29E-15960D1177CE}" srcId="{A88A76AF-8A54-42F8-A01F-644B4C44331C}" destId="{8EE49234-E264-435C-B98C-77B01CE02EB1}" srcOrd="0" destOrd="0" parTransId="{2A69B2B6-8A5D-44A5-B0B6-99C9DE90D341}" sibTransId="{BC678C66-71EB-4A22-B29D-76F7596912EE}"/>
    <dgm:cxn modelId="{F98AB52A-AB3E-4547-9976-E1DD662F03D3}" type="presOf" srcId="{4FE6D444-DA37-4953-8007-6837241D1BC0}" destId="{1398D922-6CBE-4779-987B-F8481890D7FE}" srcOrd="0" destOrd="0" presId="urn:microsoft.com/office/officeart/2005/8/layout/matrix1"/>
    <dgm:cxn modelId="{9A5A9E33-8EED-4CC8-8646-1219713494AA}" type="presOf" srcId="{4FE6D444-DA37-4953-8007-6837241D1BC0}" destId="{61E787C3-7434-4771-B38B-EB5BF36405F1}" srcOrd="1" destOrd="0" presId="urn:microsoft.com/office/officeart/2005/8/layout/matrix1"/>
    <dgm:cxn modelId="{AAD48A35-78EF-4665-94AE-C19570E38EF3}" type="presOf" srcId="{A88A76AF-8A54-42F8-A01F-644B4C44331C}" destId="{844A1184-1ACC-4060-97E4-4A3849D54AEC}" srcOrd="0" destOrd="0" presId="urn:microsoft.com/office/officeart/2005/8/layout/matrix1"/>
    <dgm:cxn modelId="{8BE01F17-A8A9-4863-8151-20DA93492851}" type="presOf" srcId="{0F210818-BF9D-4BB5-9BA8-DB3A4CD2C52E}" destId="{31BB76CD-078B-49F4-840C-E3E4AC0A893B}" srcOrd="1" destOrd="0" presId="urn:microsoft.com/office/officeart/2005/8/layout/matrix1"/>
    <dgm:cxn modelId="{B4BB1766-38BA-4EC5-A3BF-4B49C907BBC2}" type="presParOf" srcId="{8C671288-EBB8-4BC2-892D-4A42AB33DFF8}" destId="{B55EA1C6-865A-44D8-AADB-D31976566BC4}" srcOrd="0" destOrd="0" presId="urn:microsoft.com/office/officeart/2005/8/layout/matrix1"/>
    <dgm:cxn modelId="{A1E907B2-3151-4EC7-BD34-5BAC6DE0AF8E}" type="presParOf" srcId="{B55EA1C6-865A-44D8-AADB-D31976566BC4}" destId="{78AA9539-36E7-4846-8B64-1635C5B8A736}" srcOrd="0" destOrd="0" presId="urn:microsoft.com/office/officeart/2005/8/layout/matrix1"/>
    <dgm:cxn modelId="{94083C02-70CE-443C-8E5E-97BE8B99E308}" type="presParOf" srcId="{B55EA1C6-865A-44D8-AADB-D31976566BC4}" destId="{1CF90FDD-0580-43AA-AF37-B25E6CD27E4D}" srcOrd="1" destOrd="0" presId="urn:microsoft.com/office/officeart/2005/8/layout/matrix1"/>
    <dgm:cxn modelId="{AEE49F34-EAEA-4DF9-A149-1C63054FCBC3}" type="presParOf" srcId="{B55EA1C6-865A-44D8-AADB-D31976566BC4}" destId="{B99E2DE6-696F-4125-8EB1-404BCC41C692}" srcOrd="2" destOrd="0" presId="urn:microsoft.com/office/officeart/2005/8/layout/matrix1"/>
    <dgm:cxn modelId="{BF67AE51-5EDA-4D17-840F-7530C4E10B69}" type="presParOf" srcId="{B55EA1C6-865A-44D8-AADB-D31976566BC4}" destId="{31BB76CD-078B-49F4-840C-E3E4AC0A893B}" srcOrd="3" destOrd="0" presId="urn:microsoft.com/office/officeart/2005/8/layout/matrix1"/>
    <dgm:cxn modelId="{61BDDC8B-98B2-484D-93FC-54025A9E1974}" type="presParOf" srcId="{B55EA1C6-865A-44D8-AADB-D31976566BC4}" destId="{02A9F0FE-8ED6-431D-B132-4C8988C9DAB6}" srcOrd="4" destOrd="0" presId="urn:microsoft.com/office/officeart/2005/8/layout/matrix1"/>
    <dgm:cxn modelId="{44F41C5B-1D30-464C-805A-FE5D060542C9}" type="presParOf" srcId="{B55EA1C6-865A-44D8-AADB-D31976566BC4}" destId="{AAB2309D-86E2-4CE0-9382-95A8BAD01BAC}" srcOrd="5" destOrd="0" presId="urn:microsoft.com/office/officeart/2005/8/layout/matrix1"/>
    <dgm:cxn modelId="{53FDB93D-175B-43AC-9BF3-CFB394119646}" type="presParOf" srcId="{B55EA1C6-865A-44D8-AADB-D31976566BC4}" destId="{1398D922-6CBE-4779-987B-F8481890D7FE}" srcOrd="6" destOrd="0" presId="urn:microsoft.com/office/officeart/2005/8/layout/matrix1"/>
    <dgm:cxn modelId="{9C1012D1-AF41-4E55-939B-9A56FDCD5163}" type="presParOf" srcId="{B55EA1C6-865A-44D8-AADB-D31976566BC4}" destId="{61E787C3-7434-4771-B38B-EB5BF36405F1}" srcOrd="7" destOrd="0" presId="urn:microsoft.com/office/officeart/2005/8/layout/matrix1"/>
    <dgm:cxn modelId="{A63D91E1-D5CC-4F5B-B485-DC738644FCBE}" type="presParOf" srcId="{8C671288-EBB8-4BC2-892D-4A42AB33DFF8}" destId="{844A1184-1ACC-4060-97E4-4A3849D54AE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84267B-13B2-435B-94F0-59A9AB2BAE7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C7A40-FA79-4FC5-8C50-BE882A1C442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+mn-lt"/>
            </a:rPr>
            <a:t>Воспитатели</a:t>
          </a:r>
          <a:endParaRPr lang="ru-RU" sz="4000" dirty="0">
            <a:solidFill>
              <a:schemeClr val="tx1"/>
            </a:solidFill>
            <a:latin typeface="+mn-lt"/>
          </a:endParaRPr>
        </a:p>
      </dgm:t>
    </dgm:pt>
    <dgm:pt modelId="{7CB46D2D-DEB7-442E-94C2-7F48C7610068}" type="parTrans" cxnId="{81D578A2-57C7-41E2-A431-AA91AD269A4C}">
      <dgm:prSet/>
      <dgm:spPr/>
      <dgm:t>
        <a:bodyPr/>
        <a:lstStyle/>
        <a:p>
          <a:endParaRPr lang="ru-RU"/>
        </a:p>
      </dgm:t>
    </dgm:pt>
    <dgm:pt modelId="{53A29006-042B-438D-8C3F-D29079E1F848}" type="sibTrans" cxnId="{81D578A2-57C7-41E2-A431-AA91AD269A4C}">
      <dgm:prSet/>
      <dgm:spPr/>
      <dgm:t>
        <a:bodyPr/>
        <a:lstStyle/>
        <a:p>
          <a:endParaRPr lang="ru-RU"/>
        </a:p>
      </dgm:t>
    </dgm:pt>
    <dgm:pt modelId="{7D28C1FA-8C30-4248-ABDE-7A2BD6ADA050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000" dirty="0" smtClean="0">
              <a:solidFill>
                <a:schemeClr val="tx1"/>
              </a:solidFill>
            </a:rPr>
            <a:t>Коррекционные занятия с учителем - дефектологом</a:t>
          </a:r>
          <a:endParaRPr lang="ru-RU" sz="3000" dirty="0">
            <a:solidFill>
              <a:schemeClr val="tx1"/>
            </a:solidFill>
          </a:endParaRPr>
        </a:p>
      </dgm:t>
    </dgm:pt>
    <dgm:pt modelId="{B7EEF2A1-A463-41F3-AC48-3795CB7E00BB}" type="parTrans" cxnId="{35AACD61-E242-4550-ACE9-EE929F632C7E}">
      <dgm:prSet/>
      <dgm:spPr/>
      <dgm:t>
        <a:bodyPr/>
        <a:lstStyle/>
        <a:p>
          <a:endParaRPr lang="ru-RU"/>
        </a:p>
      </dgm:t>
    </dgm:pt>
    <dgm:pt modelId="{F62B17E0-18F3-4004-9A5A-820BB5EE52FA}" type="sibTrans" cxnId="{35AACD61-E242-4550-ACE9-EE929F632C7E}">
      <dgm:prSet/>
      <dgm:spPr/>
      <dgm:t>
        <a:bodyPr/>
        <a:lstStyle/>
        <a:p>
          <a:endParaRPr lang="ru-RU"/>
        </a:p>
      </dgm:t>
    </dgm:pt>
    <dgm:pt modelId="{37FEA620-E91D-47F1-876C-B95F13713D5F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Занятия по образовательной области «Искусство» </a:t>
          </a:r>
          <a:endParaRPr lang="ru-RU" sz="2700" dirty="0">
            <a:solidFill>
              <a:schemeClr val="tx1"/>
            </a:solidFill>
          </a:endParaRPr>
        </a:p>
      </dgm:t>
    </dgm:pt>
    <dgm:pt modelId="{7E41615F-7D3D-4B82-B46F-99A1D53F3D8D}" type="parTrans" cxnId="{A02BFC30-6304-4BB0-BD5D-6F71ED9FD4CB}">
      <dgm:prSet/>
      <dgm:spPr/>
      <dgm:t>
        <a:bodyPr/>
        <a:lstStyle/>
        <a:p>
          <a:endParaRPr lang="ru-RU"/>
        </a:p>
      </dgm:t>
    </dgm:pt>
    <dgm:pt modelId="{6E9E5FC5-F3BC-4407-A069-9B12CB4BB2F9}" type="sibTrans" cxnId="{A02BFC30-6304-4BB0-BD5D-6F71ED9FD4CB}">
      <dgm:prSet/>
      <dgm:spPr/>
      <dgm:t>
        <a:bodyPr/>
        <a:lstStyle/>
        <a:p>
          <a:endParaRPr lang="ru-RU"/>
        </a:p>
      </dgm:t>
    </dgm:pt>
    <dgm:pt modelId="{F76388E4-4D7B-4EF9-BC95-59D687CDBE16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Эмоциональный отклик</a:t>
          </a:r>
          <a:endParaRPr lang="ru-RU" sz="2700" dirty="0">
            <a:solidFill>
              <a:schemeClr val="tx1"/>
            </a:solidFill>
          </a:endParaRPr>
        </a:p>
      </dgm:t>
    </dgm:pt>
    <dgm:pt modelId="{107EB014-9FC4-433A-864A-7968B834EA79}" type="parTrans" cxnId="{E0343C9F-7DBA-4FAF-9504-AB849AA19FC2}">
      <dgm:prSet/>
      <dgm:spPr/>
      <dgm:t>
        <a:bodyPr/>
        <a:lstStyle/>
        <a:p>
          <a:endParaRPr lang="ru-RU"/>
        </a:p>
      </dgm:t>
    </dgm:pt>
    <dgm:pt modelId="{167CAF51-750B-46F5-9CF7-AC99511DDD4F}" type="sibTrans" cxnId="{E0343C9F-7DBA-4FAF-9504-AB849AA19FC2}">
      <dgm:prSet/>
      <dgm:spPr/>
      <dgm:t>
        <a:bodyPr/>
        <a:lstStyle/>
        <a:p>
          <a:endParaRPr lang="ru-RU"/>
        </a:p>
      </dgm:t>
    </dgm:pt>
    <dgm:pt modelId="{CB48CF3B-9CF0-4215-A814-1064677C84A6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Работоспособность </a:t>
          </a:r>
          <a:endParaRPr lang="ru-RU" sz="2700" dirty="0">
            <a:solidFill>
              <a:schemeClr val="tx1"/>
            </a:solidFill>
          </a:endParaRPr>
        </a:p>
      </dgm:t>
    </dgm:pt>
    <dgm:pt modelId="{A3462571-8637-4E44-9C8D-A4B83EC2F5AC}" type="parTrans" cxnId="{E046FF4A-883B-4D65-89A4-FA59C7962B2B}">
      <dgm:prSet/>
      <dgm:spPr/>
      <dgm:t>
        <a:bodyPr/>
        <a:lstStyle/>
        <a:p>
          <a:endParaRPr lang="ru-RU"/>
        </a:p>
      </dgm:t>
    </dgm:pt>
    <dgm:pt modelId="{218234D4-1D6F-46E2-A1B9-B3C208005C0E}" type="sibTrans" cxnId="{E046FF4A-883B-4D65-89A4-FA59C7962B2B}">
      <dgm:prSet/>
      <dgm:spPr/>
      <dgm:t>
        <a:bodyPr/>
        <a:lstStyle/>
        <a:p>
          <a:endParaRPr lang="ru-RU"/>
        </a:p>
      </dgm:t>
    </dgm:pt>
    <dgm:pt modelId="{62F8007A-243A-44AE-AA04-B9C6D5F07536}" type="pres">
      <dgm:prSet presAssocID="{3D84267B-13B2-435B-94F0-59A9AB2BAE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5220F-B26D-4D11-A9F8-95614CE375CA}" type="pres">
      <dgm:prSet presAssocID="{4B6C7A40-FA79-4FC5-8C50-BE882A1C442F}" presName="node" presStyleLbl="node1" presStyleIdx="0" presStyleCnt="5" custScaleX="165127" custScaleY="73027" custLinFactNeighborX="-2993" custLinFactNeighborY="-23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63AFC-6627-426A-844C-FB81F4703743}" type="pres">
      <dgm:prSet presAssocID="{53A29006-042B-438D-8C3F-D29079E1F848}" presName="sibTrans" presStyleCnt="0"/>
      <dgm:spPr/>
    </dgm:pt>
    <dgm:pt modelId="{603F3DF2-49D8-4282-992B-7A03ED24A96E}" type="pres">
      <dgm:prSet presAssocID="{7D28C1FA-8C30-4248-ABDE-7A2BD6ADA050}" presName="node" presStyleLbl="node1" presStyleIdx="1" presStyleCnt="5" custScaleX="220950" custLinFactY="100000" custLinFactNeighborX="-5279" custLinFactNeighborY="110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D2D6-A158-48DF-9BF4-3D5D61062F37}" type="pres">
      <dgm:prSet presAssocID="{F62B17E0-18F3-4004-9A5A-820BB5EE52FA}" presName="sibTrans" presStyleCnt="0"/>
      <dgm:spPr/>
    </dgm:pt>
    <dgm:pt modelId="{7CBECC17-D23D-498B-8ECF-826AC80750A6}" type="pres">
      <dgm:prSet presAssocID="{37FEA620-E91D-47F1-876C-B95F13713D5F}" presName="node" presStyleLbl="node1" presStyleIdx="2" presStyleCnt="5" custScaleX="317423" custScaleY="60351" custLinFactY="-23715" custLinFactNeighborX="60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BB979-1E17-4FA4-9961-7AB36ABBC61A}" type="pres">
      <dgm:prSet presAssocID="{6E9E5FC5-F3BC-4407-A069-9B12CB4BB2F9}" presName="sibTrans" presStyleCnt="0"/>
      <dgm:spPr/>
    </dgm:pt>
    <dgm:pt modelId="{38140F91-0A2B-455A-A56D-A2924CD7A29F}" type="pres">
      <dgm:prSet presAssocID="{F76388E4-4D7B-4EF9-BC95-59D687CDBE16}" presName="node" presStyleLbl="node1" presStyleIdx="3" presStyleCnt="5" custScaleX="151768" custScaleY="75869" custLinFactY="-958" custLinFactNeighborX="-168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8A41D-E359-4311-A22A-2130BDBD7842}" type="pres">
      <dgm:prSet presAssocID="{167CAF51-750B-46F5-9CF7-AC99511DDD4F}" presName="sibTrans" presStyleCnt="0"/>
      <dgm:spPr/>
    </dgm:pt>
    <dgm:pt modelId="{D498FFBA-DC0C-4409-9A08-1564439335CE}" type="pres">
      <dgm:prSet presAssocID="{CB48CF3B-9CF0-4215-A814-1064677C84A6}" presName="node" presStyleLbl="node1" presStyleIdx="4" presStyleCnt="5" custScaleX="156834" custScaleY="75869" custLinFactY="-958" custLinFactNeighborX="159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43C9F-7DBA-4FAF-9504-AB849AA19FC2}" srcId="{3D84267B-13B2-435B-94F0-59A9AB2BAE72}" destId="{F76388E4-4D7B-4EF9-BC95-59D687CDBE16}" srcOrd="3" destOrd="0" parTransId="{107EB014-9FC4-433A-864A-7968B834EA79}" sibTransId="{167CAF51-750B-46F5-9CF7-AC99511DDD4F}"/>
    <dgm:cxn modelId="{1BCBB746-B941-489B-A128-7A851CA6BAAD}" type="presOf" srcId="{F76388E4-4D7B-4EF9-BC95-59D687CDBE16}" destId="{38140F91-0A2B-455A-A56D-A2924CD7A29F}" srcOrd="0" destOrd="0" presId="urn:microsoft.com/office/officeart/2005/8/layout/default#1"/>
    <dgm:cxn modelId="{CCA49181-6A81-415F-8483-7A9749BAB49F}" type="presOf" srcId="{CB48CF3B-9CF0-4215-A814-1064677C84A6}" destId="{D498FFBA-DC0C-4409-9A08-1564439335CE}" srcOrd="0" destOrd="0" presId="urn:microsoft.com/office/officeart/2005/8/layout/default#1"/>
    <dgm:cxn modelId="{0875D54B-AC47-48F4-A901-AA7B28D8D970}" type="presOf" srcId="{4B6C7A40-FA79-4FC5-8C50-BE882A1C442F}" destId="{B6D5220F-B26D-4D11-A9F8-95614CE375CA}" srcOrd="0" destOrd="0" presId="urn:microsoft.com/office/officeart/2005/8/layout/default#1"/>
    <dgm:cxn modelId="{99CCB560-6A51-4848-AB34-7279D519DC4F}" type="presOf" srcId="{7D28C1FA-8C30-4248-ABDE-7A2BD6ADA050}" destId="{603F3DF2-49D8-4282-992B-7A03ED24A96E}" srcOrd="0" destOrd="0" presId="urn:microsoft.com/office/officeart/2005/8/layout/default#1"/>
    <dgm:cxn modelId="{5F167ECB-2EFC-4A56-A2B7-E0332E3D18DB}" type="presOf" srcId="{3D84267B-13B2-435B-94F0-59A9AB2BAE72}" destId="{62F8007A-243A-44AE-AA04-B9C6D5F07536}" srcOrd="0" destOrd="0" presId="urn:microsoft.com/office/officeart/2005/8/layout/default#1"/>
    <dgm:cxn modelId="{2882EA19-22D9-4405-A4DE-9950517C6430}" type="presOf" srcId="{37FEA620-E91D-47F1-876C-B95F13713D5F}" destId="{7CBECC17-D23D-498B-8ECF-826AC80750A6}" srcOrd="0" destOrd="0" presId="urn:microsoft.com/office/officeart/2005/8/layout/default#1"/>
    <dgm:cxn modelId="{81D578A2-57C7-41E2-A431-AA91AD269A4C}" srcId="{3D84267B-13B2-435B-94F0-59A9AB2BAE72}" destId="{4B6C7A40-FA79-4FC5-8C50-BE882A1C442F}" srcOrd="0" destOrd="0" parTransId="{7CB46D2D-DEB7-442E-94C2-7F48C7610068}" sibTransId="{53A29006-042B-438D-8C3F-D29079E1F848}"/>
    <dgm:cxn modelId="{A02BFC30-6304-4BB0-BD5D-6F71ED9FD4CB}" srcId="{3D84267B-13B2-435B-94F0-59A9AB2BAE72}" destId="{37FEA620-E91D-47F1-876C-B95F13713D5F}" srcOrd="2" destOrd="0" parTransId="{7E41615F-7D3D-4B82-B46F-99A1D53F3D8D}" sibTransId="{6E9E5FC5-F3BC-4407-A069-9B12CB4BB2F9}"/>
    <dgm:cxn modelId="{35AACD61-E242-4550-ACE9-EE929F632C7E}" srcId="{3D84267B-13B2-435B-94F0-59A9AB2BAE72}" destId="{7D28C1FA-8C30-4248-ABDE-7A2BD6ADA050}" srcOrd="1" destOrd="0" parTransId="{B7EEF2A1-A463-41F3-AC48-3795CB7E00BB}" sibTransId="{F62B17E0-18F3-4004-9A5A-820BB5EE52FA}"/>
    <dgm:cxn modelId="{E046FF4A-883B-4D65-89A4-FA59C7962B2B}" srcId="{3D84267B-13B2-435B-94F0-59A9AB2BAE72}" destId="{CB48CF3B-9CF0-4215-A814-1064677C84A6}" srcOrd="4" destOrd="0" parTransId="{A3462571-8637-4E44-9C8D-A4B83EC2F5AC}" sibTransId="{218234D4-1D6F-46E2-A1B9-B3C208005C0E}"/>
    <dgm:cxn modelId="{D1AC6BB7-A821-42D4-9E23-5BBDD745834D}" type="presParOf" srcId="{62F8007A-243A-44AE-AA04-B9C6D5F07536}" destId="{B6D5220F-B26D-4D11-A9F8-95614CE375CA}" srcOrd="0" destOrd="0" presId="urn:microsoft.com/office/officeart/2005/8/layout/default#1"/>
    <dgm:cxn modelId="{EC16C0BF-FD1F-4498-87E6-0ADA53206CE7}" type="presParOf" srcId="{62F8007A-243A-44AE-AA04-B9C6D5F07536}" destId="{CEB63AFC-6627-426A-844C-FB81F4703743}" srcOrd="1" destOrd="0" presId="urn:microsoft.com/office/officeart/2005/8/layout/default#1"/>
    <dgm:cxn modelId="{0B56E464-2046-4174-832A-4A02D46F8D40}" type="presParOf" srcId="{62F8007A-243A-44AE-AA04-B9C6D5F07536}" destId="{603F3DF2-49D8-4282-992B-7A03ED24A96E}" srcOrd="2" destOrd="0" presId="urn:microsoft.com/office/officeart/2005/8/layout/default#1"/>
    <dgm:cxn modelId="{9EFD24A8-FEA0-496B-B41A-FCD75E4EF51C}" type="presParOf" srcId="{62F8007A-243A-44AE-AA04-B9C6D5F07536}" destId="{288ED2D6-A158-48DF-9BF4-3D5D61062F37}" srcOrd="3" destOrd="0" presId="urn:microsoft.com/office/officeart/2005/8/layout/default#1"/>
    <dgm:cxn modelId="{3314B1BA-CE38-46BA-B2A6-3A9A75587BD1}" type="presParOf" srcId="{62F8007A-243A-44AE-AA04-B9C6D5F07536}" destId="{7CBECC17-D23D-498B-8ECF-826AC80750A6}" srcOrd="4" destOrd="0" presId="urn:microsoft.com/office/officeart/2005/8/layout/default#1"/>
    <dgm:cxn modelId="{6355543B-C0C7-4196-A8E0-FFBC045C7AFD}" type="presParOf" srcId="{62F8007A-243A-44AE-AA04-B9C6D5F07536}" destId="{8C7BB979-1E17-4FA4-9961-7AB36ABBC61A}" srcOrd="5" destOrd="0" presId="urn:microsoft.com/office/officeart/2005/8/layout/default#1"/>
    <dgm:cxn modelId="{324D4FB4-739C-4DD9-9E01-516AAE7A2251}" type="presParOf" srcId="{62F8007A-243A-44AE-AA04-B9C6D5F07536}" destId="{38140F91-0A2B-455A-A56D-A2924CD7A29F}" srcOrd="6" destOrd="0" presId="urn:microsoft.com/office/officeart/2005/8/layout/default#1"/>
    <dgm:cxn modelId="{0DF7D8A6-0E65-4961-9C82-E6AE932E9B8C}" type="presParOf" srcId="{62F8007A-243A-44AE-AA04-B9C6D5F07536}" destId="{2258A41D-E359-4311-A22A-2130BDBD7842}" srcOrd="7" destOrd="0" presId="urn:microsoft.com/office/officeart/2005/8/layout/default#1"/>
    <dgm:cxn modelId="{8A2E9BF5-EB58-4E41-A701-A961022D865E}" type="presParOf" srcId="{62F8007A-243A-44AE-AA04-B9C6D5F07536}" destId="{D498FFBA-DC0C-4409-9A08-1564439335C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9C4630-A5D3-4391-93E4-91F13D2F30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91C7384-0C7C-42B7-9047-108DB1F389C7}" type="pres">
      <dgm:prSet presAssocID="{819C4630-A5D3-4391-93E4-91F13D2F30B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928B36B-A1F8-4903-B3D0-5F8ADE5E5154}" type="presOf" srcId="{819C4630-A5D3-4391-93E4-91F13D2F30B8}" destId="{991C7384-0C7C-42B7-9047-108DB1F389C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C3156F-71AA-40F0-B7B5-0C86737669D1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C10B8-7A45-4D44-96E4-4AFCF4751811}">
      <dgm:prSet phldrT="[Текст]" custT="1"/>
      <dgm:spPr>
        <a:solidFill>
          <a:srgbClr val="79D3F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/>
            <a:t>Учитель-дефектолог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gm:t>
    </dgm:pt>
    <dgm:pt modelId="{6D89A032-1E1F-49A0-ADD4-3F1E031F2FAD}" type="parTrans" cxnId="{66B7F523-B946-4E91-B08C-4AF59FE12C84}">
      <dgm:prSet/>
      <dgm:spPr/>
      <dgm:t>
        <a:bodyPr/>
        <a:lstStyle/>
        <a:p>
          <a:endParaRPr lang="ru-RU"/>
        </a:p>
      </dgm:t>
    </dgm:pt>
    <dgm:pt modelId="{AEF9B6A7-D5D7-4BBD-8755-F087600D91C5}" type="sibTrans" cxnId="{66B7F523-B946-4E91-B08C-4AF59FE12C84}">
      <dgm:prSet/>
      <dgm:spPr>
        <a:solidFill>
          <a:schemeClr val="accent5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238C390-68EE-44B3-8CD8-868C0E41CA38}">
      <dgm:prSet phldrT="[Текст]" custT="1"/>
      <dgm:spPr>
        <a:solidFill>
          <a:srgbClr val="F6783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dirty="0" smtClean="0"/>
            <a:t>Воспитатели</a:t>
          </a:r>
          <a:endParaRPr lang="ru-RU" sz="4000" dirty="0"/>
        </a:p>
      </dgm:t>
    </dgm:pt>
    <dgm:pt modelId="{8C918C0E-4099-4C83-ACD2-A77D267CEE85}" type="parTrans" cxnId="{3720231A-29EC-40A1-A355-83CE95B6AEFC}">
      <dgm:prSet/>
      <dgm:spPr/>
      <dgm:t>
        <a:bodyPr/>
        <a:lstStyle/>
        <a:p>
          <a:endParaRPr lang="ru-RU"/>
        </a:p>
      </dgm:t>
    </dgm:pt>
    <dgm:pt modelId="{E0A227FA-4CD6-4D47-ABF2-BC4E4E5705C7}" type="sibTrans" cxnId="{3720231A-29EC-40A1-A355-83CE95B6AEFC}">
      <dgm:prSet/>
      <dgm:spPr>
        <a:solidFill>
          <a:schemeClr val="accent5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59FAC67-38CE-4443-991C-6EE2360C378E}">
      <dgm:prSet phldrT="[Текст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dirty="0" smtClean="0"/>
            <a:t>Родители</a:t>
          </a:r>
          <a:endParaRPr lang="ru-RU" sz="4000" dirty="0"/>
        </a:p>
      </dgm:t>
    </dgm:pt>
    <dgm:pt modelId="{5F3F8102-C7F2-4F35-A099-7704D2C51B35}" type="parTrans" cxnId="{CEF0D3C7-1E9D-4687-A86B-932D7F3006AC}">
      <dgm:prSet/>
      <dgm:spPr/>
      <dgm:t>
        <a:bodyPr/>
        <a:lstStyle/>
        <a:p>
          <a:endParaRPr lang="ru-RU"/>
        </a:p>
      </dgm:t>
    </dgm:pt>
    <dgm:pt modelId="{D4727ABF-3F44-4DDF-87E5-A5512BBB9F2D}" type="sibTrans" cxnId="{CEF0D3C7-1E9D-4687-A86B-932D7F3006AC}">
      <dgm:prSet/>
      <dgm:spPr>
        <a:solidFill>
          <a:schemeClr val="accent5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34409D-721D-415B-94B0-595747B9F41C}" type="pres">
      <dgm:prSet presAssocID="{06C3156F-71AA-40F0-B7B5-0C86737669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571E9-7B99-4989-A719-D30346FBCD48}" type="pres">
      <dgm:prSet presAssocID="{CD1C10B8-7A45-4D44-96E4-4AFCF4751811}" presName="node" presStyleLbl="node1" presStyleIdx="0" presStyleCnt="3" custScaleX="158961" custScaleY="89612" custRadScaleRad="94892" custRadScaleInc="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AE8CA-0F63-4DBE-A170-647150C64789}" type="pres">
      <dgm:prSet presAssocID="{AEF9B6A7-D5D7-4BBD-8755-F087600D91C5}" presName="sibTrans" presStyleLbl="sibTrans2D1" presStyleIdx="0" presStyleCnt="3" custScaleX="228654"/>
      <dgm:spPr/>
      <dgm:t>
        <a:bodyPr/>
        <a:lstStyle/>
        <a:p>
          <a:endParaRPr lang="ru-RU"/>
        </a:p>
      </dgm:t>
    </dgm:pt>
    <dgm:pt modelId="{73A2201F-9D33-4FC1-879E-5DF59EDEA3E9}" type="pres">
      <dgm:prSet presAssocID="{AEF9B6A7-D5D7-4BBD-8755-F087600D91C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1392DC0-B5B9-4F85-BE2A-6A0CF0E2F4E1}" type="pres">
      <dgm:prSet presAssocID="{B238C390-68EE-44B3-8CD8-868C0E41CA38}" presName="node" presStyleLbl="node1" presStyleIdx="1" presStyleCnt="3" custScaleX="122828" custScaleY="79927" custRadScaleRad="82430" custRadScaleInc="-3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839CB-4A27-41C5-A874-97BA34653F61}" type="pres">
      <dgm:prSet presAssocID="{E0A227FA-4CD6-4D47-ABF2-BC4E4E5705C7}" presName="sibTrans" presStyleLbl="sibTrans2D1" presStyleIdx="1" presStyleCnt="3" custScaleX="124582" custLinFactNeighborX="2783" custLinFactNeighborY="471"/>
      <dgm:spPr/>
      <dgm:t>
        <a:bodyPr/>
        <a:lstStyle/>
        <a:p>
          <a:endParaRPr lang="ru-RU"/>
        </a:p>
      </dgm:t>
    </dgm:pt>
    <dgm:pt modelId="{8375F648-65A0-47AE-8786-7D6516A08CEA}" type="pres">
      <dgm:prSet presAssocID="{E0A227FA-4CD6-4D47-ABF2-BC4E4E5705C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C6E69E6-02DB-441F-87BE-637697484E45}" type="pres">
      <dgm:prSet presAssocID="{759FAC67-38CE-4443-991C-6EE2360C378E}" presName="node" presStyleLbl="node1" presStyleIdx="2" presStyleCnt="3" custScaleX="111089" custScaleY="93074" custRadScaleRad="81249" custRadScaleInc="3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1AEA2-9EEE-41D8-8A69-B9EF90AAD981}" type="pres">
      <dgm:prSet presAssocID="{D4727ABF-3F44-4DDF-87E5-A5512BBB9F2D}" presName="sibTrans" presStyleLbl="sibTrans2D1" presStyleIdx="2" presStyleCnt="3" custScaleX="195555"/>
      <dgm:spPr/>
      <dgm:t>
        <a:bodyPr/>
        <a:lstStyle/>
        <a:p>
          <a:endParaRPr lang="ru-RU"/>
        </a:p>
      </dgm:t>
    </dgm:pt>
    <dgm:pt modelId="{37726C50-105B-4DD5-AD6D-9B5DB9ABAE61}" type="pres">
      <dgm:prSet presAssocID="{D4727ABF-3F44-4DDF-87E5-A5512BBB9F2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B8F714B-9E32-463D-B28C-A5BCF0FACABB}" type="presOf" srcId="{AEF9B6A7-D5D7-4BBD-8755-F087600D91C5}" destId="{F1DAE8CA-0F63-4DBE-A170-647150C64789}" srcOrd="0" destOrd="0" presId="urn:microsoft.com/office/officeart/2005/8/layout/cycle7"/>
    <dgm:cxn modelId="{1E0ABE5F-06D6-425A-AF8D-1607FCD0D8BC}" type="presOf" srcId="{D4727ABF-3F44-4DDF-87E5-A5512BBB9F2D}" destId="{37726C50-105B-4DD5-AD6D-9B5DB9ABAE61}" srcOrd="1" destOrd="0" presId="urn:microsoft.com/office/officeart/2005/8/layout/cycle7"/>
    <dgm:cxn modelId="{DAD7F4ED-B346-4859-8FBA-B1A7B0611622}" type="presOf" srcId="{E0A227FA-4CD6-4D47-ABF2-BC4E4E5705C7}" destId="{1CC839CB-4A27-41C5-A874-97BA34653F61}" srcOrd="0" destOrd="0" presId="urn:microsoft.com/office/officeart/2005/8/layout/cycle7"/>
    <dgm:cxn modelId="{9DAA2062-15CA-429E-9D76-2296841FC400}" type="presOf" srcId="{CD1C10B8-7A45-4D44-96E4-4AFCF4751811}" destId="{CDA571E9-7B99-4989-A719-D30346FBCD48}" srcOrd="0" destOrd="0" presId="urn:microsoft.com/office/officeart/2005/8/layout/cycle7"/>
    <dgm:cxn modelId="{3A69D159-1EF1-43D3-953D-A6E27E642195}" type="presOf" srcId="{E0A227FA-4CD6-4D47-ABF2-BC4E4E5705C7}" destId="{8375F648-65A0-47AE-8786-7D6516A08CEA}" srcOrd="1" destOrd="0" presId="urn:microsoft.com/office/officeart/2005/8/layout/cycle7"/>
    <dgm:cxn modelId="{E40D328E-4BC5-44DB-975F-DB8C8B517CE9}" type="presOf" srcId="{759FAC67-38CE-4443-991C-6EE2360C378E}" destId="{AC6E69E6-02DB-441F-87BE-637697484E45}" srcOrd="0" destOrd="0" presId="urn:microsoft.com/office/officeart/2005/8/layout/cycle7"/>
    <dgm:cxn modelId="{34443DCF-5A4F-414A-86A7-4BB6119801E2}" type="presOf" srcId="{B238C390-68EE-44B3-8CD8-868C0E41CA38}" destId="{51392DC0-B5B9-4F85-BE2A-6A0CF0E2F4E1}" srcOrd="0" destOrd="0" presId="urn:microsoft.com/office/officeart/2005/8/layout/cycle7"/>
    <dgm:cxn modelId="{C509F4CF-7116-4062-8D06-781C1FEA856F}" type="presOf" srcId="{06C3156F-71AA-40F0-B7B5-0C86737669D1}" destId="{6334409D-721D-415B-94B0-595747B9F41C}" srcOrd="0" destOrd="0" presId="urn:microsoft.com/office/officeart/2005/8/layout/cycle7"/>
    <dgm:cxn modelId="{88992E47-3E24-4B45-BD17-7EDDC3722575}" type="presOf" srcId="{D4727ABF-3F44-4DDF-87E5-A5512BBB9F2D}" destId="{64D1AEA2-9EEE-41D8-8A69-B9EF90AAD981}" srcOrd="0" destOrd="0" presId="urn:microsoft.com/office/officeart/2005/8/layout/cycle7"/>
    <dgm:cxn modelId="{3720231A-29EC-40A1-A355-83CE95B6AEFC}" srcId="{06C3156F-71AA-40F0-B7B5-0C86737669D1}" destId="{B238C390-68EE-44B3-8CD8-868C0E41CA38}" srcOrd="1" destOrd="0" parTransId="{8C918C0E-4099-4C83-ACD2-A77D267CEE85}" sibTransId="{E0A227FA-4CD6-4D47-ABF2-BC4E4E5705C7}"/>
    <dgm:cxn modelId="{4E77D896-BF0A-415A-962A-FA67033190BE}" type="presOf" srcId="{AEF9B6A7-D5D7-4BBD-8755-F087600D91C5}" destId="{73A2201F-9D33-4FC1-879E-5DF59EDEA3E9}" srcOrd="1" destOrd="0" presId="urn:microsoft.com/office/officeart/2005/8/layout/cycle7"/>
    <dgm:cxn modelId="{66B7F523-B946-4E91-B08C-4AF59FE12C84}" srcId="{06C3156F-71AA-40F0-B7B5-0C86737669D1}" destId="{CD1C10B8-7A45-4D44-96E4-4AFCF4751811}" srcOrd="0" destOrd="0" parTransId="{6D89A032-1E1F-49A0-ADD4-3F1E031F2FAD}" sibTransId="{AEF9B6A7-D5D7-4BBD-8755-F087600D91C5}"/>
    <dgm:cxn modelId="{CEF0D3C7-1E9D-4687-A86B-932D7F3006AC}" srcId="{06C3156F-71AA-40F0-B7B5-0C86737669D1}" destId="{759FAC67-38CE-4443-991C-6EE2360C378E}" srcOrd="2" destOrd="0" parTransId="{5F3F8102-C7F2-4F35-A099-7704D2C51B35}" sibTransId="{D4727ABF-3F44-4DDF-87E5-A5512BBB9F2D}"/>
    <dgm:cxn modelId="{C1200407-23D0-4879-B346-1AA8A3BD498F}" type="presParOf" srcId="{6334409D-721D-415B-94B0-595747B9F41C}" destId="{CDA571E9-7B99-4989-A719-D30346FBCD48}" srcOrd="0" destOrd="0" presId="urn:microsoft.com/office/officeart/2005/8/layout/cycle7"/>
    <dgm:cxn modelId="{20CEF8C2-B05A-4928-98E8-6223EEF0C7C7}" type="presParOf" srcId="{6334409D-721D-415B-94B0-595747B9F41C}" destId="{F1DAE8CA-0F63-4DBE-A170-647150C64789}" srcOrd="1" destOrd="0" presId="urn:microsoft.com/office/officeart/2005/8/layout/cycle7"/>
    <dgm:cxn modelId="{730E062D-163E-4E93-975A-21522EAE5112}" type="presParOf" srcId="{F1DAE8CA-0F63-4DBE-A170-647150C64789}" destId="{73A2201F-9D33-4FC1-879E-5DF59EDEA3E9}" srcOrd="0" destOrd="0" presId="urn:microsoft.com/office/officeart/2005/8/layout/cycle7"/>
    <dgm:cxn modelId="{DCC35B4B-5C56-40BB-ADC0-41BEAD2911EC}" type="presParOf" srcId="{6334409D-721D-415B-94B0-595747B9F41C}" destId="{51392DC0-B5B9-4F85-BE2A-6A0CF0E2F4E1}" srcOrd="2" destOrd="0" presId="urn:microsoft.com/office/officeart/2005/8/layout/cycle7"/>
    <dgm:cxn modelId="{08029695-785B-420E-AD5A-DBBAEAF4F673}" type="presParOf" srcId="{6334409D-721D-415B-94B0-595747B9F41C}" destId="{1CC839CB-4A27-41C5-A874-97BA34653F61}" srcOrd="3" destOrd="0" presId="urn:microsoft.com/office/officeart/2005/8/layout/cycle7"/>
    <dgm:cxn modelId="{954BBD87-1A42-4603-A813-7ADE88A06A19}" type="presParOf" srcId="{1CC839CB-4A27-41C5-A874-97BA34653F61}" destId="{8375F648-65A0-47AE-8786-7D6516A08CEA}" srcOrd="0" destOrd="0" presId="urn:microsoft.com/office/officeart/2005/8/layout/cycle7"/>
    <dgm:cxn modelId="{F77FBAFD-6710-495A-A2D5-47FA0C5BCC2A}" type="presParOf" srcId="{6334409D-721D-415B-94B0-595747B9F41C}" destId="{AC6E69E6-02DB-441F-87BE-637697484E45}" srcOrd="4" destOrd="0" presId="urn:microsoft.com/office/officeart/2005/8/layout/cycle7"/>
    <dgm:cxn modelId="{151D2EC1-A500-457A-92FA-773172A1E27B}" type="presParOf" srcId="{6334409D-721D-415B-94B0-595747B9F41C}" destId="{64D1AEA2-9EEE-41D8-8A69-B9EF90AAD981}" srcOrd="5" destOrd="0" presId="urn:microsoft.com/office/officeart/2005/8/layout/cycle7"/>
    <dgm:cxn modelId="{FD1EB676-BA06-44EA-B2FF-89198C1698EA}" type="presParOf" srcId="{64D1AEA2-9EEE-41D8-8A69-B9EF90AAD981}" destId="{37726C50-105B-4DD5-AD6D-9B5DB9ABAE6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9759B2-D782-4A1D-96A0-E5180A5E357F}">
      <dsp:nvSpPr>
        <dsp:cNvPr id="0" name=""/>
        <dsp:cNvSpPr/>
      </dsp:nvSpPr>
      <dsp:spPr>
        <a:xfrm>
          <a:off x="2503723" y="2988332"/>
          <a:ext cx="714657" cy="141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328" y="0"/>
              </a:lnTo>
              <a:lnTo>
                <a:pt x="357328" y="1419457"/>
              </a:lnTo>
              <a:lnTo>
                <a:pt x="714657" y="1419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821321" y="3658330"/>
        <a:ext cx="79460" cy="79460"/>
      </dsp:txXfrm>
    </dsp:sp>
    <dsp:sp modelId="{CD0693F3-90AC-4E15-ABA9-ABDEEA66DDA4}">
      <dsp:nvSpPr>
        <dsp:cNvPr id="0" name=""/>
        <dsp:cNvSpPr/>
      </dsp:nvSpPr>
      <dsp:spPr>
        <a:xfrm>
          <a:off x="2503723" y="2942612"/>
          <a:ext cx="7146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328" y="45720"/>
              </a:lnTo>
              <a:lnTo>
                <a:pt x="357328" y="117726"/>
              </a:lnTo>
              <a:lnTo>
                <a:pt x="714657" y="117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43094" y="2970375"/>
        <a:ext cx="35913" cy="35913"/>
      </dsp:txXfrm>
    </dsp:sp>
    <dsp:sp modelId="{9D047942-B8CE-4EBC-8E95-56CA814B863E}">
      <dsp:nvSpPr>
        <dsp:cNvPr id="0" name=""/>
        <dsp:cNvSpPr/>
      </dsp:nvSpPr>
      <dsp:spPr>
        <a:xfrm>
          <a:off x="2503723" y="1640880"/>
          <a:ext cx="714657" cy="1347451"/>
        </a:xfrm>
        <a:custGeom>
          <a:avLst/>
          <a:gdLst/>
          <a:ahLst/>
          <a:cxnLst/>
          <a:rect l="0" t="0" r="0" b="0"/>
          <a:pathLst>
            <a:path>
              <a:moveTo>
                <a:pt x="0" y="1347451"/>
              </a:moveTo>
              <a:lnTo>
                <a:pt x="357328" y="1347451"/>
              </a:lnTo>
              <a:lnTo>
                <a:pt x="357328" y="0"/>
              </a:lnTo>
              <a:lnTo>
                <a:pt x="7146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22920" y="2276475"/>
        <a:ext cx="76262" cy="76262"/>
      </dsp:txXfrm>
    </dsp:sp>
    <dsp:sp modelId="{71455545-F8DB-4E02-9FD4-2178EA42D458}">
      <dsp:nvSpPr>
        <dsp:cNvPr id="0" name=""/>
        <dsp:cNvSpPr/>
      </dsp:nvSpPr>
      <dsp:spPr>
        <a:xfrm rot="16200000">
          <a:off x="-1052392" y="2420548"/>
          <a:ext cx="5976664" cy="113556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solidFill>
                <a:schemeClr val="tx1"/>
              </a:solidFill>
            </a:rPr>
            <a:t>Правильная речь</a:t>
          </a:r>
          <a:endParaRPr lang="ru-RU" sz="4000" b="0" kern="1200" dirty="0">
            <a:solidFill>
              <a:schemeClr val="tx1"/>
            </a:solidFill>
          </a:endParaRPr>
        </a:p>
      </dsp:txBody>
      <dsp:txXfrm rot="16200000">
        <a:off x="-1052392" y="2420548"/>
        <a:ext cx="5976664" cy="1135566"/>
      </dsp:txXfrm>
    </dsp:sp>
    <dsp:sp modelId="{9CA344AB-85FF-4398-A3AC-95923ECF5ADC}">
      <dsp:nvSpPr>
        <dsp:cNvPr id="0" name=""/>
        <dsp:cNvSpPr/>
      </dsp:nvSpPr>
      <dsp:spPr>
        <a:xfrm>
          <a:off x="3218380" y="1073097"/>
          <a:ext cx="3724657" cy="113556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Полноценное, всестороннее  развитие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218380" y="1073097"/>
        <a:ext cx="3724657" cy="1135566"/>
      </dsp:txXfrm>
    </dsp:sp>
    <dsp:sp modelId="{E5E97361-588D-4FAD-B367-F28690DF1912}">
      <dsp:nvSpPr>
        <dsp:cNvPr id="0" name=""/>
        <dsp:cNvSpPr/>
      </dsp:nvSpPr>
      <dsp:spPr>
        <a:xfrm>
          <a:off x="3218380" y="2492555"/>
          <a:ext cx="3724657" cy="113556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Познание окружающей действительности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218380" y="2492555"/>
        <a:ext cx="3724657" cy="1135566"/>
      </dsp:txXfrm>
    </dsp:sp>
    <dsp:sp modelId="{99587129-C511-4F29-99EC-82F2A445E5BC}">
      <dsp:nvSpPr>
        <dsp:cNvPr id="0" name=""/>
        <dsp:cNvSpPr/>
      </dsp:nvSpPr>
      <dsp:spPr>
        <a:xfrm>
          <a:off x="3218380" y="3840006"/>
          <a:ext cx="3724657" cy="1135566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Содержательное взаимодействие с социумом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218380" y="3840006"/>
        <a:ext cx="3724657" cy="11355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BCD95-BCD9-4723-A2E9-DCC99D37A9F6}">
      <dsp:nvSpPr>
        <dsp:cNvPr id="0" name=""/>
        <dsp:cNvSpPr/>
      </dsp:nvSpPr>
      <dsp:spPr>
        <a:xfrm>
          <a:off x="1944219" y="2952328"/>
          <a:ext cx="1096002" cy="140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001" y="0"/>
              </a:lnTo>
              <a:lnTo>
                <a:pt x="548001" y="1402355"/>
              </a:lnTo>
              <a:lnTo>
                <a:pt x="1096002" y="1402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447725" y="3609009"/>
        <a:ext cx="88991" cy="88991"/>
      </dsp:txXfrm>
    </dsp:sp>
    <dsp:sp modelId="{C79E7AD6-6D39-4BC0-A9A3-784DCBAE431A}">
      <dsp:nvSpPr>
        <dsp:cNvPr id="0" name=""/>
        <dsp:cNvSpPr/>
      </dsp:nvSpPr>
      <dsp:spPr>
        <a:xfrm>
          <a:off x="1944219" y="2906608"/>
          <a:ext cx="1096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600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464821" y="2924927"/>
        <a:ext cx="54800" cy="54800"/>
      </dsp:txXfrm>
    </dsp:sp>
    <dsp:sp modelId="{48134D1D-76BD-46DD-B56F-7A11DC39AFC9}">
      <dsp:nvSpPr>
        <dsp:cNvPr id="0" name=""/>
        <dsp:cNvSpPr/>
      </dsp:nvSpPr>
      <dsp:spPr>
        <a:xfrm>
          <a:off x="1944219" y="1569055"/>
          <a:ext cx="1106858" cy="1383272"/>
        </a:xfrm>
        <a:custGeom>
          <a:avLst/>
          <a:gdLst/>
          <a:ahLst/>
          <a:cxnLst/>
          <a:rect l="0" t="0" r="0" b="0"/>
          <a:pathLst>
            <a:path>
              <a:moveTo>
                <a:pt x="0" y="1383272"/>
              </a:moveTo>
              <a:lnTo>
                <a:pt x="553429" y="1383272"/>
              </a:lnTo>
              <a:lnTo>
                <a:pt x="553429" y="0"/>
              </a:lnTo>
              <a:lnTo>
                <a:pt x="11068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2453358" y="2216401"/>
        <a:ext cx="88580" cy="88580"/>
      </dsp:txXfrm>
    </dsp:sp>
    <dsp:sp modelId="{10F9BA43-7A93-4303-BA84-C0DF3B782A1A}">
      <dsp:nvSpPr>
        <dsp:cNvPr id="0" name=""/>
        <dsp:cNvSpPr/>
      </dsp:nvSpPr>
      <dsp:spPr>
        <a:xfrm rot="16200000">
          <a:off x="-1595807" y="2364628"/>
          <a:ext cx="5904656" cy="11753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solidFill>
                <a:schemeClr val="tx1"/>
              </a:solidFill>
            </a:rPr>
            <a:t>Тяжёлые</a:t>
          </a:r>
          <a:r>
            <a:rPr lang="ru-RU" sz="4500" b="0" kern="1200" dirty="0" smtClean="0">
              <a:solidFill>
                <a:schemeClr val="tx1"/>
              </a:solidFill>
            </a:rPr>
            <a:t> </a:t>
          </a:r>
          <a:r>
            <a:rPr lang="ru-RU" sz="4000" b="0" kern="1200" dirty="0" smtClean="0">
              <a:solidFill>
                <a:schemeClr val="tx1"/>
              </a:solidFill>
            </a:rPr>
            <a:t>нарушения</a:t>
          </a:r>
          <a:r>
            <a:rPr lang="ru-RU" sz="4000" b="0" kern="1200" dirty="0" smtClean="0"/>
            <a:t> </a:t>
          </a:r>
          <a:r>
            <a:rPr lang="ru-RU" sz="4000" b="0" kern="1200" dirty="0" smtClean="0">
              <a:solidFill>
                <a:schemeClr val="tx1"/>
              </a:solidFill>
            </a:rPr>
            <a:t>речи</a:t>
          </a:r>
          <a:endParaRPr lang="ru-RU" sz="4000" b="0" kern="1200" dirty="0">
            <a:solidFill>
              <a:schemeClr val="tx1"/>
            </a:solidFill>
          </a:endParaRPr>
        </a:p>
      </dsp:txBody>
      <dsp:txXfrm rot="16200000">
        <a:off x="-1595807" y="2364628"/>
        <a:ext cx="5904656" cy="1175398"/>
      </dsp:txXfrm>
    </dsp:sp>
    <dsp:sp modelId="{3581226D-F161-4633-8888-4D43598886FA}">
      <dsp:nvSpPr>
        <dsp:cNvPr id="0" name=""/>
        <dsp:cNvSpPr/>
      </dsp:nvSpPr>
      <dsp:spPr>
        <a:xfrm>
          <a:off x="3051077" y="1008113"/>
          <a:ext cx="3679781" cy="1121884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Отражение на поведении и деятельности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051077" y="1008113"/>
        <a:ext cx="3679781" cy="1121884"/>
      </dsp:txXfrm>
    </dsp:sp>
    <dsp:sp modelId="{F52C0DA5-DE39-447D-80BA-2521C613C522}">
      <dsp:nvSpPr>
        <dsp:cNvPr id="0" name=""/>
        <dsp:cNvSpPr/>
      </dsp:nvSpPr>
      <dsp:spPr>
        <a:xfrm>
          <a:off x="3040222" y="2391385"/>
          <a:ext cx="3679781" cy="1121884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Недостаточная готовность к школьному обучению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040222" y="2391385"/>
        <a:ext cx="3679781" cy="1121884"/>
      </dsp:txXfrm>
    </dsp:sp>
    <dsp:sp modelId="{0773FBE9-3AE8-4DE9-86D3-A4974D75B043}">
      <dsp:nvSpPr>
        <dsp:cNvPr id="0" name=""/>
        <dsp:cNvSpPr/>
      </dsp:nvSpPr>
      <dsp:spPr>
        <a:xfrm>
          <a:off x="3040222" y="3793741"/>
          <a:ext cx="3679781" cy="1121884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Социальная дезадаптация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040222" y="3793741"/>
        <a:ext cx="3679781" cy="11218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A9539-36E7-4846-8B64-1635C5B8A736}">
      <dsp:nvSpPr>
        <dsp:cNvPr id="0" name=""/>
        <dsp:cNvSpPr/>
      </dsp:nvSpPr>
      <dsp:spPr>
        <a:xfrm rot="16200000">
          <a:off x="486054" y="-486054"/>
          <a:ext cx="2916324" cy="3888432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Звукопроизносительная сторона речи</a:t>
          </a:r>
          <a:endParaRPr lang="ru-RU" sz="2700" kern="1200" dirty="0">
            <a:solidFill>
              <a:schemeClr val="tx1"/>
            </a:solidFill>
          </a:endParaRPr>
        </a:p>
      </dsp:txBody>
      <dsp:txXfrm rot="16200000">
        <a:off x="850594" y="-850594"/>
        <a:ext cx="2187243" cy="3888432"/>
      </dsp:txXfrm>
    </dsp:sp>
    <dsp:sp modelId="{B99E2DE6-696F-4125-8EB1-404BCC41C692}">
      <dsp:nvSpPr>
        <dsp:cNvPr id="0" name=""/>
        <dsp:cNvSpPr/>
      </dsp:nvSpPr>
      <dsp:spPr>
        <a:xfrm>
          <a:off x="3888432" y="0"/>
          <a:ext cx="3888432" cy="2916324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Грамматический строй речи и лексика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888432" y="0"/>
        <a:ext cx="3888432" cy="2187243"/>
      </dsp:txXfrm>
    </dsp:sp>
    <dsp:sp modelId="{02A9F0FE-8ED6-431D-B132-4C8988C9DAB6}">
      <dsp:nvSpPr>
        <dsp:cNvPr id="0" name=""/>
        <dsp:cNvSpPr/>
      </dsp:nvSpPr>
      <dsp:spPr>
        <a:xfrm rot="10800000">
          <a:off x="0" y="2916324"/>
          <a:ext cx="3888432" cy="2916324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Связная речь</a:t>
          </a:r>
          <a:endParaRPr lang="ru-RU" sz="2700" kern="1200" dirty="0">
            <a:solidFill>
              <a:schemeClr val="tx1"/>
            </a:solidFill>
          </a:endParaRPr>
        </a:p>
      </dsp:txBody>
      <dsp:txXfrm rot="10800000">
        <a:off x="0" y="3645405"/>
        <a:ext cx="3888432" cy="2187243"/>
      </dsp:txXfrm>
    </dsp:sp>
    <dsp:sp modelId="{1398D922-6CBE-4779-987B-F8481890D7FE}">
      <dsp:nvSpPr>
        <dsp:cNvPr id="0" name=""/>
        <dsp:cNvSpPr/>
      </dsp:nvSpPr>
      <dsp:spPr>
        <a:xfrm rot="5400000">
          <a:off x="4374486" y="2430269"/>
          <a:ext cx="2916324" cy="3888432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Звуковой анализ и синтез</a:t>
          </a:r>
          <a:endParaRPr lang="ru-RU" sz="2700" kern="1200" dirty="0">
            <a:solidFill>
              <a:schemeClr val="tx1"/>
            </a:solidFill>
          </a:endParaRPr>
        </a:p>
      </dsp:txBody>
      <dsp:txXfrm rot="5400000">
        <a:off x="4739026" y="2794810"/>
        <a:ext cx="2187243" cy="3888432"/>
      </dsp:txXfrm>
    </dsp:sp>
    <dsp:sp modelId="{844A1184-1ACC-4060-97E4-4A3849D54AEC}">
      <dsp:nvSpPr>
        <dsp:cNvPr id="0" name=""/>
        <dsp:cNvSpPr/>
      </dsp:nvSpPr>
      <dsp:spPr>
        <a:xfrm>
          <a:off x="1224136" y="2088233"/>
          <a:ext cx="5328590" cy="16561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Речевая готовность к обучению в школе</a:t>
          </a:r>
          <a:endParaRPr lang="ru-RU" sz="4000" kern="1200" dirty="0"/>
        </a:p>
      </dsp:txBody>
      <dsp:txXfrm>
        <a:off x="1224136" y="2088233"/>
        <a:ext cx="5328590" cy="16561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5220F-B26D-4D11-A9F8-95614CE375CA}">
      <dsp:nvSpPr>
        <dsp:cNvPr id="0" name=""/>
        <dsp:cNvSpPr/>
      </dsp:nvSpPr>
      <dsp:spPr>
        <a:xfrm>
          <a:off x="2088242" y="299377"/>
          <a:ext cx="3543915" cy="9403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+mn-lt"/>
            </a:rPr>
            <a:t>Воспитатели</a:t>
          </a:r>
          <a:endParaRPr lang="ru-RU" sz="4000" kern="1200" dirty="0">
            <a:solidFill>
              <a:schemeClr val="tx1"/>
            </a:solidFill>
            <a:latin typeface="+mn-lt"/>
          </a:endParaRPr>
        </a:p>
      </dsp:txBody>
      <dsp:txXfrm>
        <a:off x="2088242" y="299377"/>
        <a:ext cx="3543915" cy="940372"/>
      </dsp:txXfrm>
    </dsp:sp>
    <dsp:sp modelId="{603F3DF2-49D8-4282-992B-7A03ED24A96E}">
      <dsp:nvSpPr>
        <dsp:cNvPr id="0" name=""/>
        <dsp:cNvSpPr/>
      </dsp:nvSpPr>
      <dsp:spPr>
        <a:xfrm>
          <a:off x="1440151" y="4464495"/>
          <a:ext cx="4741975" cy="12877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Коррекционные занятия с учителем - дефектологом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440151" y="4464495"/>
        <a:ext cx="4741975" cy="1287705"/>
      </dsp:txXfrm>
    </dsp:sp>
    <dsp:sp modelId="{7CBECC17-D23D-498B-8ECF-826AC80750A6}">
      <dsp:nvSpPr>
        <dsp:cNvPr id="0" name=""/>
        <dsp:cNvSpPr/>
      </dsp:nvSpPr>
      <dsp:spPr>
        <a:xfrm>
          <a:off x="648073" y="1667530"/>
          <a:ext cx="6812456" cy="777143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Занятия по образовательной области «Искусство»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648073" y="1667530"/>
        <a:ext cx="6812456" cy="777143"/>
      </dsp:txXfrm>
    </dsp:sp>
    <dsp:sp modelId="{38140F91-0A2B-455A-A56D-A2924CD7A29F}">
      <dsp:nvSpPr>
        <dsp:cNvPr id="0" name=""/>
        <dsp:cNvSpPr/>
      </dsp:nvSpPr>
      <dsp:spPr>
        <a:xfrm>
          <a:off x="144011" y="2952334"/>
          <a:ext cx="3257208" cy="976969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Эмоциональный отклик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44011" y="2952334"/>
        <a:ext cx="3257208" cy="976969"/>
      </dsp:txXfrm>
    </dsp:sp>
    <dsp:sp modelId="{D498FFBA-DC0C-4409-9A08-1564439335CE}">
      <dsp:nvSpPr>
        <dsp:cNvPr id="0" name=""/>
        <dsp:cNvSpPr/>
      </dsp:nvSpPr>
      <dsp:spPr>
        <a:xfrm>
          <a:off x="4320469" y="2952334"/>
          <a:ext cx="3365933" cy="976969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Работоспособность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4320469" y="2952334"/>
        <a:ext cx="3365933" cy="9769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0798-8F07-4991-9398-C4776A42BAA6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5C75-A93E-4EA0-8F1C-3594424DDC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18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A5AA6D-EC9C-4BE7-9044-71ADB4F33622}" type="datetimeFigureOut">
              <a:rPr lang="ru-RU" smtClean="0"/>
              <a:pPr/>
              <a:t>04.12.2017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F80DFD-4030-4CFF-910A-4BD2698F2C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46640" cy="3384376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Коррекция </a:t>
            </a:r>
            <a:b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</a:br>
            <a: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звукопроизносительной стороны речи </a:t>
            </a:r>
            <a:b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</a:br>
            <a: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у детей старшего дошкольного возраста </a:t>
            </a:r>
            <a:b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</a:br>
            <a: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с тяжёлыми нарушениями речи </a:t>
            </a:r>
            <a:b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</a:br>
            <a:r>
              <a:rPr lang="ru-RU" sz="3200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itchFamily="34" charset="0"/>
              </a:rPr>
              <a:t>посредством использования тестопластики </a:t>
            </a:r>
            <a:endParaRPr lang="ru-RU" sz="3200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81128"/>
            <a:ext cx="84582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        Учитель-дефектолог  </a:t>
            </a:r>
          </a:p>
          <a:p>
            <a:pPr algn="ctr"/>
            <a:r>
              <a:rPr lang="ru-RU" dirty="0" smtClean="0"/>
              <a:t>                                                ГУО «Специальный ясли-сад № 17</a:t>
            </a:r>
          </a:p>
          <a:p>
            <a:pPr algn="ctr"/>
            <a:r>
              <a:rPr lang="ru-RU" dirty="0" smtClean="0"/>
              <a:t>                г.Светлогорска»                                                                          </a:t>
            </a:r>
          </a:p>
          <a:p>
            <a:pPr algn="ctr"/>
            <a:r>
              <a:rPr lang="ru-RU" dirty="0" smtClean="0"/>
              <a:t>                                         Науменко Анжелика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99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3968" y="476672"/>
            <a:ext cx="4680520" cy="33123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0" y="191814"/>
            <a:ext cx="3849767" cy="3697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500500" cy="253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764704"/>
            <a:ext cx="43204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300" dirty="0" smtClean="0"/>
              <a:t>наглядность представлена объёмными предметами;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300" dirty="0" smtClean="0"/>
              <a:t>участвует несколько анализаторов;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300" dirty="0" smtClean="0"/>
              <a:t>поделки выполнены  детьми  самостоятельно или с помощью родителей или педагогов.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754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94070841"/>
              </p:ext>
            </p:extLst>
          </p:nvPr>
        </p:nvGraphicFramePr>
        <p:xfrm>
          <a:off x="1115616" y="620688"/>
          <a:ext cx="71287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3228452"/>
              </p:ext>
            </p:extLst>
          </p:nvPr>
        </p:nvGraphicFramePr>
        <p:xfrm>
          <a:off x="827584" y="548680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22188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620688"/>
            <a:ext cx="7632848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Тестопластика и коммуникативные умения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приложение 4\eSYsSk4Hkz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3816425" cy="2880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приложение 4\2_u9WmrPq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952" y="3120856"/>
            <a:ext cx="3678088" cy="2900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5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2276872"/>
            <a:ext cx="7056784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Коррекция произносительной стороны речи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29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35696" y="692696"/>
            <a:ext cx="6264696" cy="7078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692696"/>
            <a:ext cx="50313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Фонематический слух</a:t>
            </a:r>
            <a:endParaRPr lang="ru-RU" sz="4000" dirty="0"/>
          </a:p>
        </p:txBody>
      </p:sp>
      <p:pic>
        <p:nvPicPr>
          <p:cNvPr id="3074" name="Picture 2" descr="C:\Users\аня\Desktop\Тестопластика\20171101_0959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17152" y="2777361"/>
            <a:ext cx="2134544" cy="2153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27417" y="1844824"/>
            <a:ext cx="3821047" cy="4524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Варианты упражнений: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«Покажи символ»;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«Выбери картинки»;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«Услышь правильное   </a:t>
            </a:r>
          </a:p>
          <a:p>
            <a:pPr marL="285750" indent="-285750"/>
            <a:r>
              <a:rPr lang="ru-RU" sz="2400" dirty="0" smtClean="0">
                <a:solidFill>
                  <a:schemeClr val="tx1"/>
                </a:solidFill>
              </a:rPr>
              <a:t>      слово»;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«Определи звук» </a:t>
            </a:r>
          </a:p>
          <a:p>
            <a:pPr marL="285750" indent="-285750"/>
            <a:r>
              <a:rPr lang="ru-RU" sz="2400" dirty="0" smtClean="0">
                <a:solidFill>
                  <a:schemeClr val="tx1"/>
                </a:solidFill>
              </a:rPr>
              <a:t>      и т.д.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H:\Тестопластика\20171101_0959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2511" y="2328958"/>
            <a:ext cx="2093083" cy="3049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7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620688"/>
            <a:ext cx="698477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Мелкая моторика рук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6016" y="1556792"/>
            <a:ext cx="3888432" cy="4968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Варианты заданий: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слепить колобок, горошинки;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перешагнуть пальчиками через кочки;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пошагать по дорожке </a:t>
            </a:r>
          </a:p>
          <a:p>
            <a:pPr marL="285750" indent="-285750"/>
            <a:r>
              <a:rPr lang="ru-RU" sz="2400" dirty="0" smtClean="0">
                <a:solidFill>
                  <a:schemeClr val="tx1"/>
                </a:solidFill>
              </a:rPr>
              <a:t>    и др.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9218" name="Picture 2" descr="C:\Users\аня\Desktop\Тестопластика\20171025_135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631303" cy="2042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я\Desktop\Тестопластика\20171031_0808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1492465"/>
            <a:ext cx="2520279" cy="2641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9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548680"/>
            <a:ext cx="633670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Речевое дыхание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32040" y="1412902"/>
            <a:ext cx="3888432" cy="4968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Варианты заданий: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сдуть горошинки;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загнать мяч в ворота.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242" name="Picture 2" descr="C:\Users\аня\Desktop\Тестопластика\20171031_0813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844824"/>
            <a:ext cx="3827174" cy="4234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97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476672"/>
            <a:ext cx="590465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Постановка звука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01" y="1772816"/>
            <a:ext cx="4104456" cy="41410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88024" y="1772816"/>
            <a:ext cx="3888432" cy="4032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Варианты упражнений: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«Повтори как рычит собачка»;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«Дорисуй и скажи как гудит лодка (как свистит чайник)»;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«Погладь змейку и пошипи»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62442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548680"/>
            <a:ext cx="705678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Автоматизация звука в слогах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75222" y="1749708"/>
            <a:ext cx="4045250" cy="4032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Варианты упражнений: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«Сделай дорожку для звука»;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«Говорящие ладошки» </a:t>
            </a: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       и т.д.</a:t>
            </a:r>
          </a:p>
        </p:txBody>
      </p:sp>
      <p:pic>
        <p:nvPicPr>
          <p:cNvPr id="11266" name="Picture 2" descr="C:\Users\аня\Desktop\Тестопластика\20171031_0926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4445" y="1474151"/>
            <a:ext cx="1606863" cy="24062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Тестопластика\20171101_1101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1720" y="2204864"/>
            <a:ext cx="2545518" cy="33509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Тестопластика\20171101_0758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44" y="4005064"/>
            <a:ext cx="1606863" cy="26632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50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59632" y="548680"/>
            <a:ext cx="7056784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76672"/>
            <a:ext cx="751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Автоматизация звука </a:t>
            </a:r>
          </a:p>
          <a:p>
            <a:pPr algn="ctr"/>
            <a:r>
              <a:rPr lang="ru-RU" sz="4000" dirty="0" smtClean="0"/>
              <a:t>в словах, словосочетания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2229364"/>
            <a:ext cx="4176464" cy="4032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Варианты упражнений: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«Чётки»;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«Бусы»;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«Говорящие ладошки»;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«Посчитай предметы»;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«Жучок на цветке» </a:t>
            </a: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        и т.д.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 descr="H:\Тестопластика\2017-10-31 12.48.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55" y="2094384"/>
            <a:ext cx="1934520" cy="21512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Тестопластика\20171101_094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1891" y="2408269"/>
            <a:ext cx="2151204" cy="15234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Тестопластика\20171101_0816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99" y="4509120"/>
            <a:ext cx="3997152" cy="22483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5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44421695"/>
              </p:ext>
            </p:extLst>
          </p:nvPr>
        </p:nvGraphicFramePr>
        <p:xfrm>
          <a:off x="323528" y="332656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36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15616" y="332656"/>
            <a:ext cx="7056784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Автоматизация звуков в связной речи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2060848"/>
            <a:ext cx="3816424" cy="41764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Варианты заданий: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составление предложений;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составление описательных рассказов и пересказов по картинам из соленого теста или поделок;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игры-драматизации по сказкам, стихотворениям.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7" name="Picture 3" descr="H:\Тестопластика\20171101_0911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32509" y="4437112"/>
            <a:ext cx="3080491" cy="22331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Тестопластика\20171101_0815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772816"/>
            <a:ext cx="2250182" cy="29118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88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Дифференциация звуков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1293904"/>
            <a:ext cx="3672408" cy="46805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Варианты упражнений: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«Подними символ,  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</a:rPr>
              <a:t>       не ошибись»;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«Повтори   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</a:rPr>
              <a:t>      скороговорку и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</a:rPr>
              <a:t>    посчитай предметы»;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«Подбери к символам картинки».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1" name="Picture 3" descr="H:\Тестопластика\20171101_0939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70011" y="4509120"/>
            <a:ext cx="2726831" cy="2144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Тестопластика\20171101_100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2083495" cy="29812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332656"/>
            <a:ext cx="7056784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Дифференциация звуков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33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188640"/>
            <a:ext cx="7056784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864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Подготовка к обучению </a:t>
            </a:r>
          </a:p>
          <a:p>
            <a:pPr algn="ctr"/>
            <a:r>
              <a:rPr lang="ru-RU" sz="4000" dirty="0" smtClean="0"/>
              <a:t>грамоте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1772816"/>
            <a:ext cx="3672408" cy="46805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Варианты заданий: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раскрасить букву;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добавить недостающий элемент;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составить букву из частей;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слепить букву по образцу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и т.д.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5" name="Picture 3" descr="H:\Тестопластика\20171101_104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526312" cy="19077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Тестопластика\20171101_1034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23" y="3830030"/>
            <a:ext cx="1417657" cy="2520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Тестопластика\20171101_0803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49261" y="1839537"/>
            <a:ext cx="1656184" cy="26912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:\Тестопластика\20171031_09375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18378" y="4647262"/>
            <a:ext cx="2717950" cy="1703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97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Тестопластика\20171031_0927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531" y="620688"/>
            <a:ext cx="3823098" cy="29936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Тестопластика\2017-10-26 11.43.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479045" cy="32724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:\Тестопластика\20171101_0901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649" y="3829350"/>
            <a:ext cx="1928862" cy="28721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:\Тестопластика\20171101_0943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161" y="404664"/>
            <a:ext cx="1568785" cy="2788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44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898402773"/>
              </p:ext>
            </p:extLst>
          </p:nvPr>
        </p:nvGraphicFramePr>
        <p:xfrm>
          <a:off x="827584" y="476672"/>
          <a:ext cx="78488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472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85277810"/>
              </p:ext>
            </p:extLst>
          </p:nvPr>
        </p:nvGraphicFramePr>
        <p:xfrm>
          <a:off x="683568" y="476672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817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620688"/>
            <a:ext cx="8496943" cy="57606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620688"/>
            <a:ext cx="77048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Для успешной реализации коррекционно-педагогического  процесса необходим</a:t>
            </a:r>
            <a:r>
              <a:rPr lang="ru-RU" sz="3600" dirty="0"/>
              <a:t>ы</a:t>
            </a:r>
            <a:r>
              <a:rPr lang="ru-RU" sz="3600" dirty="0" smtClean="0"/>
              <a:t> :</a:t>
            </a:r>
          </a:p>
          <a:p>
            <a:pPr algn="ctr"/>
            <a:endParaRPr lang="ru-RU" sz="28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 учёт структуры речевого нарушения;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 специальная образовательная среда;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 взаимодействие и нацеленность на результат 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 использование эффективных методов и приёмов.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327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9009" y="476672"/>
            <a:ext cx="8251463" cy="17110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48805"/>
            <a:ext cx="84249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Тестопластика- </a:t>
            </a:r>
          </a:p>
          <a:p>
            <a:pPr algn="ctr"/>
            <a:r>
              <a:rPr lang="ru-RU" sz="2700" dirty="0" smtClean="0"/>
              <a:t>искусство создания объёмных и рельефных изделий </a:t>
            </a:r>
          </a:p>
          <a:p>
            <a:pPr algn="ctr"/>
            <a:r>
              <a:rPr lang="ru-RU" sz="2700" dirty="0" smtClean="0"/>
              <a:t>из соленого теста.</a:t>
            </a:r>
            <a:endParaRPr lang="ru-RU" sz="2700" dirty="0"/>
          </a:p>
        </p:txBody>
      </p:sp>
      <p:pic>
        <p:nvPicPr>
          <p:cNvPr id="1026" name="Picture 2" descr="C:\Users\аня\Desktop\Тестопластика\20171026_112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73" y="2530737"/>
            <a:ext cx="3085341" cy="248635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Тестопластика\20171025_1352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0866"/>
            <a:ext cx="2901596" cy="22327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94741" y="2467487"/>
            <a:ext cx="3210903" cy="1785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Рецепт:</a:t>
            </a:r>
          </a:p>
          <a:p>
            <a:r>
              <a:rPr lang="ru-RU" dirty="0">
                <a:solidFill>
                  <a:schemeClr val="tx1"/>
                </a:solidFill>
              </a:rPr>
              <a:t>1 стакан мелкой соли (экстра);</a:t>
            </a:r>
          </a:p>
          <a:p>
            <a:r>
              <a:rPr lang="ru-RU" dirty="0">
                <a:solidFill>
                  <a:schemeClr val="tx1"/>
                </a:solidFill>
              </a:rPr>
              <a:t>1 стакан муки;</a:t>
            </a:r>
          </a:p>
          <a:p>
            <a:r>
              <a:rPr lang="ru-RU" dirty="0">
                <a:solidFill>
                  <a:schemeClr val="tx1"/>
                </a:solidFill>
              </a:rPr>
              <a:t>Вода;</a:t>
            </a:r>
          </a:p>
          <a:p>
            <a:r>
              <a:rPr lang="ru-RU" dirty="0">
                <a:solidFill>
                  <a:schemeClr val="tx1"/>
                </a:solidFill>
              </a:rPr>
              <a:t>Цветная гуашь.</a:t>
            </a:r>
          </a:p>
        </p:txBody>
      </p:sp>
    </p:spTree>
    <p:extLst>
      <p:ext uri="{BB962C8B-B14F-4D97-AF65-F5344CB8AC3E}">
        <p14:creationId xmlns:p14="http://schemas.microsoft.com/office/powerpoint/2010/main" xmlns="" val="164611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00328923"/>
              </p:ext>
            </p:extLst>
          </p:nvPr>
        </p:nvGraphicFramePr>
        <p:xfrm>
          <a:off x="611560" y="476672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283968" y="1772816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483768" y="3068960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588224" y="3068960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845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1" y="764704"/>
            <a:ext cx="8208912" cy="51845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1" y="620688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700" b="1" i="1" dirty="0" smtClean="0">
              <a:cs typeface="Arial" pitchFamily="34" charset="0"/>
            </a:endParaRPr>
          </a:p>
          <a:p>
            <a:endParaRPr lang="ru-RU" sz="2700" b="1" i="1" dirty="0">
              <a:cs typeface="Arial" pitchFamily="34" charset="0"/>
            </a:endParaRPr>
          </a:p>
          <a:p>
            <a:pPr algn="ctr"/>
            <a:r>
              <a:rPr lang="ru-RU" sz="2700" b="1" i="1" dirty="0" smtClean="0">
                <a:cs typeface="Arial" pitchFamily="34" charset="0"/>
              </a:rPr>
              <a:t>Работа с солёным тестом способствует: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cs typeface="Arial" pitchFamily="34" charset="0"/>
              </a:rPr>
              <a:t>р</a:t>
            </a:r>
            <a:r>
              <a:rPr lang="ru-RU" sz="2700" dirty="0" smtClean="0">
                <a:cs typeface="Arial" pitchFamily="34" charset="0"/>
              </a:rPr>
              <a:t>аскрепощению и взаимодействию в процессе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cs typeface="Arial" pitchFamily="34" charset="0"/>
              </a:rPr>
              <a:t>в</a:t>
            </a:r>
            <a:r>
              <a:rPr lang="ru-RU" sz="2700" dirty="0" smtClean="0">
                <a:cs typeface="Arial" pitchFamily="34" charset="0"/>
              </a:rPr>
              <a:t>заимопомощи и  взаимо (само-)оценке;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cs typeface="Arial" pitchFamily="34" charset="0"/>
              </a:rPr>
              <a:t>р</a:t>
            </a:r>
            <a:r>
              <a:rPr lang="ru-RU" sz="2700" dirty="0" smtClean="0">
                <a:cs typeface="Arial" pitchFamily="34" charset="0"/>
              </a:rPr>
              <a:t>азвитию всех сторон речи;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cs typeface="Arial" pitchFamily="34" charset="0"/>
              </a:rPr>
              <a:t>с</a:t>
            </a:r>
            <a:r>
              <a:rPr lang="ru-RU" sz="2700" dirty="0" smtClean="0">
                <a:cs typeface="Arial" pitchFamily="34" charset="0"/>
              </a:rPr>
              <a:t>озданию благоприятной атмосферы и получению положительных эмоций, что приводит к высокой мотивации на занятиях.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7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7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8989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748883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Работа с солёным тестом и использование поделок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73986" y="1808076"/>
            <a:ext cx="5544616" cy="6848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Произносительная сторона речи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73986" y="2607917"/>
            <a:ext cx="5544616" cy="6050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Лексика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73986" y="4869160"/>
            <a:ext cx="5544616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Фонетико-фонологические процессы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0902" y="5805264"/>
            <a:ext cx="55077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Обучение грамоте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3986" y="3344890"/>
            <a:ext cx="5544616" cy="5881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Грамматический строй речи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0902" y="4149080"/>
            <a:ext cx="550770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Связная речь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25372" y="2174367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94408" y="2811249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694408" y="3638973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08763" y="4337915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708763" y="5130003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717349" y="6030103"/>
            <a:ext cx="1584176" cy="198394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47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851</TotalTime>
  <Words>473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Коррекция  звукопроизносительной стороны речи  у детей старшего дошкольного возраста  с тяжёлыми нарушениями речи  посредством использования тестопластики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student003</cp:lastModifiedBy>
  <cp:revision>73</cp:revision>
  <dcterms:created xsi:type="dcterms:W3CDTF">2017-11-03T06:39:11Z</dcterms:created>
  <dcterms:modified xsi:type="dcterms:W3CDTF">2017-12-04T09:17:56Z</dcterms:modified>
</cp:coreProperties>
</file>